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62" r:id="rId2"/>
    <p:sldId id="287" r:id="rId3"/>
    <p:sldId id="258" r:id="rId4"/>
    <p:sldId id="259" r:id="rId5"/>
    <p:sldId id="264" r:id="rId6"/>
    <p:sldId id="263" r:id="rId7"/>
    <p:sldId id="265" r:id="rId8"/>
    <p:sldId id="266" r:id="rId9"/>
    <p:sldId id="267" r:id="rId10"/>
    <p:sldId id="270" r:id="rId11"/>
    <p:sldId id="268" r:id="rId12"/>
    <p:sldId id="271" r:id="rId13"/>
    <p:sldId id="275" r:id="rId14"/>
    <p:sldId id="273" r:id="rId15"/>
    <p:sldId id="260" r:id="rId16"/>
    <p:sldId id="276" r:id="rId17"/>
    <p:sldId id="261" r:id="rId18"/>
    <p:sldId id="279" r:id="rId19"/>
    <p:sldId id="277" r:id="rId20"/>
    <p:sldId id="281" r:id="rId21"/>
    <p:sldId id="280" r:id="rId22"/>
    <p:sldId id="288" r:id="rId23"/>
  </p:sldIdLst>
  <p:sldSz cx="12192000" cy="6858000"/>
  <p:notesSz cx="6858000" cy="9144000"/>
  <p:embeddedFontLst>
    <p:embeddedFont>
      <p:font typeface="新細明體" pitchFamily="18" charset="-120"/>
      <p:regular r:id="rId24"/>
    </p:embeddedFont>
    <p:embeddedFont>
      <p:font typeface="等线 Light" charset="-122"/>
      <p:regular r:id="rId25"/>
    </p:embeddedFont>
    <p:embeddedFont>
      <p:font typeface="等线" charset="-122"/>
      <p:regular r:id="rId26"/>
      <p:bold r:id="rId27"/>
    </p:embeddedFont>
    <p:embeddedFont>
      <p:font typeface="微软雅黑" pitchFamily="34" charset="-122"/>
      <p:regular r:id="rId28"/>
      <p:bold r:id="rId29"/>
    </p:embeddedFont>
    <p:embeddedFont>
      <p:font typeface="微软雅黑 Light" charset="-122"/>
      <p:regular r:id="rId30"/>
    </p:embeddedFont>
    <p:embeddedFont>
      <p:font typeface="Calibri" pitchFamily="34" charset="0"/>
      <p:regular r:id="rId31"/>
      <p:bold r:id="rId32"/>
      <p:italic r:id="rId33"/>
      <p:boldItalic r:id="rId34"/>
    </p:embeddedFont>
    <p:embeddedFont>
      <p:font typeface="Calibri Light" pitchFamily="34" charset="0"/>
      <p:regular r:id="rId35"/>
      <p:italic r:id="rId36"/>
    </p:embeddedFont>
  </p:embeddedFontLst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AC00"/>
    <a:srgbClr val="E74E3E"/>
    <a:srgbClr val="01ACBE"/>
    <a:srgbClr val="F6F7F9"/>
    <a:srgbClr val="666666"/>
    <a:srgbClr val="029BAB"/>
    <a:srgbClr val="F1F1F1"/>
    <a:srgbClr val="B123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>
      <p:cViewPr varScale="1">
        <p:scale>
          <a:sx n="107" d="100"/>
          <a:sy n="107" d="100"/>
        </p:scale>
        <p:origin x="-102" y="-156"/>
      </p:cViewPr>
      <p:guideLst>
        <p:guide orient="horz" pos="2160"/>
        <p:guide pos="6335"/>
        <p:guide pos="139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3.fntdata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font" Target="fonts/font1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2.fntdata"/><Relationship Id="rId33" Type="http://schemas.openxmlformats.org/officeDocument/2006/relationships/font" Target="fonts/font10.fntdata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.fntdata"/><Relationship Id="rId32" Type="http://schemas.openxmlformats.org/officeDocument/2006/relationships/font" Target="fonts/font9.fntdata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5.fntdata"/><Relationship Id="rId36" Type="http://schemas.openxmlformats.org/officeDocument/2006/relationships/font" Target="fonts/font13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4.fntdata"/><Relationship Id="rId30" Type="http://schemas.openxmlformats.org/officeDocument/2006/relationships/font" Target="fonts/font7.fntdata"/><Relationship Id="rId35" Type="http://schemas.openxmlformats.org/officeDocument/2006/relationships/font" Target="fonts/font12.fntdata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5327FC-BCE3-4688-8B6D-09877B787148}" type="slidenum">
              <a:rPr lang="zh-CN" altLang="zh-CN"/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3C2372-0927-4873-B8A4-B1D1E29C1CB7}" type="slidenum">
              <a:rPr lang="zh-CN" altLang="zh-CN"/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0AF8DC-20F2-49BF-B11F-C9CC37C7D9B1}" type="slidenum">
              <a:rPr lang="zh-CN" altLang="zh-CN"/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709B58-56B3-4178-9362-3D2C0DE1C8E5}" type="slidenum">
              <a:rPr lang="zh-CN" altLang="zh-CN"/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377B6D-DA5A-4A4A-938E-EC746120D683}" type="slidenum">
              <a:rPr lang="zh-CN" altLang="zh-CN"/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434E84-DC47-4397-9C71-76D417FEE279}" type="slidenum">
              <a:rPr lang="zh-CN" altLang="zh-CN"/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12956C-7FEA-40D4-A52F-3B10A3F3B2FE}" type="slidenum">
              <a:rPr lang="zh-CN" altLang="zh-CN"/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E9D22-6518-4407-8075-776B9724C325}" type="slidenum">
              <a:rPr lang="zh-CN" altLang="zh-CN"/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964BFD-7A44-408A-B9EC-85BC150BAB6A}" type="slidenum">
              <a:rPr lang="zh-CN" altLang="zh-CN"/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8F28E-EED8-4729-918D-2FDEE53838F3}" type="slidenum">
              <a:rPr lang="zh-CN" altLang="zh-CN"/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0B5488-F59C-4D31-A337-337F2354E7A1}" type="slidenum">
              <a:rPr lang="zh-CN" altLang="zh-CN"/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5500DD5-F7F3-419B-A00F-B1F475D9CB56}" type="slidenum">
              <a:rPr lang="zh-CN" altLang="zh-CN"/>
              <a:t>‹#›</a:t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6.png"/><Relationship Id="rId4" Type="http://schemas.openxmlformats.org/officeDocument/2006/relationships/oleObject" Target="../embeddings/Microsoft_Excel_97-2003____2.xls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7.png"/><Relationship Id="rId4" Type="http://schemas.openxmlformats.org/officeDocument/2006/relationships/oleObject" Target="../embeddings/Microsoft_Excel_97-2003____3.xls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png"/><Relationship Id="rId4" Type="http://schemas.openxmlformats.org/officeDocument/2006/relationships/oleObject" Target="../embeddings/Microsoft_Excel_97-2003____1.xls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0"/>
            <a:ext cx="12192000" cy="3295650"/>
          </a:xfrm>
          <a:prstGeom prst="rect">
            <a:avLst/>
          </a:prstGeom>
          <a:solidFill>
            <a:srgbClr val="01AC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2051" name="组合 1"/>
          <p:cNvGrpSpPr/>
          <p:nvPr/>
        </p:nvGrpSpPr>
        <p:grpSpPr bwMode="auto">
          <a:xfrm>
            <a:off x="1487488" y="2066925"/>
            <a:ext cx="2459037" cy="2459038"/>
            <a:chOff x="4866687" y="2199686"/>
            <a:chExt cx="2458629" cy="2458629"/>
          </a:xfrm>
        </p:grpSpPr>
        <p:grpSp>
          <p:nvGrpSpPr>
            <p:cNvPr id="74" name="组合 73"/>
            <p:cNvGrpSpPr/>
            <p:nvPr/>
          </p:nvGrpSpPr>
          <p:grpSpPr>
            <a:xfrm>
              <a:off x="4866687" y="2199686"/>
              <a:ext cx="2458629" cy="2458629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75" name="同心圆 74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6" name="椭圆 75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grpSp>
          <p:nvGrpSpPr>
            <p:cNvPr id="7356" name="Group 277"/>
            <p:cNvGrpSpPr>
              <a:grpSpLocks noChangeAspect="1"/>
            </p:cNvGrpSpPr>
            <p:nvPr/>
          </p:nvGrpSpPr>
          <p:grpSpPr bwMode="auto">
            <a:xfrm>
              <a:off x="5112915" y="2449298"/>
              <a:ext cx="1966171" cy="1959404"/>
              <a:chOff x="3424" y="1741"/>
              <a:chExt cx="835" cy="832"/>
            </a:xfrm>
            <a:solidFill>
              <a:srgbClr val="B01F41"/>
            </a:solidFill>
          </p:grpSpPr>
          <p:sp>
            <p:nvSpPr>
              <p:cNvPr id="7359" name="Freeform 278"/>
              <p:cNvSpPr>
                <a:spLocks noEditPoints="1"/>
              </p:cNvSpPr>
              <p:nvPr/>
            </p:nvSpPr>
            <p:spPr bwMode="auto">
              <a:xfrm>
                <a:off x="3424" y="1741"/>
                <a:ext cx="835" cy="832"/>
              </a:xfrm>
              <a:custGeom>
                <a:avLst/>
                <a:gdLst>
                  <a:gd name="T0" fmla="*/ 0 w 310"/>
                  <a:gd name="T1" fmla="*/ 154 h 309"/>
                  <a:gd name="T2" fmla="*/ 155 w 310"/>
                  <a:gd name="T3" fmla="*/ 0 h 309"/>
                  <a:gd name="T4" fmla="*/ 155 w 310"/>
                  <a:gd name="T5" fmla="*/ 0 h 309"/>
                  <a:gd name="T6" fmla="*/ 310 w 310"/>
                  <a:gd name="T7" fmla="*/ 154 h 309"/>
                  <a:gd name="T8" fmla="*/ 310 w 310"/>
                  <a:gd name="T9" fmla="*/ 154 h 309"/>
                  <a:gd name="T10" fmla="*/ 155 w 310"/>
                  <a:gd name="T11" fmla="*/ 309 h 309"/>
                  <a:gd name="T12" fmla="*/ 155 w 310"/>
                  <a:gd name="T13" fmla="*/ 309 h 309"/>
                  <a:gd name="T14" fmla="*/ 0 w 310"/>
                  <a:gd name="T15" fmla="*/ 154 h 309"/>
                  <a:gd name="T16" fmla="*/ 48 w 310"/>
                  <a:gd name="T17" fmla="*/ 48 h 309"/>
                  <a:gd name="T18" fmla="*/ 4 w 310"/>
                  <a:gd name="T19" fmla="*/ 154 h 309"/>
                  <a:gd name="T20" fmla="*/ 4 w 310"/>
                  <a:gd name="T21" fmla="*/ 154 h 309"/>
                  <a:gd name="T22" fmla="*/ 48 w 310"/>
                  <a:gd name="T23" fmla="*/ 261 h 309"/>
                  <a:gd name="T24" fmla="*/ 48 w 310"/>
                  <a:gd name="T25" fmla="*/ 261 h 309"/>
                  <a:gd name="T26" fmla="*/ 155 w 310"/>
                  <a:gd name="T27" fmla="*/ 305 h 309"/>
                  <a:gd name="T28" fmla="*/ 155 w 310"/>
                  <a:gd name="T29" fmla="*/ 305 h 309"/>
                  <a:gd name="T30" fmla="*/ 262 w 310"/>
                  <a:gd name="T31" fmla="*/ 261 h 309"/>
                  <a:gd name="T32" fmla="*/ 262 w 310"/>
                  <a:gd name="T33" fmla="*/ 261 h 309"/>
                  <a:gd name="T34" fmla="*/ 306 w 310"/>
                  <a:gd name="T35" fmla="*/ 154 h 309"/>
                  <a:gd name="T36" fmla="*/ 306 w 310"/>
                  <a:gd name="T37" fmla="*/ 154 h 309"/>
                  <a:gd name="T38" fmla="*/ 262 w 310"/>
                  <a:gd name="T39" fmla="*/ 48 h 309"/>
                  <a:gd name="T40" fmla="*/ 262 w 310"/>
                  <a:gd name="T41" fmla="*/ 48 h 309"/>
                  <a:gd name="T42" fmla="*/ 155 w 310"/>
                  <a:gd name="T43" fmla="*/ 4 h 309"/>
                  <a:gd name="T44" fmla="*/ 155 w 310"/>
                  <a:gd name="T45" fmla="*/ 4 h 309"/>
                  <a:gd name="T46" fmla="*/ 48 w 310"/>
                  <a:gd name="T47" fmla="*/ 48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10" h="309">
                    <a:moveTo>
                      <a:pt x="0" y="154"/>
                    </a:moveTo>
                    <a:cubicBezTo>
                      <a:pt x="0" y="69"/>
                      <a:pt x="70" y="0"/>
                      <a:pt x="155" y="0"/>
                    </a:cubicBezTo>
                    <a:cubicBezTo>
                      <a:pt x="155" y="0"/>
                      <a:pt x="155" y="0"/>
                      <a:pt x="155" y="0"/>
                    </a:cubicBezTo>
                    <a:cubicBezTo>
                      <a:pt x="241" y="0"/>
                      <a:pt x="310" y="69"/>
                      <a:pt x="310" y="154"/>
                    </a:cubicBezTo>
                    <a:cubicBezTo>
                      <a:pt x="310" y="154"/>
                      <a:pt x="310" y="154"/>
                      <a:pt x="310" y="154"/>
                    </a:cubicBezTo>
                    <a:cubicBezTo>
                      <a:pt x="310" y="240"/>
                      <a:pt x="241" y="309"/>
                      <a:pt x="155" y="309"/>
                    </a:cubicBezTo>
                    <a:cubicBezTo>
                      <a:pt x="155" y="309"/>
                      <a:pt x="155" y="309"/>
                      <a:pt x="155" y="309"/>
                    </a:cubicBezTo>
                    <a:cubicBezTo>
                      <a:pt x="70" y="309"/>
                      <a:pt x="0" y="240"/>
                      <a:pt x="0" y="154"/>
                    </a:cubicBezTo>
                    <a:close/>
                    <a:moveTo>
                      <a:pt x="48" y="48"/>
                    </a:moveTo>
                    <a:cubicBezTo>
                      <a:pt x="21" y="75"/>
                      <a:pt x="4" y="113"/>
                      <a:pt x="4" y="154"/>
                    </a:cubicBezTo>
                    <a:cubicBezTo>
                      <a:pt x="4" y="154"/>
                      <a:pt x="4" y="154"/>
                      <a:pt x="4" y="154"/>
                    </a:cubicBezTo>
                    <a:cubicBezTo>
                      <a:pt x="4" y="196"/>
                      <a:pt x="21" y="234"/>
                      <a:pt x="48" y="261"/>
                    </a:cubicBezTo>
                    <a:cubicBezTo>
                      <a:pt x="48" y="261"/>
                      <a:pt x="48" y="261"/>
                      <a:pt x="48" y="261"/>
                    </a:cubicBezTo>
                    <a:cubicBezTo>
                      <a:pt x="76" y="288"/>
                      <a:pt x="113" y="305"/>
                      <a:pt x="155" y="305"/>
                    </a:cubicBezTo>
                    <a:cubicBezTo>
                      <a:pt x="155" y="305"/>
                      <a:pt x="155" y="305"/>
                      <a:pt x="155" y="305"/>
                    </a:cubicBezTo>
                    <a:cubicBezTo>
                      <a:pt x="197" y="305"/>
                      <a:pt x="234" y="288"/>
                      <a:pt x="262" y="261"/>
                    </a:cubicBezTo>
                    <a:cubicBezTo>
                      <a:pt x="262" y="261"/>
                      <a:pt x="262" y="261"/>
                      <a:pt x="262" y="261"/>
                    </a:cubicBezTo>
                    <a:cubicBezTo>
                      <a:pt x="289" y="234"/>
                      <a:pt x="306" y="196"/>
                      <a:pt x="306" y="154"/>
                    </a:cubicBezTo>
                    <a:cubicBezTo>
                      <a:pt x="306" y="154"/>
                      <a:pt x="306" y="154"/>
                      <a:pt x="306" y="154"/>
                    </a:cubicBezTo>
                    <a:cubicBezTo>
                      <a:pt x="306" y="113"/>
                      <a:pt x="289" y="75"/>
                      <a:pt x="262" y="48"/>
                    </a:cubicBezTo>
                    <a:cubicBezTo>
                      <a:pt x="262" y="48"/>
                      <a:pt x="262" y="48"/>
                      <a:pt x="262" y="48"/>
                    </a:cubicBezTo>
                    <a:cubicBezTo>
                      <a:pt x="234" y="20"/>
                      <a:pt x="197" y="4"/>
                      <a:pt x="155" y="4"/>
                    </a:cubicBezTo>
                    <a:cubicBezTo>
                      <a:pt x="155" y="4"/>
                      <a:pt x="155" y="4"/>
                      <a:pt x="155" y="4"/>
                    </a:cubicBezTo>
                    <a:cubicBezTo>
                      <a:pt x="113" y="4"/>
                      <a:pt x="76" y="20"/>
                      <a:pt x="48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56" name="Freeform 279"/>
              <p:cNvSpPr>
                <a:spLocks noEditPoints="1"/>
              </p:cNvSpPr>
              <p:nvPr/>
            </p:nvSpPr>
            <p:spPr bwMode="auto">
              <a:xfrm>
                <a:off x="3443" y="1757"/>
                <a:ext cx="797" cy="797"/>
              </a:xfrm>
              <a:custGeom>
                <a:avLst/>
                <a:gdLst>
                  <a:gd name="T0" fmla="*/ 0 w 296"/>
                  <a:gd name="T1" fmla="*/ 148 h 296"/>
                  <a:gd name="T2" fmla="*/ 148 w 296"/>
                  <a:gd name="T3" fmla="*/ 0 h 296"/>
                  <a:gd name="T4" fmla="*/ 148 w 296"/>
                  <a:gd name="T5" fmla="*/ 0 h 296"/>
                  <a:gd name="T6" fmla="*/ 296 w 296"/>
                  <a:gd name="T7" fmla="*/ 148 h 296"/>
                  <a:gd name="T8" fmla="*/ 296 w 296"/>
                  <a:gd name="T9" fmla="*/ 148 h 296"/>
                  <a:gd name="T10" fmla="*/ 148 w 296"/>
                  <a:gd name="T11" fmla="*/ 296 h 296"/>
                  <a:gd name="T12" fmla="*/ 148 w 296"/>
                  <a:gd name="T13" fmla="*/ 296 h 296"/>
                  <a:gd name="T14" fmla="*/ 0 w 296"/>
                  <a:gd name="T15" fmla="*/ 148 h 296"/>
                  <a:gd name="T16" fmla="*/ 45 w 296"/>
                  <a:gd name="T17" fmla="*/ 46 h 296"/>
                  <a:gd name="T18" fmla="*/ 3 w 296"/>
                  <a:gd name="T19" fmla="*/ 148 h 296"/>
                  <a:gd name="T20" fmla="*/ 3 w 296"/>
                  <a:gd name="T21" fmla="*/ 148 h 296"/>
                  <a:gd name="T22" fmla="*/ 45 w 296"/>
                  <a:gd name="T23" fmla="*/ 251 h 296"/>
                  <a:gd name="T24" fmla="*/ 45 w 296"/>
                  <a:gd name="T25" fmla="*/ 251 h 296"/>
                  <a:gd name="T26" fmla="*/ 148 w 296"/>
                  <a:gd name="T27" fmla="*/ 294 h 296"/>
                  <a:gd name="T28" fmla="*/ 148 w 296"/>
                  <a:gd name="T29" fmla="*/ 294 h 296"/>
                  <a:gd name="T30" fmla="*/ 251 w 296"/>
                  <a:gd name="T31" fmla="*/ 251 h 296"/>
                  <a:gd name="T32" fmla="*/ 251 w 296"/>
                  <a:gd name="T33" fmla="*/ 251 h 296"/>
                  <a:gd name="T34" fmla="*/ 293 w 296"/>
                  <a:gd name="T35" fmla="*/ 148 h 296"/>
                  <a:gd name="T36" fmla="*/ 293 w 296"/>
                  <a:gd name="T37" fmla="*/ 148 h 296"/>
                  <a:gd name="T38" fmla="*/ 251 w 296"/>
                  <a:gd name="T39" fmla="*/ 46 h 296"/>
                  <a:gd name="T40" fmla="*/ 251 w 296"/>
                  <a:gd name="T41" fmla="*/ 46 h 296"/>
                  <a:gd name="T42" fmla="*/ 148 w 296"/>
                  <a:gd name="T43" fmla="*/ 3 h 296"/>
                  <a:gd name="T44" fmla="*/ 148 w 296"/>
                  <a:gd name="T45" fmla="*/ 3 h 296"/>
                  <a:gd name="T46" fmla="*/ 45 w 296"/>
                  <a:gd name="T47" fmla="*/ 46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96" h="296">
                    <a:moveTo>
                      <a:pt x="0" y="148"/>
                    </a:moveTo>
                    <a:cubicBezTo>
                      <a:pt x="0" y="67"/>
                      <a:pt x="66" y="0"/>
                      <a:pt x="148" y="0"/>
                    </a:cubicBezTo>
                    <a:cubicBezTo>
                      <a:pt x="148" y="0"/>
                      <a:pt x="148" y="0"/>
                      <a:pt x="148" y="0"/>
                    </a:cubicBezTo>
                    <a:cubicBezTo>
                      <a:pt x="230" y="0"/>
                      <a:pt x="296" y="67"/>
                      <a:pt x="296" y="148"/>
                    </a:cubicBezTo>
                    <a:cubicBezTo>
                      <a:pt x="296" y="148"/>
                      <a:pt x="296" y="148"/>
                      <a:pt x="296" y="148"/>
                    </a:cubicBezTo>
                    <a:cubicBezTo>
                      <a:pt x="296" y="230"/>
                      <a:pt x="230" y="296"/>
                      <a:pt x="148" y="296"/>
                    </a:cubicBezTo>
                    <a:cubicBezTo>
                      <a:pt x="148" y="296"/>
                      <a:pt x="148" y="296"/>
                      <a:pt x="148" y="296"/>
                    </a:cubicBezTo>
                    <a:cubicBezTo>
                      <a:pt x="66" y="296"/>
                      <a:pt x="0" y="230"/>
                      <a:pt x="0" y="148"/>
                    </a:cubicBezTo>
                    <a:close/>
                    <a:moveTo>
                      <a:pt x="45" y="46"/>
                    </a:moveTo>
                    <a:cubicBezTo>
                      <a:pt x="19" y="72"/>
                      <a:pt x="3" y="108"/>
                      <a:pt x="3" y="148"/>
                    </a:cubicBezTo>
                    <a:cubicBezTo>
                      <a:pt x="3" y="148"/>
                      <a:pt x="3" y="148"/>
                      <a:pt x="3" y="148"/>
                    </a:cubicBezTo>
                    <a:cubicBezTo>
                      <a:pt x="3" y="188"/>
                      <a:pt x="19" y="225"/>
                      <a:pt x="45" y="251"/>
                    </a:cubicBezTo>
                    <a:cubicBezTo>
                      <a:pt x="45" y="251"/>
                      <a:pt x="45" y="251"/>
                      <a:pt x="45" y="251"/>
                    </a:cubicBezTo>
                    <a:cubicBezTo>
                      <a:pt x="72" y="277"/>
                      <a:pt x="108" y="294"/>
                      <a:pt x="148" y="294"/>
                    </a:cubicBezTo>
                    <a:cubicBezTo>
                      <a:pt x="148" y="294"/>
                      <a:pt x="148" y="294"/>
                      <a:pt x="148" y="294"/>
                    </a:cubicBezTo>
                    <a:cubicBezTo>
                      <a:pt x="188" y="294"/>
                      <a:pt x="225" y="277"/>
                      <a:pt x="251" y="251"/>
                    </a:cubicBezTo>
                    <a:cubicBezTo>
                      <a:pt x="251" y="251"/>
                      <a:pt x="251" y="251"/>
                      <a:pt x="251" y="251"/>
                    </a:cubicBezTo>
                    <a:cubicBezTo>
                      <a:pt x="277" y="225"/>
                      <a:pt x="293" y="188"/>
                      <a:pt x="293" y="148"/>
                    </a:cubicBezTo>
                    <a:cubicBezTo>
                      <a:pt x="293" y="148"/>
                      <a:pt x="293" y="148"/>
                      <a:pt x="293" y="148"/>
                    </a:cubicBezTo>
                    <a:cubicBezTo>
                      <a:pt x="293" y="108"/>
                      <a:pt x="277" y="72"/>
                      <a:pt x="251" y="46"/>
                    </a:cubicBezTo>
                    <a:cubicBezTo>
                      <a:pt x="251" y="46"/>
                      <a:pt x="251" y="46"/>
                      <a:pt x="251" y="46"/>
                    </a:cubicBezTo>
                    <a:cubicBezTo>
                      <a:pt x="225" y="19"/>
                      <a:pt x="188" y="3"/>
                      <a:pt x="148" y="3"/>
                    </a:cubicBezTo>
                    <a:cubicBezTo>
                      <a:pt x="148" y="3"/>
                      <a:pt x="148" y="3"/>
                      <a:pt x="148" y="3"/>
                    </a:cubicBezTo>
                    <a:cubicBezTo>
                      <a:pt x="108" y="3"/>
                      <a:pt x="72" y="19"/>
                      <a:pt x="45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57" name="Freeform 280"/>
              <p:cNvSpPr>
                <a:spLocks noEditPoints="1"/>
              </p:cNvSpPr>
              <p:nvPr/>
            </p:nvSpPr>
            <p:spPr bwMode="auto">
              <a:xfrm>
                <a:off x="3472" y="2186"/>
                <a:ext cx="60" cy="56"/>
              </a:xfrm>
              <a:custGeom>
                <a:avLst/>
                <a:gdLst>
                  <a:gd name="T0" fmla="*/ 22 w 22"/>
                  <a:gd name="T1" fmla="*/ 18 h 21"/>
                  <a:gd name="T2" fmla="*/ 2 w 22"/>
                  <a:gd name="T3" fmla="*/ 21 h 21"/>
                  <a:gd name="T4" fmla="*/ 1 w 22"/>
                  <a:gd name="T5" fmla="*/ 12 h 21"/>
                  <a:gd name="T6" fmla="*/ 0 w 22"/>
                  <a:gd name="T7" fmla="*/ 8 h 21"/>
                  <a:gd name="T8" fmla="*/ 2 w 22"/>
                  <a:gd name="T9" fmla="*/ 6 h 21"/>
                  <a:gd name="T10" fmla="*/ 5 w 22"/>
                  <a:gd name="T11" fmla="*/ 4 h 21"/>
                  <a:gd name="T12" fmla="*/ 9 w 22"/>
                  <a:gd name="T13" fmla="*/ 5 h 21"/>
                  <a:gd name="T14" fmla="*/ 11 w 22"/>
                  <a:gd name="T15" fmla="*/ 9 h 21"/>
                  <a:gd name="T16" fmla="*/ 12 w 22"/>
                  <a:gd name="T17" fmla="*/ 7 h 21"/>
                  <a:gd name="T18" fmla="*/ 14 w 22"/>
                  <a:gd name="T19" fmla="*/ 4 h 21"/>
                  <a:gd name="T20" fmla="*/ 19 w 22"/>
                  <a:gd name="T21" fmla="*/ 0 h 21"/>
                  <a:gd name="T22" fmla="*/ 20 w 22"/>
                  <a:gd name="T23" fmla="*/ 3 h 21"/>
                  <a:gd name="T24" fmla="*/ 16 w 22"/>
                  <a:gd name="T25" fmla="*/ 7 h 21"/>
                  <a:gd name="T26" fmla="*/ 14 w 22"/>
                  <a:gd name="T27" fmla="*/ 9 h 21"/>
                  <a:gd name="T28" fmla="*/ 13 w 22"/>
                  <a:gd name="T29" fmla="*/ 11 h 21"/>
                  <a:gd name="T30" fmla="*/ 12 w 22"/>
                  <a:gd name="T31" fmla="*/ 12 h 21"/>
                  <a:gd name="T32" fmla="*/ 12 w 22"/>
                  <a:gd name="T33" fmla="*/ 14 h 21"/>
                  <a:gd name="T34" fmla="*/ 13 w 22"/>
                  <a:gd name="T35" fmla="*/ 17 h 21"/>
                  <a:gd name="T36" fmla="*/ 22 w 22"/>
                  <a:gd name="T37" fmla="*/ 15 h 21"/>
                  <a:gd name="T38" fmla="*/ 22 w 22"/>
                  <a:gd name="T39" fmla="*/ 18 h 21"/>
                  <a:gd name="T40" fmla="*/ 11 w 22"/>
                  <a:gd name="T41" fmla="*/ 17 h 21"/>
                  <a:gd name="T42" fmla="*/ 10 w 22"/>
                  <a:gd name="T43" fmla="*/ 11 h 21"/>
                  <a:gd name="T44" fmla="*/ 9 w 22"/>
                  <a:gd name="T45" fmla="*/ 9 h 21"/>
                  <a:gd name="T46" fmla="*/ 7 w 22"/>
                  <a:gd name="T47" fmla="*/ 7 h 21"/>
                  <a:gd name="T48" fmla="*/ 5 w 22"/>
                  <a:gd name="T49" fmla="*/ 7 h 21"/>
                  <a:gd name="T50" fmla="*/ 3 w 22"/>
                  <a:gd name="T51" fmla="*/ 8 h 21"/>
                  <a:gd name="T52" fmla="*/ 3 w 22"/>
                  <a:gd name="T53" fmla="*/ 12 h 21"/>
                  <a:gd name="T54" fmla="*/ 4 w 22"/>
                  <a:gd name="T55" fmla="*/ 18 h 21"/>
                  <a:gd name="T56" fmla="*/ 11 w 22"/>
                  <a:gd name="T57" fmla="*/ 1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2" h="21">
                    <a:moveTo>
                      <a:pt x="22" y="18"/>
                    </a:moveTo>
                    <a:cubicBezTo>
                      <a:pt x="2" y="21"/>
                      <a:pt x="2" y="21"/>
                      <a:pt x="2" y="21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0" y="11"/>
                      <a:pt x="0" y="9"/>
                      <a:pt x="0" y="8"/>
                    </a:cubicBezTo>
                    <a:cubicBezTo>
                      <a:pt x="1" y="7"/>
                      <a:pt x="1" y="6"/>
                      <a:pt x="2" y="6"/>
                    </a:cubicBezTo>
                    <a:cubicBezTo>
                      <a:pt x="3" y="5"/>
                      <a:pt x="4" y="4"/>
                      <a:pt x="5" y="4"/>
                    </a:cubicBezTo>
                    <a:cubicBezTo>
                      <a:pt x="6" y="4"/>
                      <a:pt x="8" y="4"/>
                      <a:pt x="9" y="5"/>
                    </a:cubicBezTo>
                    <a:cubicBezTo>
                      <a:pt x="10" y="6"/>
                      <a:pt x="11" y="7"/>
                      <a:pt x="11" y="9"/>
                    </a:cubicBezTo>
                    <a:cubicBezTo>
                      <a:pt x="12" y="8"/>
                      <a:pt x="12" y="8"/>
                      <a:pt x="12" y="7"/>
                    </a:cubicBezTo>
                    <a:cubicBezTo>
                      <a:pt x="13" y="6"/>
                      <a:pt x="13" y="5"/>
                      <a:pt x="14" y="4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0" y="3"/>
                      <a:pt x="20" y="3"/>
                      <a:pt x="20" y="3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5" y="8"/>
                      <a:pt x="14" y="9"/>
                      <a:pt x="14" y="9"/>
                    </a:cubicBezTo>
                    <a:cubicBezTo>
                      <a:pt x="13" y="10"/>
                      <a:pt x="13" y="10"/>
                      <a:pt x="13" y="11"/>
                    </a:cubicBezTo>
                    <a:cubicBezTo>
                      <a:pt x="12" y="11"/>
                      <a:pt x="12" y="12"/>
                      <a:pt x="12" y="12"/>
                    </a:cubicBezTo>
                    <a:cubicBezTo>
                      <a:pt x="12" y="12"/>
                      <a:pt x="12" y="13"/>
                      <a:pt x="12" y="14"/>
                    </a:cubicBezTo>
                    <a:cubicBezTo>
                      <a:pt x="13" y="17"/>
                      <a:pt x="13" y="17"/>
                      <a:pt x="13" y="17"/>
                    </a:cubicBezTo>
                    <a:cubicBezTo>
                      <a:pt x="22" y="15"/>
                      <a:pt x="22" y="15"/>
                      <a:pt x="22" y="15"/>
                    </a:cubicBezTo>
                    <a:lnTo>
                      <a:pt x="22" y="18"/>
                    </a:lnTo>
                    <a:close/>
                    <a:moveTo>
                      <a:pt x="11" y="17"/>
                    </a:moveTo>
                    <a:cubicBezTo>
                      <a:pt x="10" y="11"/>
                      <a:pt x="10" y="11"/>
                      <a:pt x="10" y="11"/>
                    </a:cubicBezTo>
                    <a:cubicBezTo>
                      <a:pt x="9" y="10"/>
                      <a:pt x="9" y="9"/>
                      <a:pt x="9" y="9"/>
                    </a:cubicBezTo>
                    <a:cubicBezTo>
                      <a:pt x="8" y="8"/>
                      <a:pt x="8" y="7"/>
                      <a:pt x="7" y="7"/>
                    </a:cubicBezTo>
                    <a:cubicBezTo>
                      <a:pt x="7" y="7"/>
                      <a:pt x="6" y="7"/>
                      <a:pt x="5" y="7"/>
                    </a:cubicBezTo>
                    <a:cubicBezTo>
                      <a:pt x="4" y="7"/>
                      <a:pt x="4" y="8"/>
                      <a:pt x="3" y="8"/>
                    </a:cubicBezTo>
                    <a:cubicBezTo>
                      <a:pt x="3" y="9"/>
                      <a:pt x="3" y="10"/>
                      <a:pt x="3" y="12"/>
                    </a:cubicBezTo>
                    <a:cubicBezTo>
                      <a:pt x="4" y="18"/>
                      <a:pt x="4" y="18"/>
                      <a:pt x="4" y="18"/>
                    </a:cubicBezTo>
                    <a:lnTo>
                      <a:pt x="11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58" name="Freeform 281"/>
              <p:cNvSpPr/>
              <p:nvPr/>
            </p:nvSpPr>
            <p:spPr bwMode="auto">
              <a:xfrm>
                <a:off x="3470" y="2137"/>
                <a:ext cx="54" cy="43"/>
              </a:xfrm>
              <a:custGeom>
                <a:avLst/>
                <a:gdLst>
                  <a:gd name="T0" fmla="*/ 54 w 54"/>
                  <a:gd name="T1" fmla="*/ 43 h 43"/>
                  <a:gd name="T2" fmla="*/ 0 w 54"/>
                  <a:gd name="T3" fmla="*/ 43 h 43"/>
                  <a:gd name="T4" fmla="*/ 0 w 54"/>
                  <a:gd name="T5" fmla="*/ 3 h 43"/>
                  <a:gd name="T6" fmla="*/ 5 w 54"/>
                  <a:gd name="T7" fmla="*/ 3 h 43"/>
                  <a:gd name="T8" fmla="*/ 5 w 54"/>
                  <a:gd name="T9" fmla="*/ 35 h 43"/>
                  <a:gd name="T10" fmla="*/ 21 w 54"/>
                  <a:gd name="T11" fmla="*/ 35 h 43"/>
                  <a:gd name="T12" fmla="*/ 21 w 54"/>
                  <a:gd name="T13" fmla="*/ 6 h 43"/>
                  <a:gd name="T14" fmla="*/ 29 w 54"/>
                  <a:gd name="T15" fmla="*/ 6 h 43"/>
                  <a:gd name="T16" fmla="*/ 29 w 54"/>
                  <a:gd name="T17" fmla="*/ 35 h 43"/>
                  <a:gd name="T18" fmla="*/ 48 w 54"/>
                  <a:gd name="T19" fmla="*/ 35 h 43"/>
                  <a:gd name="T20" fmla="*/ 48 w 54"/>
                  <a:gd name="T21" fmla="*/ 0 h 43"/>
                  <a:gd name="T22" fmla="*/ 54 w 54"/>
                  <a:gd name="T23" fmla="*/ 0 h 43"/>
                  <a:gd name="T24" fmla="*/ 54 w 54"/>
                  <a:gd name="T25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4" h="43">
                    <a:moveTo>
                      <a:pt x="54" y="43"/>
                    </a:moveTo>
                    <a:lnTo>
                      <a:pt x="0" y="43"/>
                    </a:lnTo>
                    <a:lnTo>
                      <a:pt x="0" y="3"/>
                    </a:lnTo>
                    <a:lnTo>
                      <a:pt x="5" y="3"/>
                    </a:lnTo>
                    <a:lnTo>
                      <a:pt x="5" y="35"/>
                    </a:lnTo>
                    <a:lnTo>
                      <a:pt x="21" y="35"/>
                    </a:lnTo>
                    <a:lnTo>
                      <a:pt x="21" y="6"/>
                    </a:lnTo>
                    <a:lnTo>
                      <a:pt x="29" y="6"/>
                    </a:lnTo>
                    <a:lnTo>
                      <a:pt x="29" y="35"/>
                    </a:lnTo>
                    <a:lnTo>
                      <a:pt x="48" y="35"/>
                    </a:lnTo>
                    <a:lnTo>
                      <a:pt x="48" y="0"/>
                    </a:lnTo>
                    <a:lnTo>
                      <a:pt x="54" y="0"/>
                    </a:lnTo>
                    <a:lnTo>
                      <a:pt x="54" y="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59" name="Freeform 282"/>
              <p:cNvSpPr/>
              <p:nvPr/>
            </p:nvSpPr>
            <p:spPr bwMode="auto">
              <a:xfrm>
                <a:off x="3470" y="2078"/>
                <a:ext cx="62" cy="51"/>
              </a:xfrm>
              <a:custGeom>
                <a:avLst/>
                <a:gdLst>
                  <a:gd name="T0" fmla="*/ 54 w 62"/>
                  <a:gd name="T1" fmla="*/ 51 h 51"/>
                  <a:gd name="T2" fmla="*/ 0 w 62"/>
                  <a:gd name="T3" fmla="*/ 43 h 51"/>
                  <a:gd name="T4" fmla="*/ 2 w 62"/>
                  <a:gd name="T5" fmla="*/ 35 h 51"/>
                  <a:gd name="T6" fmla="*/ 48 w 62"/>
                  <a:gd name="T7" fmla="*/ 13 h 51"/>
                  <a:gd name="T8" fmla="*/ 5 w 62"/>
                  <a:gd name="T9" fmla="*/ 5 h 51"/>
                  <a:gd name="T10" fmla="*/ 8 w 62"/>
                  <a:gd name="T11" fmla="*/ 0 h 51"/>
                  <a:gd name="T12" fmla="*/ 62 w 62"/>
                  <a:gd name="T13" fmla="*/ 8 h 51"/>
                  <a:gd name="T14" fmla="*/ 59 w 62"/>
                  <a:gd name="T15" fmla="*/ 16 h 51"/>
                  <a:gd name="T16" fmla="*/ 13 w 62"/>
                  <a:gd name="T17" fmla="*/ 38 h 51"/>
                  <a:gd name="T18" fmla="*/ 56 w 62"/>
                  <a:gd name="T19" fmla="*/ 43 h 51"/>
                  <a:gd name="T20" fmla="*/ 54 w 62"/>
                  <a:gd name="T21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2" h="51">
                    <a:moveTo>
                      <a:pt x="54" y="51"/>
                    </a:moveTo>
                    <a:lnTo>
                      <a:pt x="0" y="43"/>
                    </a:lnTo>
                    <a:lnTo>
                      <a:pt x="2" y="35"/>
                    </a:lnTo>
                    <a:lnTo>
                      <a:pt x="48" y="13"/>
                    </a:lnTo>
                    <a:lnTo>
                      <a:pt x="5" y="5"/>
                    </a:lnTo>
                    <a:lnTo>
                      <a:pt x="8" y="0"/>
                    </a:lnTo>
                    <a:lnTo>
                      <a:pt x="62" y="8"/>
                    </a:lnTo>
                    <a:lnTo>
                      <a:pt x="59" y="16"/>
                    </a:lnTo>
                    <a:lnTo>
                      <a:pt x="13" y="38"/>
                    </a:lnTo>
                    <a:lnTo>
                      <a:pt x="56" y="43"/>
                    </a:lnTo>
                    <a:lnTo>
                      <a:pt x="54" y="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60" name="Freeform 283"/>
              <p:cNvSpPr/>
              <p:nvPr/>
            </p:nvSpPr>
            <p:spPr bwMode="auto">
              <a:xfrm>
                <a:off x="3480" y="2008"/>
                <a:ext cx="70" cy="67"/>
              </a:xfrm>
              <a:custGeom>
                <a:avLst/>
                <a:gdLst>
                  <a:gd name="T0" fmla="*/ 20 w 26"/>
                  <a:gd name="T1" fmla="*/ 25 h 25"/>
                  <a:gd name="T2" fmla="*/ 0 w 26"/>
                  <a:gd name="T3" fmla="*/ 18 h 25"/>
                  <a:gd name="T4" fmla="*/ 2 w 26"/>
                  <a:gd name="T5" fmla="*/ 14 h 25"/>
                  <a:gd name="T6" fmla="*/ 17 w 26"/>
                  <a:gd name="T7" fmla="*/ 15 h 25"/>
                  <a:gd name="T8" fmla="*/ 20 w 26"/>
                  <a:gd name="T9" fmla="*/ 15 h 25"/>
                  <a:gd name="T10" fmla="*/ 17 w 26"/>
                  <a:gd name="T11" fmla="*/ 13 h 25"/>
                  <a:gd name="T12" fmla="*/ 6 w 26"/>
                  <a:gd name="T13" fmla="*/ 3 h 25"/>
                  <a:gd name="T14" fmla="*/ 7 w 26"/>
                  <a:gd name="T15" fmla="*/ 0 h 25"/>
                  <a:gd name="T16" fmla="*/ 26 w 26"/>
                  <a:gd name="T17" fmla="*/ 7 h 25"/>
                  <a:gd name="T18" fmla="*/ 25 w 26"/>
                  <a:gd name="T19" fmla="*/ 9 h 25"/>
                  <a:gd name="T20" fmla="*/ 9 w 26"/>
                  <a:gd name="T21" fmla="*/ 3 h 25"/>
                  <a:gd name="T22" fmla="*/ 23 w 26"/>
                  <a:gd name="T23" fmla="*/ 15 h 25"/>
                  <a:gd name="T24" fmla="*/ 22 w 26"/>
                  <a:gd name="T25" fmla="*/ 17 h 25"/>
                  <a:gd name="T26" fmla="*/ 4 w 26"/>
                  <a:gd name="T27" fmla="*/ 17 h 25"/>
                  <a:gd name="T28" fmla="*/ 21 w 26"/>
                  <a:gd name="T29" fmla="*/ 23 h 25"/>
                  <a:gd name="T30" fmla="*/ 20 w 26"/>
                  <a:gd name="T31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6" h="25">
                    <a:moveTo>
                      <a:pt x="20" y="25"/>
                    </a:moveTo>
                    <a:cubicBezTo>
                      <a:pt x="0" y="18"/>
                      <a:pt x="0" y="18"/>
                      <a:pt x="0" y="18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17" y="15"/>
                      <a:pt x="17" y="15"/>
                      <a:pt x="17" y="15"/>
                    </a:cubicBezTo>
                    <a:cubicBezTo>
                      <a:pt x="18" y="15"/>
                      <a:pt x="19" y="15"/>
                      <a:pt x="20" y="15"/>
                    </a:cubicBezTo>
                    <a:cubicBezTo>
                      <a:pt x="20" y="14"/>
                      <a:pt x="19" y="14"/>
                      <a:pt x="17" y="1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26" y="7"/>
                      <a:pt x="26" y="7"/>
                      <a:pt x="26" y="7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2" y="17"/>
                      <a:pt x="22" y="17"/>
                      <a:pt x="22" y="17"/>
                    </a:cubicBezTo>
                    <a:cubicBezTo>
                      <a:pt x="4" y="17"/>
                      <a:pt x="4" y="17"/>
                      <a:pt x="4" y="17"/>
                    </a:cubicBezTo>
                    <a:cubicBezTo>
                      <a:pt x="21" y="23"/>
                      <a:pt x="21" y="23"/>
                      <a:pt x="21" y="23"/>
                    </a:cubicBezTo>
                    <a:lnTo>
                      <a:pt x="20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61" name="Freeform 284"/>
              <p:cNvSpPr/>
              <p:nvPr/>
            </p:nvSpPr>
            <p:spPr bwMode="auto">
              <a:xfrm>
                <a:off x="3507" y="1984"/>
                <a:ext cx="54" cy="32"/>
              </a:xfrm>
              <a:custGeom>
                <a:avLst/>
                <a:gdLst>
                  <a:gd name="T0" fmla="*/ 52 w 54"/>
                  <a:gd name="T1" fmla="*/ 32 h 32"/>
                  <a:gd name="T2" fmla="*/ 0 w 54"/>
                  <a:gd name="T3" fmla="*/ 5 h 32"/>
                  <a:gd name="T4" fmla="*/ 6 w 54"/>
                  <a:gd name="T5" fmla="*/ 0 h 32"/>
                  <a:gd name="T6" fmla="*/ 54 w 54"/>
                  <a:gd name="T7" fmla="*/ 24 h 32"/>
                  <a:gd name="T8" fmla="*/ 52 w 54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32">
                    <a:moveTo>
                      <a:pt x="52" y="32"/>
                    </a:moveTo>
                    <a:lnTo>
                      <a:pt x="0" y="5"/>
                    </a:lnTo>
                    <a:lnTo>
                      <a:pt x="6" y="0"/>
                    </a:lnTo>
                    <a:lnTo>
                      <a:pt x="54" y="24"/>
                    </a:lnTo>
                    <a:lnTo>
                      <a:pt x="52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62" name="Freeform 285"/>
              <p:cNvSpPr/>
              <p:nvPr/>
            </p:nvSpPr>
            <p:spPr bwMode="auto">
              <a:xfrm>
                <a:off x="3521" y="1930"/>
                <a:ext cx="70" cy="67"/>
              </a:xfrm>
              <a:custGeom>
                <a:avLst/>
                <a:gdLst>
                  <a:gd name="T0" fmla="*/ 46 w 70"/>
                  <a:gd name="T1" fmla="*/ 67 h 67"/>
                  <a:gd name="T2" fmla="*/ 0 w 70"/>
                  <a:gd name="T3" fmla="*/ 35 h 67"/>
                  <a:gd name="T4" fmla="*/ 5 w 70"/>
                  <a:gd name="T5" fmla="*/ 29 h 67"/>
                  <a:gd name="T6" fmla="*/ 56 w 70"/>
                  <a:gd name="T7" fmla="*/ 29 h 67"/>
                  <a:gd name="T8" fmla="*/ 21 w 70"/>
                  <a:gd name="T9" fmla="*/ 5 h 67"/>
                  <a:gd name="T10" fmla="*/ 24 w 70"/>
                  <a:gd name="T11" fmla="*/ 0 h 67"/>
                  <a:gd name="T12" fmla="*/ 70 w 70"/>
                  <a:gd name="T13" fmla="*/ 29 h 67"/>
                  <a:gd name="T14" fmla="*/ 67 w 70"/>
                  <a:gd name="T15" fmla="*/ 38 h 67"/>
                  <a:gd name="T16" fmla="*/ 13 w 70"/>
                  <a:gd name="T17" fmla="*/ 35 h 67"/>
                  <a:gd name="T18" fmla="*/ 48 w 70"/>
                  <a:gd name="T19" fmla="*/ 62 h 67"/>
                  <a:gd name="T20" fmla="*/ 46 w 70"/>
                  <a:gd name="T21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0" h="67">
                    <a:moveTo>
                      <a:pt x="46" y="67"/>
                    </a:moveTo>
                    <a:lnTo>
                      <a:pt x="0" y="35"/>
                    </a:lnTo>
                    <a:lnTo>
                      <a:pt x="5" y="29"/>
                    </a:lnTo>
                    <a:lnTo>
                      <a:pt x="56" y="29"/>
                    </a:lnTo>
                    <a:lnTo>
                      <a:pt x="21" y="5"/>
                    </a:lnTo>
                    <a:lnTo>
                      <a:pt x="24" y="0"/>
                    </a:lnTo>
                    <a:lnTo>
                      <a:pt x="70" y="29"/>
                    </a:lnTo>
                    <a:lnTo>
                      <a:pt x="67" y="38"/>
                    </a:lnTo>
                    <a:lnTo>
                      <a:pt x="13" y="35"/>
                    </a:lnTo>
                    <a:lnTo>
                      <a:pt x="48" y="62"/>
                    </a:lnTo>
                    <a:lnTo>
                      <a:pt x="46" y="6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63" name="Freeform 286"/>
              <p:cNvSpPr/>
              <p:nvPr/>
            </p:nvSpPr>
            <p:spPr bwMode="auto">
              <a:xfrm>
                <a:off x="3577" y="1865"/>
                <a:ext cx="62" cy="62"/>
              </a:xfrm>
              <a:custGeom>
                <a:avLst/>
                <a:gdLst>
                  <a:gd name="T0" fmla="*/ 10 w 23"/>
                  <a:gd name="T1" fmla="*/ 2 h 23"/>
                  <a:gd name="T2" fmla="*/ 12 w 23"/>
                  <a:gd name="T3" fmla="*/ 0 h 23"/>
                  <a:gd name="T4" fmla="*/ 20 w 23"/>
                  <a:gd name="T5" fmla="*/ 9 h 23"/>
                  <a:gd name="T6" fmla="*/ 23 w 23"/>
                  <a:gd name="T7" fmla="*/ 13 h 23"/>
                  <a:gd name="T8" fmla="*/ 23 w 23"/>
                  <a:gd name="T9" fmla="*/ 17 h 23"/>
                  <a:gd name="T10" fmla="*/ 20 w 23"/>
                  <a:gd name="T11" fmla="*/ 21 h 23"/>
                  <a:gd name="T12" fmla="*/ 16 w 23"/>
                  <a:gd name="T13" fmla="*/ 23 h 23"/>
                  <a:gd name="T14" fmla="*/ 12 w 23"/>
                  <a:gd name="T15" fmla="*/ 23 h 23"/>
                  <a:gd name="T16" fmla="*/ 8 w 23"/>
                  <a:gd name="T17" fmla="*/ 19 h 23"/>
                  <a:gd name="T18" fmla="*/ 0 w 23"/>
                  <a:gd name="T19" fmla="*/ 10 h 23"/>
                  <a:gd name="T20" fmla="*/ 2 w 23"/>
                  <a:gd name="T21" fmla="*/ 9 h 23"/>
                  <a:gd name="T22" fmla="*/ 10 w 23"/>
                  <a:gd name="T23" fmla="*/ 17 h 23"/>
                  <a:gd name="T24" fmla="*/ 13 w 23"/>
                  <a:gd name="T25" fmla="*/ 20 h 23"/>
                  <a:gd name="T26" fmla="*/ 15 w 23"/>
                  <a:gd name="T27" fmla="*/ 20 h 23"/>
                  <a:gd name="T28" fmla="*/ 18 w 23"/>
                  <a:gd name="T29" fmla="*/ 19 h 23"/>
                  <a:gd name="T30" fmla="*/ 20 w 23"/>
                  <a:gd name="T31" fmla="*/ 15 h 23"/>
                  <a:gd name="T32" fmla="*/ 18 w 23"/>
                  <a:gd name="T33" fmla="*/ 10 h 23"/>
                  <a:gd name="T34" fmla="*/ 10 w 23"/>
                  <a:gd name="T35" fmla="*/ 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3" h="23">
                    <a:moveTo>
                      <a:pt x="10" y="2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21" y="10"/>
                      <a:pt x="22" y="11"/>
                      <a:pt x="23" y="13"/>
                    </a:cubicBezTo>
                    <a:cubicBezTo>
                      <a:pt x="23" y="14"/>
                      <a:pt x="23" y="15"/>
                      <a:pt x="23" y="17"/>
                    </a:cubicBezTo>
                    <a:cubicBezTo>
                      <a:pt x="22" y="18"/>
                      <a:pt x="21" y="19"/>
                      <a:pt x="20" y="21"/>
                    </a:cubicBezTo>
                    <a:cubicBezTo>
                      <a:pt x="18" y="22"/>
                      <a:pt x="17" y="23"/>
                      <a:pt x="16" y="23"/>
                    </a:cubicBezTo>
                    <a:cubicBezTo>
                      <a:pt x="14" y="23"/>
                      <a:pt x="13" y="23"/>
                      <a:pt x="12" y="23"/>
                    </a:cubicBezTo>
                    <a:cubicBezTo>
                      <a:pt x="11" y="22"/>
                      <a:pt x="9" y="21"/>
                      <a:pt x="8" y="19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1" y="19"/>
                      <a:pt x="12" y="20"/>
                      <a:pt x="13" y="20"/>
                    </a:cubicBezTo>
                    <a:cubicBezTo>
                      <a:pt x="14" y="20"/>
                      <a:pt x="14" y="21"/>
                      <a:pt x="15" y="20"/>
                    </a:cubicBezTo>
                    <a:cubicBezTo>
                      <a:pt x="16" y="20"/>
                      <a:pt x="17" y="20"/>
                      <a:pt x="18" y="19"/>
                    </a:cubicBezTo>
                    <a:cubicBezTo>
                      <a:pt x="19" y="18"/>
                      <a:pt x="20" y="16"/>
                      <a:pt x="20" y="15"/>
                    </a:cubicBezTo>
                    <a:cubicBezTo>
                      <a:pt x="20" y="14"/>
                      <a:pt x="19" y="12"/>
                      <a:pt x="18" y="10"/>
                    </a:cubicBezTo>
                    <a:lnTo>
                      <a:pt x="1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64" name="Freeform 287"/>
              <p:cNvSpPr/>
              <p:nvPr/>
            </p:nvSpPr>
            <p:spPr bwMode="auto">
              <a:xfrm>
                <a:off x="3626" y="1830"/>
                <a:ext cx="64" cy="70"/>
              </a:xfrm>
              <a:custGeom>
                <a:avLst/>
                <a:gdLst>
                  <a:gd name="T0" fmla="*/ 29 w 64"/>
                  <a:gd name="T1" fmla="*/ 70 h 70"/>
                  <a:gd name="T2" fmla="*/ 0 w 64"/>
                  <a:gd name="T3" fmla="*/ 22 h 70"/>
                  <a:gd name="T4" fmla="*/ 5 w 64"/>
                  <a:gd name="T5" fmla="*/ 19 h 70"/>
                  <a:gd name="T6" fmla="*/ 54 w 64"/>
                  <a:gd name="T7" fmla="*/ 41 h 70"/>
                  <a:gd name="T8" fmla="*/ 29 w 64"/>
                  <a:gd name="T9" fmla="*/ 3 h 70"/>
                  <a:gd name="T10" fmla="*/ 38 w 64"/>
                  <a:gd name="T11" fmla="*/ 0 h 70"/>
                  <a:gd name="T12" fmla="*/ 64 w 64"/>
                  <a:gd name="T13" fmla="*/ 46 h 70"/>
                  <a:gd name="T14" fmla="*/ 59 w 64"/>
                  <a:gd name="T15" fmla="*/ 49 h 70"/>
                  <a:gd name="T16" fmla="*/ 13 w 64"/>
                  <a:gd name="T17" fmla="*/ 30 h 70"/>
                  <a:gd name="T18" fmla="*/ 35 w 64"/>
                  <a:gd name="T19" fmla="*/ 65 h 70"/>
                  <a:gd name="T20" fmla="*/ 29 w 64"/>
                  <a:gd name="T21" fmla="*/ 7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4" h="70">
                    <a:moveTo>
                      <a:pt x="29" y="70"/>
                    </a:moveTo>
                    <a:lnTo>
                      <a:pt x="0" y="22"/>
                    </a:lnTo>
                    <a:lnTo>
                      <a:pt x="5" y="19"/>
                    </a:lnTo>
                    <a:lnTo>
                      <a:pt x="54" y="41"/>
                    </a:lnTo>
                    <a:lnTo>
                      <a:pt x="29" y="3"/>
                    </a:lnTo>
                    <a:lnTo>
                      <a:pt x="38" y="0"/>
                    </a:lnTo>
                    <a:lnTo>
                      <a:pt x="64" y="46"/>
                    </a:lnTo>
                    <a:lnTo>
                      <a:pt x="59" y="49"/>
                    </a:lnTo>
                    <a:lnTo>
                      <a:pt x="13" y="30"/>
                    </a:lnTo>
                    <a:lnTo>
                      <a:pt x="35" y="65"/>
                    </a:lnTo>
                    <a:lnTo>
                      <a:pt x="29" y="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65" name="Freeform 288"/>
              <p:cNvSpPr/>
              <p:nvPr/>
            </p:nvSpPr>
            <p:spPr bwMode="auto">
              <a:xfrm>
                <a:off x="3682" y="1817"/>
                <a:ext cx="30" cy="54"/>
              </a:xfrm>
              <a:custGeom>
                <a:avLst/>
                <a:gdLst>
                  <a:gd name="T0" fmla="*/ 22 w 30"/>
                  <a:gd name="T1" fmla="*/ 54 h 54"/>
                  <a:gd name="T2" fmla="*/ 0 w 30"/>
                  <a:gd name="T3" fmla="*/ 2 h 54"/>
                  <a:gd name="T4" fmla="*/ 6 w 30"/>
                  <a:gd name="T5" fmla="*/ 0 h 54"/>
                  <a:gd name="T6" fmla="*/ 30 w 30"/>
                  <a:gd name="T7" fmla="*/ 51 h 54"/>
                  <a:gd name="T8" fmla="*/ 22 w 30"/>
                  <a:gd name="T9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54">
                    <a:moveTo>
                      <a:pt x="22" y="54"/>
                    </a:moveTo>
                    <a:lnTo>
                      <a:pt x="0" y="2"/>
                    </a:lnTo>
                    <a:lnTo>
                      <a:pt x="6" y="0"/>
                    </a:lnTo>
                    <a:lnTo>
                      <a:pt x="30" y="51"/>
                    </a:lnTo>
                    <a:lnTo>
                      <a:pt x="22" y="5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66" name="Freeform 289"/>
              <p:cNvSpPr/>
              <p:nvPr/>
            </p:nvSpPr>
            <p:spPr bwMode="auto">
              <a:xfrm>
                <a:off x="3701" y="1795"/>
                <a:ext cx="49" cy="62"/>
              </a:xfrm>
              <a:custGeom>
                <a:avLst/>
                <a:gdLst>
                  <a:gd name="T0" fmla="*/ 14 w 18"/>
                  <a:gd name="T1" fmla="*/ 23 h 23"/>
                  <a:gd name="T2" fmla="*/ 0 w 18"/>
                  <a:gd name="T3" fmla="*/ 6 h 23"/>
                  <a:gd name="T4" fmla="*/ 3 w 18"/>
                  <a:gd name="T5" fmla="*/ 5 h 23"/>
                  <a:gd name="T6" fmla="*/ 12 w 18"/>
                  <a:gd name="T7" fmla="*/ 17 h 23"/>
                  <a:gd name="T8" fmla="*/ 14 w 18"/>
                  <a:gd name="T9" fmla="*/ 20 h 23"/>
                  <a:gd name="T10" fmla="*/ 14 w 18"/>
                  <a:gd name="T11" fmla="*/ 17 h 23"/>
                  <a:gd name="T12" fmla="*/ 15 w 18"/>
                  <a:gd name="T13" fmla="*/ 1 h 23"/>
                  <a:gd name="T14" fmla="*/ 18 w 18"/>
                  <a:gd name="T15" fmla="*/ 0 h 23"/>
                  <a:gd name="T16" fmla="*/ 16 w 18"/>
                  <a:gd name="T17" fmla="*/ 22 h 23"/>
                  <a:gd name="T18" fmla="*/ 14 w 18"/>
                  <a:gd name="T19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" h="23">
                    <a:moveTo>
                      <a:pt x="14" y="23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13" y="18"/>
                      <a:pt x="14" y="19"/>
                      <a:pt x="14" y="20"/>
                    </a:cubicBezTo>
                    <a:cubicBezTo>
                      <a:pt x="14" y="19"/>
                      <a:pt x="14" y="18"/>
                      <a:pt x="14" y="17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6" y="22"/>
                      <a:pt x="16" y="22"/>
                      <a:pt x="16" y="22"/>
                    </a:cubicBezTo>
                    <a:lnTo>
                      <a:pt x="14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67" name="Freeform 290"/>
              <p:cNvSpPr/>
              <p:nvPr/>
            </p:nvSpPr>
            <p:spPr bwMode="auto">
              <a:xfrm>
                <a:off x="3763" y="1784"/>
                <a:ext cx="49" cy="62"/>
              </a:xfrm>
              <a:custGeom>
                <a:avLst/>
                <a:gdLst>
                  <a:gd name="T0" fmla="*/ 8 w 49"/>
                  <a:gd name="T1" fmla="*/ 62 h 62"/>
                  <a:gd name="T2" fmla="*/ 0 w 49"/>
                  <a:gd name="T3" fmla="*/ 8 h 62"/>
                  <a:gd name="T4" fmla="*/ 41 w 49"/>
                  <a:gd name="T5" fmla="*/ 0 h 62"/>
                  <a:gd name="T6" fmla="*/ 41 w 49"/>
                  <a:gd name="T7" fmla="*/ 8 h 62"/>
                  <a:gd name="T8" fmla="*/ 8 w 49"/>
                  <a:gd name="T9" fmla="*/ 14 h 62"/>
                  <a:gd name="T10" fmla="*/ 11 w 49"/>
                  <a:gd name="T11" fmla="*/ 30 h 62"/>
                  <a:gd name="T12" fmla="*/ 41 w 49"/>
                  <a:gd name="T13" fmla="*/ 25 h 62"/>
                  <a:gd name="T14" fmla="*/ 43 w 49"/>
                  <a:gd name="T15" fmla="*/ 33 h 62"/>
                  <a:gd name="T16" fmla="*/ 11 w 49"/>
                  <a:gd name="T17" fmla="*/ 35 h 62"/>
                  <a:gd name="T18" fmla="*/ 14 w 49"/>
                  <a:gd name="T19" fmla="*/ 54 h 62"/>
                  <a:gd name="T20" fmla="*/ 49 w 49"/>
                  <a:gd name="T21" fmla="*/ 49 h 62"/>
                  <a:gd name="T22" fmla="*/ 49 w 49"/>
                  <a:gd name="T23" fmla="*/ 57 h 62"/>
                  <a:gd name="T24" fmla="*/ 8 w 49"/>
                  <a:gd name="T25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9" h="62">
                    <a:moveTo>
                      <a:pt x="8" y="62"/>
                    </a:moveTo>
                    <a:lnTo>
                      <a:pt x="0" y="8"/>
                    </a:lnTo>
                    <a:lnTo>
                      <a:pt x="41" y="0"/>
                    </a:lnTo>
                    <a:lnTo>
                      <a:pt x="41" y="8"/>
                    </a:lnTo>
                    <a:lnTo>
                      <a:pt x="8" y="14"/>
                    </a:lnTo>
                    <a:lnTo>
                      <a:pt x="11" y="30"/>
                    </a:lnTo>
                    <a:lnTo>
                      <a:pt x="41" y="25"/>
                    </a:lnTo>
                    <a:lnTo>
                      <a:pt x="43" y="33"/>
                    </a:lnTo>
                    <a:lnTo>
                      <a:pt x="11" y="35"/>
                    </a:lnTo>
                    <a:lnTo>
                      <a:pt x="14" y="54"/>
                    </a:lnTo>
                    <a:lnTo>
                      <a:pt x="49" y="49"/>
                    </a:lnTo>
                    <a:lnTo>
                      <a:pt x="49" y="57"/>
                    </a:lnTo>
                    <a:lnTo>
                      <a:pt x="8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68" name="Freeform 291"/>
              <p:cNvSpPr>
                <a:spLocks noEditPoints="1"/>
              </p:cNvSpPr>
              <p:nvPr/>
            </p:nvSpPr>
            <p:spPr bwMode="auto">
              <a:xfrm>
                <a:off x="3822" y="1784"/>
                <a:ext cx="49" cy="57"/>
              </a:xfrm>
              <a:custGeom>
                <a:avLst/>
                <a:gdLst>
                  <a:gd name="T0" fmla="*/ 0 w 18"/>
                  <a:gd name="T1" fmla="*/ 20 h 21"/>
                  <a:gd name="T2" fmla="*/ 0 w 18"/>
                  <a:gd name="T3" fmla="*/ 0 h 21"/>
                  <a:gd name="T4" fmla="*/ 9 w 18"/>
                  <a:gd name="T5" fmla="*/ 0 h 21"/>
                  <a:gd name="T6" fmla="*/ 13 w 18"/>
                  <a:gd name="T7" fmla="*/ 1 h 21"/>
                  <a:gd name="T8" fmla="*/ 15 w 18"/>
                  <a:gd name="T9" fmla="*/ 3 h 21"/>
                  <a:gd name="T10" fmla="*/ 16 w 18"/>
                  <a:gd name="T11" fmla="*/ 6 h 21"/>
                  <a:gd name="T12" fmla="*/ 15 w 18"/>
                  <a:gd name="T13" fmla="*/ 9 h 21"/>
                  <a:gd name="T14" fmla="*/ 10 w 18"/>
                  <a:gd name="T15" fmla="*/ 11 h 21"/>
                  <a:gd name="T16" fmla="*/ 12 w 18"/>
                  <a:gd name="T17" fmla="*/ 12 h 21"/>
                  <a:gd name="T18" fmla="*/ 14 w 18"/>
                  <a:gd name="T19" fmla="*/ 15 h 21"/>
                  <a:gd name="T20" fmla="*/ 18 w 18"/>
                  <a:gd name="T21" fmla="*/ 21 h 21"/>
                  <a:gd name="T22" fmla="*/ 14 w 18"/>
                  <a:gd name="T23" fmla="*/ 21 h 21"/>
                  <a:gd name="T24" fmla="*/ 12 w 18"/>
                  <a:gd name="T25" fmla="*/ 16 h 21"/>
                  <a:gd name="T26" fmla="*/ 10 w 18"/>
                  <a:gd name="T27" fmla="*/ 13 h 21"/>
                  <a:gd name="T28" fmla="*/ 8 w 18"/>
                  <a:gd name="T29" fmla="*/ 12 h 21"/>
                  <a:gd name="T30" fmla="*/ 7 w 18"/>
                  <a:gd name="T31" fmla="*/ 11 h 21"/>
                  <a:gd name="T32" fmla="*/ 6 w 18"/>
                  <a:gd name="T33" fmla="*/ 11 h 21"/>
                  <a:gd name="T34" fmla="*/ 3 w 18"/>
                  <a:gd name="T35" fmla="*/ 11 h 21"/>
                  <a:gd name="T36" fmla="*/ 2 w 18"/>
                  <a:gd name="T37" fmla="*/ 20 h 21"/>
                  <a:gd name="T38" fmla="*/ 0 w 18"/>
                  <a:gd name="T39" fmla="*/ 20 h 21"/>
                  <a:gd name="T40" fmla="*/ 3 w 18"/>
                  <a:gd name="T41" fmla="*/ 9 h 21"/>
                  <a:gd name="T42" fmla="*/ 8 w 18"/>
                  <a:gd name="T43" fmla="*/ 9 h 21"/>
                  <a:gd name="T44" fmla="*/ 11 w 18"/>
                  <a:gd name="T45" fmla="*/ 9 h 21"/>
                  <a:gd name="T46" fmla="*/ 13 w 18"/>
                  <a:gd name="T47" fmla="*/ 7 h 21"/>
                  <a:gd name="T48" fmla="*/ 13 w 18"/>
                  <a:gd name="T49" fmla="*/ 6 h 21"/>
                  <a:gd name="T50" fmla="*/ 12 w 18"/>
                  <a:gd name="T51" fmla="*/ 3 h 21"/>
                  <a:gd name="T52" fmla="*/ 9 w 18"/>
                  <a:gd name="T53" fmla="*/ 2 h 21"/>
                  <a:gd name="T54" fmla="*/ 3 w 18"/>
                  <a:gd name="T55" fmla="*/ 2 h 21"/>
                  <a:gd name="T56" fmla="*/ 3 w 18"/>
                  <a:gd name="T57" fmla="*/ 9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8" h="21">
                    <a:moveTo>
                      <a:pt x="0" y="2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1" y="0"/>
                      <a:pt x="12" y="0"/>
                      <a:pt x="13" y="1"/>
                    </a:cubicBezTo>
                    <a:cubicBezTo>
                      <a:pt x="14" y="1"/>
                      <a:pt x="15" y="2"/>
                      <a:pt x="15" y="3"/>
                    </a:cubicBezTo>
                    <a:cubicBezTo>
                      <a:pt x="16" y="4"/>
                      <a:pt x="16" y="5"/>
                      <a:pt x="16" y="6"/>
                    </a:cubicBezTo>
                    <a:cubicBezTo>
                      <a:pt x="16" y="7"/>
                      <a:pt x="16" y="8"/>
                      <a:pt x="15" y="9"/>
                    </a:cubicBezTo>
                    <a:cubicBezTo>
                      <a:pt x="14" y="10"/>
                      <a:pt x="12" y="11"/>
                      <a:pt x="10" y="11"/>
                    </a:cubicBezTo>
                    <a:cubicBezTo>
                      <a:pt x="11" y="11"/>
                      <a:pt x="12" y="12"/>
                      <a:pt x="12" y="12"/>
                    </a:cubicBezTo>
                    <a:cubicBezTo>
                      <a:pt x="13" y="13"/>
                      <a:pt x="14" y="14"/>
                      <a:pt x="14" y="15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1" y="15"/>
                      <a:pt x="10" y="14"/>
                      <a:pt x="10" y="13"/>
                    </a:cubicBezTo>
                    <a:cubicBezTo>
                      <a:pt x="9" y="13"/>
                      <a:pt x="9" y="12"/>
                      <a:pt x="8" y="12"/>
                    </a:cubicBezTo>
                    <a:cubicBezTo>
                      <a:pt x="8" y="12"/>
                      <a:pt x="8" y="12"/>
                      <a:pt x="7" y="11"/>
                    </a:cubicBezTo>
                    <a:cubicBezTo>
                      <a:pt x="7" y="11"/>
                      <a:pt x="6" y="11"/>
                      <a:pt x="6" y="11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2" y="20"/>
                      <a:pt x="2" y="20"/>
                      <a:pt x="2" y="20"/>
                    </a:cubicBezTo>
                    <a:lnTo>
                      <a:pt x="0" y="20"/>
                    </a:lnTo>
                    <a:close/>
                    <a:moveTo>
                      <a:pt x="3" y="9"/>
                    </a:moveTo>
                    <a:cubicBezTo>
                      <a:pt x="8" y="9"/>
                      <a:pt x="8" y="9"/>
                      <a:pt x="8" y="9"/>
                    </a:cubicBezTo>
                    <a:cubicBezTo>
                      <a:pt x="10" y="9"/>
                      <a:pt x="11" y="9"/>
                      <a:pt x="11" y="9"/>
                    </a:cubicBezTo>
                    <a:cubicBezTo>
                      <a:pt x="12" y="8"/>
                      <a:pt x="13" y="8"/>
                      <a:pt x="13" y="7"/>
                    </a:cubicBezTo>
                    <a:cubicBezTo>
                      <a:pt x="13" y="7"/>
                      <a:pt x="13" y="6"/>
                      <a:pt x="13" y="6"/>
                    </a:cubicBezTo>
                    <a:cubicBezTo>
                      <a:pt x="13" y="5"/>
                      <a:pt x="13" y="4"/>
                      <a:pt x="12" y="3"/>
                    </a:cubicBezTo>
                    <a:cubicBezTo>
                      <a:pt x="12" y="3"/>
                      <a:pt x="11" y="2"/>
                      <a:pt x="9" y="2"/>
                    </a:cubicBezTo>
                    <a:cubicBezTo>
                      <a:pt x="3" y="2"/>
                      <a:pt x="3" y="2"/>
                      <a:pt x="3" y="2"/>
                    </a:cubicBezTo>
                    <a:lnTo>
                      <a:pt x="3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69" name="Freeform 292"/>
              <p:cNvSpPr/>
              <p:nvPr/>
            </p:nvSpPr>
            <p:spPr bwMode="auto">
              <a:xfrm>
                <a:off x="3876" y="1787"/>
                <a:ext cx="46" cy="59"/>
              </a:xfrm>
              <a:custGeom>
                <a:avLst/>
                <a:gdLst>
                  <a:gd name="T0" fmla="*/ 0 w 17"/>
                  <a:gd name="T1" fmla="*/ 13 h 22"/>
                  <a:gd name="T2" fmla="*/ 3 w 17"/>
                  <a:gd name="T3" fmla="*/ 13 h 22"/>
                  <a:gd name="T4" fmla="*/ 3 w 17"/>
                  <a:gd name="T5" fmla="*/ 16 h 22"/>
                  <a:gd name="T6" fmla="*/ 5 w 17"/>
                  <a:gd name="T7" fmla="*/ 18 h 22"/>
                  <a:gd name="T8" fmla="*/ 8 w 17"/>
                  <a:gd name="T9" fmla="*/ 19 h 22"/>
                  <a:gd name="T10" fmla="*/ 11 w 17"/>
                  <a:gd name="T11" fmla="*/ 19 h 22"/>
                  <a:gd name="T12" fmla="*/ 13 w 17"/>
                  <a:gd name="T13" fmla="*/ 18 h 22"/>
                  <a:gd name="T14" fmla="*/ 14 w 17"/>
                  <a:gd name="T15" fmla="*/ 17 h 22"/>
                  <a:gd name="T16" fmla="*/ 13 w 17"/>
                  <a:gd name="T17" fmla="*/ 15 h 22"/>
                  <a:gd name="T18" fmla="*/ 12 w 17"/>
                  <a:gd name="T19" fmla="*/ 13 h 22"/>
                  <a:gd name="T20" fmla="*/ 8 w 17"/>
                  <a:gd name="T21" fmla="*/ 12 h 22"/>
                  <a:gd name="T22" fmla="*/ 5 w 17"/>
                  <a:gd name="T23" fmla="*/ 10 h 22"/>
                  <a:gd name="T24" fmla="*/ 3 w 17"/>
                  <a:gd name="T25" fmla="*/ 8 h 22"/>
                  <a:gd name="T26" fmla="*/ 3 w 17"/>
                  <a:gd name="T27" fmla="*/ 5 h 22"/>
                  <a:gd name="T28" fmla="*/ 4 w 17"/>
                  <a:gd name="T29" fmla="*/ 2 h 22"/>
                  <a:gd name="T30" fmla="*/ 7 w 17"/>
                  <a:gd name="T31" fmla="*/ 1 h 22"/>
                  <a:gd name="T32" fmla="*/ 11 w 17"/>
                  <a:gd name="T33" fmla="*/ 1 h 22"/>
                  <a:gd name="T34" fmla="*/ 14 w 17"/>
                  <a:gd name="T35" fmla="*/ 2 h 22"/>
                  <a:gd name="T36" fmla="*/ 17 w 17"/>
                  <a:gd name="T37" fmla="*/ 5 h 22"/>
                  <a:gd name="T38" fmla="*/ 17 w 17"/>
                  <a:gd name="T39" fmla="*/ 8 h 22"/>
                  <a:gd name="T40" fmla="*/ 15 w 17"/>
                  <a:gd name="T41" fmla="*/ 8 h 22"/>
                  <a:gd name="T42" fmla="*/ 14 w 17"/>
                  <a:gd name="T43" fmla="*/ 5 h 22"/>
                  <a:gd name="T44" fmla="*/ 10 w 17"/>
                  <a:gd name="T45" fmla="*/ 3 h 22"/>
                  <a:gd name="T46" fmla="*/ 7 w 17"/>
                  <a:gd name="T47" fmla="*/ 3 h 22"/>
                  <a:gd name="T48" fmla="*/ 5 w 17"/>
                  <a:gd name="T49" fmla="*/ 5 h 22"/>
                  <a:gd name="T50" fmla="*/ 6 w 17"/>
                  <a:gd name="T51" fmla="*/ 7 h 22"/>
                  <a:gd name="T52" fmla="*/ 9 w 17"/>
                  <a:gd name="T53" fmla="*/ 9 h 22"/>
                  <a:gd name="T54" fmla="*/ 14 w 17"/>
                  <a:gd name="T55" fmla="*/ 11 h 22"/>
                  <a:gd name="T56" fmla="*/ 16 w 17"/>
                  <a:gd name="T57" fmla="*/ 14 h 22"/>
                  <a:gd name="T58" fmla="*/ 16 w 17"/>
                  <a:gd name="T59" fmla="*/ 17 h 22"/>
                  <a:gd name="T60" fmla="*/ 15 w 17"/>
                  <a:gd name="T61" fmla="*/ 20 h 22"/>
                  <a:gd name="T62" fmla="*/ 12 w 17"/>
                  <a:gd name="T63" fmla="*/ 21 h 22"/>
                  <a:gd name="T64" fmla="*/ 8 w 17"/>
                  <a:gd name="T65" fmla="*/ 22 h 22"/>
                  <a:gd name="T66" fmla="*/ 3 w 17"/>
                  <a:gd name="T67" fmla="*/ 20 h 22"/>
                  <a:gd name="T68" fmla="*/ 1 w 17"/>
                  <a:gd name="T69" fmla="*/ 17 h 22"/>
                  <a:gd name="T70" fmla="*/ 0 w 17"/>
                  <a:gd name="T71" fmla="*/ 1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7" h="22">
                    <a:moveTo>
                      <a:pt x="0" y="13"/>
                    </a:moveTo>
                    <a:cubicBezTo>
                      <a:pt x="3" y="13"/>
                      <a:pt x="3" y="13"/>
                      <a:pt x="3" y="13"/>
                    </a:cubicBezTo>
                    <a:cubicBezTo>
                      <a:pt x="3" y="14"/>
                      <a:pt x="3" y="15"/>
                      <a:pt x="3" y="16"/>
                    </a:cubicBezTo>
                    <a:cubicBezTo>
                      <a:pt x="4" y="17"/>
                      <a:pt x="4" y="17"/>
                      <a:pt x="5" y="18"/>
                    </a:cubicBezTo>
                    <a:cubicBezTo>
                      <a:pt x="6" y="19"/>
                      <a:pt x="7" y="19"/>
                      <a:pt x="8" y="19"/>
                    </a:cubicBezTo>
                    <a:cubicBezTo>
                      <a:pt x="9" y="19"/>
                      <a:pt x="10" y="19"/>
                      <a:pt x="11" y="19"/>
                    </a:cubicBezTo>
                    <a:cubicBezTo>
                      <a:pt x="12" y="19"/>
                      <a:pt x="12" y="19"/>
                      <a:pt x="13" y="18"/>
                    </a:cubicBezTo>
                    <a:cubicBezTo>
                      <a:pt x="13" y="18"/>
                      <a:pt x="13" y="17"/>
                      <a:pt x="14" y="17"/>
                    </a:cubicBezTo>
                    <a:cubicBezTo>
                      <a:pt x="14" y="16"/>
                      <a:pt x="14" y="15"/>
                      <a:pt x="13" y="15"/>
                    </a:cubicBezTo>
                    <a:cubicBezTo>
                      <a:pt x="13" y="14"/>
                      <a:pt x="13" y="14"/>
                      <a:pt x="12" y="13"/>
                    </a:cubicBezTo>
                    <a:cubicBezTo>
                      <a:pt x="11" y="13"/>
                      <a:pt x="10" y="12"/>
                      <a:pt x="8" y="12"/>
                    </a:cubicBezTo>
                    <a:cubicBezTo>
                      <a:pt x="7" y="11"/>
                      <a:pt x="5" y="10"/>
                      <a:pt x="5" y="10"/>
                    </a:cubicBezTo>
                    <a:cubicBezTo>
                      <a:pt x="4" y="9"/>
                      <a:pt x="3" y="8"/>
                      <a:pt x="3" y="8"/>
                    </a:cubicBezTo>
                    <a:cubicBezTo>
                      <a:pt x="2" y="7"/>
                      <a:pt x="2" y="6"/>
                      <a:pt x="3" y="5"/>
                    </a:cubicBezTo>
                    <a:cubicBezTo>
                      <a:pt x="3" y="4"/>
                      <a:pt x="3" y="3"/>
                      <a:pt x="4" y="2"/>
                    </a:cubicBezTo>
                    <a:cubicBezTo>
                      <a:pt x="5" y="1"/>
                      <a:pt x="6" y="1"/>
                      <a:pt x="7" y="1"/>
                    </a:cubicBezTo>
                    <a:cubicBezTo>
                      <a:pt x="8" y="0"/>
                      <a:pt x="9" y="0"/>
                      <a:pt x="11" y="1"/>
                    </a:cubicBezTo>
                    <a:cubicBezTo>
                      <a:pt x="12" y="1"/>
                      <a:pt x="13" y="1"/>
                      <a:pt x="14" y="2"/>
                    </a:cubicBezTo>
                    <a:cubicBezTo>
                      <a:pt x="15" y="3"/>
                      <a:pt x="16" y="4"/>
                      <a:pt x="17" y="5"/>
                    </a:cubicBezTo>
                    <a:cubicBezTo>
                      <a:pt x="17" y="6"/>
                      <a:pt x="17" y="7"/>
                      <a:pt x="17" y="8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15" y="6"/>
                      <a:pt x="14" y="5"/>
                      <a:pt x="14" y="5"/>
                    </a:cubicBezTo>
                    <a:cubicBezTo>
                      <a:pt x="13" y="4"/>
                      <a:pt x="12" y="3"/>
                      <a:pt x="10" y="3"/>
                    </a:cubicBezTo>
                    <a:cubicBezTo>
                      <a:pt x="9" y="3"/>
                      <a:pt x="7" y="3"/>
                      <a:pt x="7" y="3"/>
                    </a:cubicBezTo>
                    <a:cubicBezTo>
                      <a:pt x="6" y="4"/>
                      <a:pt x="5" y="4"/>
                      <a:pt x="5" y="5"/>
                    </a:cubicBezTo>
                    <a:cubicBezTo>
                      <a:pt x="5" y="6"/>
                      <a:pt x="5" y="7"/>
                      <a:pt x="6" y="7"/>
                    </a:cubicBezTo>
                    <a:cubicBezTo>
                      <a:pt x="6" y="8"/>
                      <a:pt x="7" y="8"/>
                      <a:pt x="9" y="9"/>
                    </a:cubicBezTo>
                    <a:cubicBezTo>
                      <a:pt x="11" y="10"/>
                      <a:pt x="13" y="11"/>
                      <a:pt x="14" y="11"/>
                    </a:cubicBezTo>
                    <a:cubicBezTo>
                      <a:pt x="15" y="12"/>
                      <a:pt x="15" y="13"/>
                      <a:pt x="16" y="14"/>
                    </a:cubicBezTo>
                    <a:cubicBezTo>
                      <a:pt x="16" y="15"/>
                      <a:pt x="16" y="16"/>
                      <a:pt x="16" y="17"/>
                    </a:cubicBezTo>
                    <a:cubicBezTo>
                      <a:pt x="16" y="18"/>
                      <a:pt x="16" y="19"/>
                      <a:pt x="15" y="20"/>
                    </a:cubicBezTo>
                    <a:cubicBezTo>
                      <a:pt x="14" y="21"/>
                      <a:pt x="13" y="21"/>
                      <a:pt x="12" y="21"/>
                    </a:cubicBezTo>
                    <a:cubicBezTo>
                      <a:pt x="10" y="22"/>
                      <a:pt x="9" y="22"/>
                      <a:pt x="8" y="22"/>
                    </a:cubicBezTo>
                    <a:cubicBezTo>
                      <a:pt x="6" y="21"/>
                      <a:pt x="4" y="21"/>
                      <a:pt x="3" y="20"/>
                    </a:cubicBezTo>
                    <a:cubicBezTo>
                      <a:pt x="2" y="19"/>
                      <a:pt x="1" y="18"/>
                      <a:pt x="1" y="17"/>
                    </a:cubicBezTo>
                    <a:cubicBezTo>
                      <a:pt x="0" y="16"/>
                      <a:pt x="0" y="15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70" name="Freeform 293"/>
              <p:cNvSpPr/>
              <p:nvPr/>
            </p:nvSpPr>
            <p:spPr bwMode="auto">
              <a:xfrm>
                <a:off x="3927" y="1798"/>
                <a:ext cx="25" cy="56"/>
              </a:xfrm>
              <a:custGeom>
                <a:avLst/>
                <a:gdLst>
                  <a:gd name="T0" fmla="*/ 0 w 25"/>
                  <a:gd name="T1" fmla="*/ 54 h 56"/>
                  <a:gd name="T2" fmla="*/ 17 w 25"/>
                  <a:gd name="T3" fmla="*/ 0 h 56"/>
                  <a:gd name="T4" fmla="*/ 25 w 25"/>
                  <a:gd name="T5" fmla="*/ 3 h 56"/>
                  <a:gd name="T6" fmla="*/ 8 w 25"/>
                  <a:gd name="T7" fmla="*/ 56 h 56"/>
                  <a:gd name="T8" fmla="*/ 0 w 25"/>
                  <a:gd name="T9" fmla="*/ 54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56">
                    <a:moveTo>
                      <a:pt x="0" y="54"/>
                    </a:moveTo>
                    <a:lnTo>
                      <a:pt x="17" y="0"/>
                    </a:lnTo>
                    <a:lnTo>
                      <a:pt x="25" y="3"/>
                    </a:lnTo>
                    <a:lnTo>
                      <a:pt x="8" y="56"/>
                    </a:lnTo>
                    <a:lnTo>
                      <a:pt x="0" y="5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71" name="Freeform 294"/>
              <p:cNvSpPr/>
              <p:nvPr/>
            </p:nvSpPr>
            <p:spPr bwMode="auto">
              <a:xfrm>
                <a:off x="3962" y="1806"/>
                <a:ext cx="43" cy="59"/>
              </a:xfrm>
              <a:custGeom>
                <a:avLst/>
                <a:gdLst>
                  <a:gd name="T0" fmla="*/ 0 w 43"/>
                  <a:gd name="T1" fmla="*/ 57 h 59"/>
                  <a:gd name="T2" fmla="*/ 19 w 43"/>
                  <a:gd name="T3" fmla="*/ 11 h 59"/>
                  <a:gd name="T4" fmla="*/ 0 w 43"/>
                  <a:gd name="T5" fmla="*/ 5 h 59"/>
                  <a:gd name="T6" fmla="*/ 3 w 43"/>
                  <a:gd name="T7" fmla="*/ 0 h 59"/>
                  <a:gd name="T8" fmla="*/ 43 w 43"/>
                  <a:gd name="T9" fmla="*/ 16 h 59"/>
                  <a:gd name="T10" fmla="*/ 41 w 43"/>
                  <a:gd name="T11" fmla="*/ 21 h 59"/>
                  <a:gd name="T12" fmla="*/ 25 w 43"/>
                  <a:gd name="T13" fmla="*/ 16 h 59"/>
                  <a:gd name="T14" fmla="*/ 6 w 43"/>
                  <a:gd name="T15" fmla="*/ 59 h 59"/>
                  <a:gd name="T16" fmla="*/ 0 w 43"/>
                  <a:gd name="T17" fmla="*/ 57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3" h="59">
                    <a:moveTo>
                      <a:pt x="0" y="57"/>
                    </a:moveTo>
                    <a:lnTo>
                      <a:pt x="19" y="11"/>
                    </a:lnTo>
                    <a:lnTo>
                      <a:pt x="0" y="5"/>
                    </a:lnTo>
                    <a:lnTo>
                      <a:pt x="3" y="0"/>
                    </a:lnTo>
                    <a:lnTo>
                      <a:pt x="43" y="16"/>
                    </a:lnTo>
                    <a:lnTo>
                      <a:pt x="41" y="21"/>
                    </a:lnTo>
                    <a:lnTo>
                      <a:pt x="25" y="16"/>
                    </a:lnTo>
                    <a:lnTo>
                      <a:pt x="6" y="59"/>
                    </a:lnTo>
                    <a:lnTo>
                      <a:pt x="0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72" name="Freeform 295"/>
              <p:cNvSpPr/>
              <p:nvPr/>
            </p:nvSpPr>
            <p:spPr bwMode="auto">
              <a:xfrm>
                <a:off x="4005" y="1827"/>
                <a:ext cx="54" cy="60"/>
              </a:xfrm>
              <a:custGeom>
                <a:avLst/>
                <a:gdLst>
                  <a:gd name="T0" fmla="*/ 0 w 20"/>
                  <a:gd name="T1" fmla="*/ 21 h 22"/>
                  <a:gd name="T2" fmla="*/ 4 w 20"/>
                  <a:gd name="T3" fmla="*/ 14 h 22"/>
                  <a:gd name="T4" fmla="*/ 4 w 20"/>
                  <a:gd name="T5" fmla="*/ 0 h 22"/>
                  <a:gd name="T6" fmla="*/ 6 w 20"/>
                  <a:gd name="T7" fmla="*/ 1 h 22"/>
                  <a:gd name="T8" fmla="*/ 7 w 20"/>
                  <a:gd name="T9" fmla="*/ 9 h 22"/>
                  <a:gd name="T10" fmla="*/ 7 w 20"/>
                  <a:gd name="T11" fmla="*/ 13 h 22"/>
                  <a:gd name="T12" fmla="*/ 10 w 20"/>
                  <a:gd name="T13" fmla="*/ 11 h 22"/>
                  <a:gd name="T14" fmla="*/ 17 w 20"/>
                  <a:gd name="T15" fmla="*/ 8 h 22"/>
                  <a:gd name="T16" fmla="*/ 20 w 20"/>
                  <a:gd name="T17" fmla="*/ 9 h 22"/>
                  <a:gd name="T18" fmla="*/ 6 w 20"/>
                  <a:gd name="T19" fmla="*/ 15 h 22"/>
                  <a:gd name="T20" fmla="*/ 2 w 20"/>
                  <a:gd name="T21" fmla="*/ 22 h 22"/>
                  <a:gd name="T22" fmla="*/ 0 w 20"/>
                  <a:gd name="T23" fmla="*/ 2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0" h="22">
                    <a:moveTo>
                      <a:pt x="0" y="21"/>
                    </a:moveTo>
                    <a:cubicBezTo>
                      <a:pt x="4" y="14"/>
                      <a:pt x="4" y="14"/>
                      <a:pt x="4" y="14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7" y="10"/>
                      <a:pt x="7" y="11"/>
                      <a:pt x="7" y="13"/>
                    </a:cubicBezTo>
                    <a:cubicBezTo>
                      <a:pt x="8" y="12"/>
                      <a:pt x="9" y="11"/>
                      <a:pt x="10" y="11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2" y="22"/>
                      <a:pt x="2" y="22"/>
                      <a:pt x="2" y="22"/>
                    </a:cubicBezTo>
                    <a:lnTo>
                      <a:pt x="0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73" name="Freeform 296"/>
              <p:cNvSpPr>
                <a:spLocks noEditPoints="1"/>
              </p:cNvSpPr>
              <p:nvPr/>
            </p:nvSpPr>
            <p:spPr bwMode="auto">
              <a:xfrm>
                <a:off x="4059" y="1887"/>
                <a:ext cx="57" cy="56"/>
              </a:xfrm>
              <a:custGeom>
                <a:avLst/>
                <a:gdLst>
                  <a:gd name="T0" fmla="*/ 3 w 21"/>
                  <a:gd name="T1" fmla="*/ 4 h 21"/>
                  <a:gd name="T2" fmla="*/ 11 w 21"/>
                  <a:gd name="T3" fmla="*/ 0 h 21"/>
                  <a:gd name="T4" fmla="*/ 18 w 21"/>
                  <a:gd name="T5" fmla="*/ 3 h 21"/>
                  <a:gd name="T6" fmla="*/ 20 w 21"/>
                  <a:gd name="T7" fmla="*/ 8 h 21"/>
                  <a:gd name="T8" fmla="*/ 20 w 21"/>
                  <a:gd name="T9" fmla="*/ 13 h 21"/>
                  <a:gd name="T10" fmla="*/ 17 w 21"/>
                  <a:gd name="T11" fmla="*/ 17 h 21"/>
                  <a:gd name="T12" fmla="*/ 12 w 21"/>
                  <a:gd name="T13" fmla="*/ 20 h 21"/>
                  <a:gd name="T14" fmla="*/ 7 w 21"/>
                  <a:gd name="T15" fmla="*/ 20 h 21"/>
                  <a:gd name="T16" fmla="*/ 3 w 21"/>
                  <a:gd name="T17" fmla="*/ 18 h 21"/>
                  <a:gd name="T18" fmla="*/ 0 w 21"/>
                  <a:gd name="T19" fmla="*/ 13 h 21"/>
                  <a:gd name="T20" fmla="*/ 0 w 21"/>
                  <a:gd name="T21" fmla="*/ 8 h 21"/>
                  <a:gd name="T22" fmla="*/ 3 w 21"/>
                  <a:gd name="T23" fmla="*/ 4 h 21"/>
                  <a:gd name="T24" fmla="*/ 5 w 21"/>
                  <a:gd name="T25" fmla="*/ 6 h 21"/>
                  <a:gd name="T26" fmla="*/ 2 w 21"/>
                  <a:gd name="T27" fmla="*/ 11 h 21"/>
                  <a:gd name="T28" fmla="*/ 4 w 21"/>
                  <a:gd name="T29" fmla="*/ 16 h 21"/>
                  <a:gd name="T30" fmla="*/ 9 w 21"/>
                  <a:gd name="T31" fmla="*/ 18 h 21"/>
                  <a:gd name="T32" fmla="*/ 15 w 21"/>
                  <a:gd name="T33" fmla="*/ 15 h 21"/>
                  <a:gd name="T34" fmla="*/ 18 w 21"/>
                  <a:gd name="T35" fmla="*/ 12 h 21"/>
                  <a:gd name="T36" fmla="*/ 18 w 21"/>
                  <a:gd name="T37" fmla="*/ 8 h 21"/>
                  <a:gd name="T38" fmla="*/ 16 w 21"/>
                  <a:gd name="T39" fmla="*/ 5 h 21"/>
                  <a:gd name="T40" fmla="*/ 11 w 21"/>
                  <a:gd name="T41" fmla="*/ 2 h 21"/>
                  <a:gd name="T42" fmla="*/ 5 w 21"/>
                  <a:gd name="T43" fmla="*/ 6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1" h="21">
                    <a:moveTo>
                      <a:pt x="3" y="4"/>
                    </a:moveTo>
                    <a:cubicBezTo>
                      <a:pt x="6" y="1"/>
                      <a:pt x="8" y="0"/>
                      <a:pt x="11" y="0"/>
                    </a:cubicBezTo>
                    <a:cubicBezTo>
                      <a:pt x="13" y="0"/>
                      <a:pt x="16" y="1"/>
                      <a:pt x="18" y="3"/>
                    </a:cubicBezTo>
                    <a:cubicBezTo>
                      <a:pt x="19" y="4"/>
                      <a:pt x="20" y="6"/>
                      <a:pt x="20" y="8"/>
                    </a:cubicBezTo>
                    <a:cubicBezTo>
                      <a:pt x="21" y="9"/>
                      <a:pt x="21" y="11"/>
                      <a:pt x="20" y="13"/>
                    </a:cubicBezTo>
                    <a:cubicBezTo>
                      <a:pt x="20" y="14"/>
                      <a:pt x="19" y="16"/>
                      <a:pt x="17" y="17"/>
                    </a:cubicBezTo>
                    <a:cubicBezTo>
                      <a:pt x="16" y="19"/>
                      <a:pt x="14" y="20"/>
                      <a:pt x="12" y="20"/>
                    </a:cubicBezTo>
                    <a:cubicBezTo>
                      <a:pt x="11" y="21"/>
                      <a:pt x="9" y="21"/>
                      <a:pt x="7" y="20"/>
                    </a:cubicBezTo>
                    <a:cubicBezTo>
                      <a:pt x="5" y="20"/>
                      <a:pt x="4" y="19"/>
                      <a:pt x="3" y="18"/>
                    </a:cubicBezTo>
                    <a:cubicBezTo>
                      <a:pt x="1" y="16"/>
                      <a:pt x="1" y="15"/>
                      <a:pt x="0" y="13"/>
                    </a:cubicBezTo>
                    <a:cubicBezTo>
                      <a:pt x="0" y="11"/>
                      <a:pt x="0" y="10"/>
                      <a:pt x="0" y="8"/>
                    </a:cubicBezTo>
                    <a:cubicBezTo>
                      <a:pt x="1" y="6"/>
                      <a:pt x="2" y="5"/>
                      <a:pt x="3" y="4"/>
                    </a:cubicBezTo>
                    <a:close/>
                    <a:moveTo>
                      <a:pt x="5" y="6"/>
                    </a:moveTo>
                    <a:cubicBezTo>
                      <a:pt x="3" y="7"/>
                      <a:pt x="2" y="9"/>
                      <a:pt x="2" y="11"/>
                    </a:cubicBezTo>
                    <a:cubicBezTo>
                      <a:pt x="2" y="13"/>
                      <a:pt x="3" y="15"/>
                      <a:pt x="4" y="16"/>
                    </a:cubicBezTo>
                    <a:cubicBezTo>
                      <a:pt x="6" y="18"/>
                      <a:pt x="8" y="18"/>
                      <a:pt x="9" y="18"/>
                    </a:cubicBezTo>
                    <a:cubicBezTo>
                      <a:pt x="11" y="18"/>
                      <a:pt x="13" y="17"/>
                      <a:pt x="15" y="15"/>
                    </a:cubicBezTo>
                    <a:cubicBezTo>
                      <a:pt x="16" y="14"/>
                      <a:pt x="17" y="13"/>
                      <a:pt x="18" y="12"/>
                    </a:cubicBezTo>
                    <a:cubicBezTo>
                      <a:pt x="18" y="10"/>
                      <a:pt x="18" y="9"/>
                      <a:pt x="18" y="8"/>
                    </a:cubicBezTo>
                    <a:cubicBezTo>
                      <a:pt x="18" y="7"/>
                      <a:pt x="17" y="6"/>
                      <a:pt x="16" y="5"/>
                    </a:cubicBezTo>
                    <a:cubicBezTo>
                      <a:pt x="15" y="3"/>
                      <a:pt x="13" y="2"/>
                      <a:pt x="11" y="2"/>
                    </a:cubicBezTo>
                    <a:cubicBezTo>
                      <a:pt x="9" y="2"/>
                      <a:pt x="7" y="3"/>
                      <a:pt x="5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74" name="Freeform 297"/>
              <p:cNvSpPr/>
              <p:nvPr/>
            </p:nvSpPr>
            <p:spPr bwMode="auto">
              <a:xfrm>
                <a:off x="4092" y="1927"/>
                <a:ext cx="67" cy="46"/>
              </a:xfrm>
              <a:custGeom>
                <a:avLst/>
                <a:gdLst>
                  <a:gd name="T0" fmla="*/ 0 w 67"/>
                  <a:gd name="T1" fmla="*/ 32 h 46"/>
                  <a:gd name="T2" fmla="*/ 45 w 67"/>
                  <a:gd name="T3" fmla="*/ 0 h 46"/>
                  <a:gd name="T4" fmla="*/ 67 w 67"/>
                  <a:gd name="T5" fmla="*/ 32 h 46"/>
                  <a:gd name="T6" fmla="*/ 62 w 67"/>
                  <a:gd name="T7" fmla="*/ 35 h 46"/>
                  <a:gd name="T8" fmla="*/ 43 w 67"/>
                  <a:gd name="T9" fmla="*/ 11 h 46"/>
                  <a:gd name="T10" fmla="*/ 29 w 67"/>
                  <a:gd name="T11" fmla="*/ 22 h 46"/>
                  <a:gd name="T12" fmla="*/ 45 w 67"/>
                  <a:gd name="T13" fmla="*/ 43 h 46"/>
                  <a:gd name="T14" fmla="*/ 40 w 67"/>
                  <a:gd name="T15" fmla="*/ 46 h 46"/>
                  <a:gd name="T16" fmla="*/ 24 w 67"/>
                  <a:gd name="T17" fmla="*/ 24 h 46"/>
                  <a:gd name="T18" fmla="*/ 2 w 67"/>
                  <a:gd name="T19" fmla="*/ 38 h 46"/>
                  <a:gd name="T20" fmla="*/ 0 w 67"/>
                  <a:gd name="T21" fmla="*/ 32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7" h="46">
                    <a:moveTo>
                      <a:pt x="0" y="32"/>
                    </a:moveTo>
                    <a:lnTo>
                      <a:pt x="45" y="0"/>
                    </a:lnTo>
                    <a:lnTo>
                      <a:pt x="67" y="32"/>
                    </a:lnTo>
                    <a:lnTo>
                      <a:pt x="62" y="35"/>
                    </a:lnTo>
                    <a:lnTo>
                      <a:pt x="43" y="11"/>
                    </a:lnTo>
                    <a:lnTo>
                      <a:pt x="29" y="22"/>
                    </a:lnTo>
                    <a:lnTo>
                      <a:pt x="45" y="43"/>
                    </a:lnTo>
                    <a:lnTo>
                      <a:pt x="40" y="46"/>
                    </a:lnTo>
                    <a:lnTo>
                      <a:pt x="24" y="24"/>
                    </a:lnTo>
                    <a:lnTo>
                      <a:pt x="2" y="38"/>
                    </a:lnTo>
                    <a:lnTo>
                      <a:pt x="0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75" name="Freeform 298"/>
              <p:cNvSpPr/>
              <p:nvPr/>
            </p:nvSpPr>
            <p:spPr bwMode="auto">
              <a:xfrm>
                <a:off x="4132" y="2003"/>
                <a:ext cx="59" cy="53"/>
              </a:xfrm>
              <a:custGeom>
                <a:avLst/>
                <a:gdLst>
                  <a:gd name="T0" fmla="*/ 11 w 22"/>
                  <a:gd name="T1" fmla="*/ 17 h 20"/>
                  <a:gd name="T2" fmla="*/ 11 w 22"/>
                  <a:gd name="T3" fmla="*/ 20 h 20"/>
                  <a:gd name="T4" fmla="*/ 5 w 22"/>
                  <a:gd name="T5" fmla="*/ 19 h 20"/>
                  <a:gd name="T6" fmla="*/ 1 w 22"/>
                  <a:gd name="T7" fmla="*/ 14 h 20"/>
                  <a:gd name="T8" fmla="*/ 1 w 22"/>
                  <a:gd name="T9" fmla="*/ 9 h 20"/>
                  <a:gd name="T10" fmla="*/ 3 w 22"/>
                  <a:gd name="T11" fmla="*/ 4 h 20"/>
                  <a:gd name="T12" fmla="*/ 8 w 22"/>
                  <a:gd name="T13" fmla="*/ 1 h 20"/>
                  <a:gd name="T14" fmla="*/ 14 w 22"/>
                  <a:gd name="T15" fmla="*/ 0 h 20"/>
                  <a:gd name="T16" fmla="*/ 18 w 22"/>
                  <a:gd name="T17" fmla="*/ 2 h 20"/>
                  <a:gd name="T18" fmla="*/ 21 w 22"/>
                  <a:gd name="T19" fmla="*/ 6 h 20"/>
                  <a:gd name="T20" fmla="*/ 22 w 22"/>
                  <a:gd name="T21" fmla="*/ 12 h 20"/>
                  <a:gd name="T22" fmla="*/ 19 w 22"/>
                  <a:gd name="T23" fmla="*/ 16 h 20"/>
                  <a:gd name="T24" fmla="*/ 17 w 22"/>
                  <a:gd name="T25" fmla="*/ 14 h 20"/>
                  <a:gd name="T26" fmla="*/ 19 w 22"/>
                  <a:gd name="T27" fmla="*/ 11 h 20"/>
                  <a:gd name="T28" fmla="*/ 19 w 22"/>
                  <a:gd name="T29" fmla="*/ 7 h 20"/>
                  <a:gd name="T30" fmla="*/ 16 w 22"/>
                  <a:gd name="T31" fmla="*/ 4 h 20"/>
                  <a:gd name="T32" fmla="*/ 13 w 22"/>
                  <a:gd name="T33" fmla="*/ 3 h 20"/>
                  <a:gd name="T34" fmla="*/ 9 w 22"/>
                  <a:gd name="T35" fmla="*/ 4 h 20"/>
                  <a:gd name="T36" fmla="*/ 5 w 22"/>
                  <a:gd name="T37" fmla="*/ 6 h 20"/>
                  <a:gd name="T38" fmla="*/ 3 w 22"/>
                  <a:gd name="T39" fmla="*/ 10 h 20"/>
                  <a:gd name="T40" fmla="*/ 4 w 22"/>
                  <a:gd name="T41" fmla="*/ 13 h 20"/>
                  <a:gd name="T42" fmla="*/ 6 w 22"/>
                  <a:gd name="T43" fmla="*/ 16 h 20"/>
                  <a:gd name="T44" fmla="*/ 11 w 22"/>
                  <a:gd name="T45" fmla="*/ 17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2" h="20">
                    <a:moveTo>
                      <a:pt x="11" y="17"/>
                    </a:moveTo>
                    <a:cubicBezTo>
                      <a:pt x="11" y="20"/>
                      <a:pt x="11" y="20"/>
                      <a:pt x="11" y="20"/>
                    </a:cubicBezTo>
                    <a:cubicBezTo>
                      <a:pt x="9" y="20"/>
                      <a:pt x="7" y="20"/>
                      <a:pt x="5" y="19"/>
                    </a:cubicBezTo>
                    <a:cubicBezTo>
                      <a:pt x="3" y="18"/>
                      <a:pt x="2" y="16"/>
                      <a:pt x="1" y="14"/>
                    </a:cubicBezTo>
                    <a:cubicBezTo>
                      <a:pt x="1" y="12"/>
                      <a:pt x="0" y="10"/>
                      <a:pt x="1" y="9"/>
                    </a:cubicBezTo>
                    <a:cubicBezTo>
                      <a:pt x="1" y="7"/>
                      <a:pt x="2" y="6"/>
                      <a:pt x="3" y="4"/>
                    </a:cubicBezTo>
                    <a:cubicBezTo>
                      <a:pt x="4" y="3"/>
                      <a:pt x="6" y="2"/>
                      <a:pt x="8" y="1"/>
                    </a:cubicBezTo>
                    <a:cubicBezTo>
                      <a:pt x="10" y="1"/>
                      <a:pt x="12" y="0"/>
                      <a:pt x="14" y="0"/>
                    </a:cubicBezTo>
                    <a:cubicBezTo>
                      <a:pt x="15" y="1"/>
                      <a:pt x="17" y="1"/>
                      <a:pt x="18" y="2"/>
                    </a:cubicBezTo>
                    <a:cubicBezTo>
                      <a:pt x="19" y="3"/>
                      <a:pt x="20" y="5"/>
                      <a:pt x="21" y="6"/>
                    </a:cubicBezTo>
                    <a:cubicBezTo>
                      <a:pt x="22" y="8"/>
                      <a:pt x="22" y="10"/>
                      <a:pt x="22" y="12"/>
                    </a:cubicBezTo>
                    <a:cubicBezTo>
                      <a:pt x="21" y="14"/>
                      <a:pt x="20" y="15"/>
                      <a:pt x="19" y="16"/>
                    </a:cubicBezTo>
                    <a:cubicBezTo>
                      <a:pt x="17" y="14"/>
                      <a:pt x="17" y="14"/>
                      <a:pt x="17" y="14"/>
                    </a:cubicBezTo>
                    <a:cubicBezTo>
                      <a:pt x="18" y="13"/>
                      <a:pt x="19" y="12"/>
                      <a:pt x="19" y="11"/>
                    </a:cubicBezTo>
                    <a:cubicBezTo>
                      <a:pt x="20" y="10"/>
                      <a:pt x="19" y="9"/>
                      <a:pt x="19" y="7"/>
                    </a:cubicBezTo>
                    <a:cubicBezTo>
                      <a:pt x="18" y="6"/>
                      <a:pt x="18" y="5"/>
                      <a:pt x="16" y="4"/>
                    </a:cubicBezTo>
                    <a:cubicBezTo>
                      <a:pt x="15" y="3"/>
                      <a:pt x="14" y="3"/>
                      <a:pt x="13" y="3"/>
                    </a:cubicBezTo>
                    <a:cubicBezTo>
                      <a:pt x="11" y="3"/>
                      <a:pt x="10" y="3"/>
                      <a:pt x="9" y="4"/>
                    </a:cubicBezTo>
                    <a:cubicBezTo>
                      <a:pt x="7" y="5"/>
                      <a:pt x="6" y="5"/>
                      <a:pt x="5" y="6"/>
                    </a:cubicBezTo>
                    <a:cubicBezTo>
                      <a:pt x="4" y="7"/>
                      <a:pt x="3" y="8"/>
                      <a:pt x="3" y="10"/>
                    </a:cubicBezTo>
                    <a:cubicBezTo>
                      <a:pt x="3" y="11"/>
                      <a:pt x="3" y="12"/>
                      <a:pt x="4" y="13"/>
                    </a:cubicBezTo>
                    <a:cubicBezTo>
                      <a:pt x="4" y="15"/>
                      <a:pt x="5" y="16"/>
                      <a:pt x="6" y="16"/>
                    </a:cubicBezTo>
                    <a:cubicBezTo>
                      <a:pt x="7" y="17"/>
                      <a:pt x="9" y="17"/>
                      <a:pt x="11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76" name="Freeform 299"/>
              <p:cNvSpPr/>
              <p:nvPr/>
            </p:nvSpPr>
            <p:spPr bwMode="auto">
              <a:xfrm>
                <a:off x="4148" y="2059"/>
                <a:ext cx="62" cy="54"/>
              </a:xfrm>
              <a:custGeom>
                <a:avLst/>
                <a:gdLst>
                  <a:gd name="T0" fmla="*/ 0 w 62"/>
                  <a:gd name="T1" fmla="*/ 11 h 54"/>
                  <a:gd name="T2" fmla="*/ 54 w 62"/>
                  <a:gd name="T3" fmla="*/ 0 h 54"/>
                  <a:gd name="T4" fmla="*/ 54 w 62"/>
                  <a:gd name="T5" fmla="*/ 5 h 54"/>
                  <a:gd name="T6" fmla="*/ 32 w 62"/>
                  <a:gd name="T7" fmla="*/ 11 h 54"/>
                  <a:gd name="T8" fmla="*/ 38 w 62"/>
                  <a:gd name="T9" fmla="*/ 40 h 54"/>
                  <a:gd name="T10" fmla="*/ 62 w 62"/>
                  <a:gd name="T11" fmla="*/ 35 h 54"/>
                  <a:gd name="T12" fmla="*/ 62 w 62"/>
                  <a:gd name="T13" fmla="*/ 40 h 54"/>
                  <a:gd name="T14" fmla="*/ 8 w 62"/>
                  <a:gd name="T15" fmla="*/ 54 h 54"/>
                  <a:gd name="T16" fmla="*/ 8 w 62"/>
                  <a:gd name="T17" fmla="*/ 46 h 54"/>
                  <a:gd name="T18" fmla="*/ 32 w 62"/>
                  <a:gd name="T19" fmla="*/ 40 h 54"/>
                  <a:gd name="T20" fmla="*/ 27 w 62"/>
                  <a:gd name="T21" fmla="*/ 14 h 54"/>
                  <a:gd name="T22" fmla="*/ 0 w 62"/>
                  <a:gd name="T23" fmla="*/ 19 h 54"/>
                  <a:gd name="T24" fmla="*/ 0 w 62"/>
                  <a:gd name="T25" fmla="*/ 11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2" h="54">
                    <a:moveTo>
                      <a:pt x="0" y="11"/>
                    </a:moveTo>
                    <a:lnTo>
                      <a:pt x="54" y="0"/>
                    </a:lnTo>
                    <a:lnTo>
                      <a:pt x="54" y="5"/>
                    </a:lnTo>
                    <a:lnTo>
                      <a:pt x="32" y="11"/>
                    </a:lnTo>
                    <a:lnTo>
                      <a:pt x="38" y="40"/>
                    </a:lnTo>
                    <a:lnTo>
                      <a:pt x="62" y="35"/>
                    </a:lnTo>
                    <a:lnTo>
                      <a:pt x="62" y="40"/>
                    </a:lnTo>
                    <a:lnTo>
                      <a:pt x="8" y="54"/>
                    </a:lnTo>
                    <a:lnTo>
                      <a:pt x="8" y="46"/>
                    </a:lnTo>
                    <a:lnTo>
                      <a:pt x="32" y="40"/>
                    </a:lnTo>
                    <a:lnTo>
                      <a:pt x="27" y="14"/>
                    </a:lnTo>
                    <a:lnTo>
                      <a:pt x="0" y="19"/>
                    </a:lnTo>
                    <a:lnTo>
                      <a:pt x="0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80" name="Freeform 300"/>
              <p:cNvSpPr/>
              <p:nvPr/>
            </p:nvSpPr>
            <p:spPr bwMode="auto">
              <a:xfrm>
                <a:off x="4156" y="2121"/>
                <a:ext cx="57" cy="11"/>
              </a:xfrm>
              <a:custGeom>
                <a:avLst/>
                <a:gdLst>
                  <a:gd name="T0" fmla="*/ 0 w 57"/>
                  <a:gd name="T1" fmla="*/ 5 h 11"/>
                  <a:gd name="T2" fmla="*/ 57 w 57"/>
                  <a:gd name="T3" fmla="*/ 0 h 11"/>
                  <a:gd name="T4" fmla="*/ 57 w 57"/>
                  <a:gd name="T5" fmla="*/ 8 h 11"/>
                  <a:gd name="T6" fmla="*/ 3 w 57"/>
                  <a:gd name="T7" fmla="*/ 11 h 11"/>
                  <a:gd name="T8" fmla="*/ 0 w 57"/>
                  <a:gd name="T9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1">
                    <a:moveTo>
                      <a:pt x="0" y="5"/>
                    </a:moveTo>
                    <a:lnTo>
                      <a:pt x="57" y="0"/>
                    </a:lnTo>
                    <a:lnTo>
                      <a:pt x="57" y="8"/>
                    </a:lnTo>
                    <a:lnTo>
                      <a:pt x="3" y="11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82" name="Freeform 301"/>
              <p:cNvSpPr/>
              <p:nvPr/>
            </p:nvSpPr>
            <p:spPr bwMode="auto">
              <a:xfrm>
                <a:off x="4159" y="2145"/>
                <a:ext cx="56" cy="46"/>
              </a:xfrm>
              <a:custGeom>
                <a:avLst/>
                <a:gdLst>
                  <a:gd name="T0" fmla="*/ 0 w 56"/>
                  <a:gd name="T1" fmla="*/ 0 h 46"/>
                  <a:gd name="T2" fmla="*/ 56 w 56"/>
                  <a:gd name="T3" fmla="*/ 3 h 46"/>
                  <a:gd name="T4" fmla="*/ 56 w 56"/>
                  <a:gd name="T5" fmla="*/ 11 h 46"/>
                  <a:gd name="T6" fmla="*/ 11 w 56"/>
                  <a:gd name="T7" fmla="*/ 38 h 46"/>
                  <a:gd name="T8" fmla="*/ 54 w 56"/>
                  <a:gd name="T9" fmla="*/ 41 h 46"/>
                  <a:gd name="T10" fmla="*/ 54 w 56"/>
                  <a:gd name="T11" fmla="*/ 46 h 46"/>
                  <a:gd name="T12" fmla="*/ 0 w 56"/>
                  <a:gd name="T13" fmla="*/ 43 h 46"/>
                  <a:gd name="T14" fmla="*/ 0 w 56"/>
                  <a:gd name="T15" fmla="*/ 38 h 46"/>
                  <a:gd name="T16" fmla="*/ 43 w 56"/>
                  <a:gd name="T17" fmla="*/ 11 h 46"/>
                  <a:gd name="T18" fmla="*/ 0 w 56"/>
                  <a:gd name="T19" fmla="*/ 8 h 46"/>
                  <a:gd name="T20" fmla="*/ 0 w 56"/>
                  <a:gd name="T21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6" h="46">
                    <a:moveTo>
                      <a:pt x="0" y="0"/>
                    </a:moveTo>
                    <a:lnTo>
                      <a:pt x="56" y="3"/>
                    </a:lnTo>
                    <a:lnTo>
                      <a:pt x="56" y="11"/>
                    </a:lnTo>
                    <a:lnTo>
                      <a:pt x="11" y="38"/>
                    </a:lnTo>
                    <a:lnTo>
                      <a:pt x="54" y="41"/>
                    </a:lnTo>
                    <a:lnTo>
                      <a:pt x="54" y="46"/>
                    </a:lnTo>
                    <a:lnTo>
                      <a:pt x="0" y="43"/>
                    </a:lnTo>
                    <a:lnTo>
                      <a:pt x="0" y="38"/>
                    </a:lnTo>
                    <a:lnTo>
                      <a:pt x="43" y="11"/>
                    </a:lnTo>
                    <a:lnTo>
                      <a:pt x="0" y="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83" name="Freeform 302"/>
              <p:cNvSpPr>
                <a:spLocks noEditPoints="1"/>
              </p:cNvSpPr>
              <p:nvPr/>
            </p:nvSpPr>
            <p:spPr bwMode="auto">
              <a:xfrm>
                <a:off x="4148" y="2196"/>
                <a:ext cx="59" cy="49"/>
              </a:xfrm>
              <a:custGeom>
                <a:avLst/>
                <a:gdLst>
                  <a:gd name="T0" fmla="*/ 3 w 22"/>
                  <a:gd name="T1" fmla="*/ 0 h 18"/>
                  <a:gd name="T2" fmla="*/ 22 w 22"/>
                  <a:gd name="T3" fmla="*/ 11 h 18"/>
                  <a:gd name="T4" fmla="*/ 21 w 22"/>
                  <a:gd name="T5" fmla="*/ 14 h 18"/>
                  <a:gd name="T6" fmla="*/ 0 w 22"/>
                  <a:gd name="T7" fmla="*/ 18 h 18"/>
                  <a:gd name="T8" fmla="*/ 0 w 22"/>
                  <a:gd name="T9" fmla="*/ 15 h 18"/>
                  <a:gd name="T10" fmla="*/ 7 w 22"/>
                  <a:gd name="T11" fmla="*/ 14 h 18"/>
                  <a:gd name="T12" fmla="*/ 9 w 22"/>
                  <a:gd name="T13" fmla="*/ 6 h 18"/>
                  <a:gd name="T14" fmla="*/ 3 w 22"/>
                  <a:gd name="T15" fmla="*/ 2 h 18"/>
                  <a:gd name="T16" fmla="*/ 3 w 22"/>
                  <a:gd name="T17" fmla="*/ 0 h 18"/>
                  <a:gd name="T18" fmla="*/ 11 w 22"/>
                  <a:gd name="T19" fmla="*/ 7 h 18"/>
                  <a:gd name="T20" fmla="*/ 9 w 22"/>
                  <a:gd name="T21" fmla="*/ 14 h 18"/>
                  <a:gd name="T22" fmla="*/ 15 w 22"/>
                  <a:gd name="T23" fmla="*/ 13 h 18"/>
                  <a:gd name="T24" fmla="*/ 20 w 22"/>
                  <a:gd name="T25" fmla="*/ 12 h 18"/>
                  <a:gd name="T26" fmla="*/ 16 w 22"/>
                  <a:gd name="T27" fmla="*/ 10 h 18"/>
                  <a:gd name="T28" fmla="*/ 11 w 22"/>
                  <a:gd name="T29" fmla="*/ 7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2" h="18">
                    <a:moveTo>
                      <a:pt x="3" y="0"/>
                    </a:moveTo>
                    <a:cubicBezTo>
                      <a:pt x="22" y="11"/>
                      <a:pt x="22" y="11"/>
                      <a:pt x="22" y="11"/>
                    </a:cubicBezTo>
                    <a:cubicBezTo>
                      <a:pt x="21" y="14"/>
                      <a:pt x="21" y="14"/>
                      <a:pt x="21" y="14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3" y="2"/>
                      <a:pt x="3" y="2"/>
                      <a:pt x="3" y="2"/>
                    </a:cubicBezTo>
                    <a:lnTo>
                      <a:pt x="3" y="0"/>
                    </a:lnTo>
                    <a:close/>
                    <a:moveTo>
                      <a:pt x="11" y="7"/>
                    </a:moveTo>
                    <a:cubicBezTo>
                      <a:pt x="9" y="14"/>
                      <a:pt x="9" y="14"/>
                      <a:pt x="9" y="14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17" y="12"/>
                      <a:pt x="18" y="12"/>
                      <a:pt x="20" y="12"/>
                    </a:cubicBezTo>
                    <a:cubicBezTo>
                      <a:pt x="18" y="12"/>
                      <a:pt x="17" y="11"/>
                      <a:pt x="16" y="10"/>
                    </a:cubicBezTo>
                    <a:lnTo>
                      <a:pt x="1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89" name="Freeform 303"/>
              <p:cNvSpPr>
                <a:spLocks noEditPoints="1"/>
              </p:cNvSpPr>
              <p:nvPr/>
            </p:nvSpPr>
            <p:spPr bwMode="auto">
              <a:xfrm>
                <a:off x="3545" y="1860"/>
                <a:ext cx="592" cy="592"/>
              </a:xfrm>
              <a:custGeom>
                <a:avLst/>
                <a:gdLst>
                  <a:gd name="T0" fmla="*/ 0 w 220"/>
                  <a:gd name="T1" fmla="*/ 110 h 220"/>
                  <a:gd name="T2" fmla="*/ 110 w 220"/>
                  <a:gd name="T3" fmla="*/ 0 h 220"/>
                  <a:gd name="T4" fmla="*/ 110 w 220"/>
                  <a:gd name="T5" fmla="*/ 0 h 220"/>
                  <a:gd name="T6" fmla="*/ 220 w 220"/>
                  <a:gd name="T7" fmla="*/ 110 h 220"/>
                  <a:gd name="T8" fmla="*/ 220 w 220"/>
                  <a:gd name="T9" fmla="*/ 110 h 220"/>
                  <a:gd name="T10" fmla="*/ 110 w 220"/>
                  <a:gd name="T11" fmla="*/ 220 h 220"/>
                  <a:gd name="T12" fmla="*/ 110 w 220"/>
                  <a:gd name="T13" fmla="*/ 220 h 220"/>
                  <a:gd name="T14" fmla="*/ 0 w 220"/>
                  <a:gd name="T15" fmla="*/ 110 h 220"/>
                  <a:gd name="T16" fmla="*/ 37 w 220"/>
                  <a:gd name="T17" fmla="*/ 38 h 220"/>
                  <a:gd name="T18" fmla="*/ 7 w 220"/>
                  <a:gd name="T19" fmla="*/ 110 h 220"/>
                  <a:gd name="T20" fmla="*/ 7 w 220"/>
                  <a:gd name="T21" fmla="*/ 110 h 220"/>
                  <a:gd name="T22" fmla="*/ 37 w 220"/>
                  <a:gd name="T23" fmla="*/ 183 h 220"/>
                  <a:gd name="T24" fmla="*/ 37 w 220"/>
                  <a:gd name="T25" fmla="*/ 183 h 220"/>
                  <a:gd name="T26" fmla="*/ 110 w 220"/>
                  <a:gd name="T27" fmla="*/ 213 h 220"/>
                  <a:gd name="T28" fmla="*/ 110 w 220"/>
                  <a:gd name="T29" fmla="*/ 213 h 220"/>
                  <a:gd name="T30" fmla="*/ 183 w 220"/>
                  <a:gd name="T31" fmla="*/ 183 h 220"/>
                  <a:gd name="T32" fmla="*/ 183 w 220"/>
                  <a:gd name="T33" fmla="*/ 183 h 220"/>
                  <a:gd name="T34" fmla="*/ 213 w 220"/>
                  <a:gd name="T35" fmla="*/ 110 h 220"/>
                  <a:gd name="T36" fmla="*/ 213 w 220"/>
                  <a:gd name="T37" fmla="*/ 110 h 220"/>
                  <a:gd name="T38" fmla="*/ 183 w 220"/>
                  <a:gd name="T39" fmla="*/ 38 h 220"/>
                  <a:gd name="T40" fmla="*/ 183 w 220"/>
                  <a:gd name="T41" fmla="*/ 38 h 220"/>
                  <a:gd name="T42" fmla="*/ 110 w 220"/>
                  <a:gd name="T43" fmla="*/ 7 h 220"/>
                  <a:gd name="T44" fmla="*/ 110 w 220"/>
                  <a:gd name="T45" fmla="*/ 7 h 220"/>
                  <a:gd name="T46" fmla="*/ 37 w 220"/>
                  <a:gd name="T47" fmla="*/ 38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20" h="220">
                    <a:moveTo>
                      <a:pt x="0" y="110"/>
                    </a:moveTo>
                    <a:cubicBezTo>
                      <a:pt x="0" y="50"/>
                      <a:pt x="49" y="0"/>
                      <a:pt x="110" y="0"/>
                    </a:cubicBezTo>
                    <a:cubicBezTo>
                      <a:pt x="110" y="0"/>
                      <a:pt x="110" y="0"/>
                      <a:pt x="110" y="0"/>
                    </a:cubicBezTo>
                    <a:cubicBezTo>
                      <a:pt x="171" y="0"/>
                      <a:pt x="220" y="50"/>
                      <a:pt x="220" y="110"/>
                    </a:cubicBezTo>
                    <a:cubicBezTo>
                      <a:pt x="220" y="110"/>
                      <a:pt x="220" y="110"/>
                      <a:pt x="220" y="110"/>
                    </a:cubicBezTo>
                    <a:cubicBezTo>
                      <a:pt x="220" y="171"/>
                      <a:pt x="171" y="220"/>
                      <a:pt x="110" y="220"/>
                    </a:cubicBezTo>
                    <a:cubicBezTo>
                      <a:pt x="110" y="220"/>
                      <a:pt x="110" y="220"/>
                      <a:pt x="110" y="220"/>
                    </a:cubicBezTo>
                    <a:cubicBezTo>
                      <a:pt x="49" y="220"/>
                      <a:pt x="0" y="171"/>
                      <a:pt x="0" y="110"/>
                    </a:cubicBezTo>
                    <a:close/>
                    <a:moveTo>
                      <a:pt x="37" y="38"/>
                    </a:moveTo>
                    <a:cubicBezTo>
                      <a:pt x="19" y="56"/>
                      <a:pt x="7" y="82"/>
                      <a:pt x="7" y="110"/>
                    </a:cubicBezTo>
                    <a:cubicBezTo>
                      <a:pt x="7" y="110"/>
                      <a:pt x="7" y="110"/>
                      <a:pt x="7" y="110"/>
                    </a:cubicBezTo>
                    <a:cubicBezTo>
                      <a:pt x="7" y="139"/>
                      <a:pt x="19" y="164"/>
                      <a:pt x="37" y="183"/>
                    </a:cubicBezTo>
                    <a:cubicBezTo>
                      <a:pt x="37" y="183"/>
                      <a:pt x="37" y="183"/>
                      <a:pt x="37" y="183"/>
                    </a:cubicBezTo>
                    <a:cubicBezTo>
                      <a:pt x="56" y="202"/>
                      <a:pt x="82" y="213"/>
                      <a:pt x="110" y="213"/>
                    </a:cubicBezTo>
                    <a:cubicBezTo>
                      <a:pt x="110" y="213"/>
                      <a:pt x="110" y="213"/>
                      <a:pt x="110" y="213"/>
                    </a:cubicBezTo>
                    <a:cubicBezTo>
                      <a:pt x="138" y="213"/>
                      <a:pt x="164" y="202"/>
                      <a:pt x="183" y="183"/>
                    </a:cubicBezTo>
                    <a:cubicBezTo>
                      <a:pt x="183" y="183"/>
                      <a:pt x="183" y="183"/>
                      <a:pt x="183" y="183"/>
                    </a:cubicBezTo>
                    <a:cubicBezTo>
                      <a:pt x="201" y="164"/>
                      <a:pt x="213" y="139"/>
                      <a:pt x="213" y="110"/>
                    </a:cubicBezTo>
                    <a:cubicBezTo>
                      <a:pt x="213" y="110"/>
                      <a:pt x="213" y="110"/>
                      <a:pt x="213" y="110"/>
                    </a:cubicBezTo>
                    <a:cubicBezTo>
                      <a:pt x="213" y="82"/>
                      <a:pt x="201" y="56"/>
                      <a:pt x="183" y="38"/>
                    </a:cubicBezTo>
                    <a:cubicBezTo>
                      <a:pt x="183" y="38"/>
                      <a:pt x="183" y="38"/>
                      <a:pt x="183" y="38"/>
                    </a:cubicBezTo>
                    <a:cubicBezTo>
                      <a:pt x="164" y="19"/>
                      <a:pt x="138" y="7"/>
                      <a:pt x="110" y="7"/>
                    </a:cubicBezTo>
                    <a:cubicBezTo>
                      <a:pt x="110" y="7"/>
                      <a:pt x="110" y="7"/>
                      <a:pt x="110" y="7"/>
                    </a:cubicBezTo>
                    <a:cubicBezTo>
                      <a:pt x="82" y="7"/>
                      <a:pt x="56" y="19"/>
                      <a:pt x="37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90" name="Freeform 304"/>
              <p:cNvSpPr/>
              <p:nvPr/>
            </p:nvSpPr>
            <p:spPr bwMode="auto">
              <a:xfrm>
                <a:off x="3777" y="2344"/>
                <a:ext cx="13" cy="35"/>
              </a:xfrm>
              <a:custGeom>
                <a:avLst/>
                <a:gdLst>
                  <a:gd name="T0" fmla="*/ 5 w 5"/>
                  <a:gd name="T1" fmla="*/ 13 h 13"/>
                  <a:gd name="T2" fmla="*/ 3 w 5"/>
                  <a:gd name="T3" fmla="*/ 13 h 13"/>
                  <a:gd name="T4" fmla="*/ 3 w 5"/>
                  <a:gd name="T5" fmla="*/ 3 h 13"/>
                  <a:gd name="T6" fmla="*/ 1 w 5"/>
                  <a:gd name="T7" fmla="*/ 4 h 13"/>
                  <a:gd name="T8" fmla="*/ 0 w 5"/>
                  <a:gd name="T9" fmla="*/ 5 h 13"/>
                  <a:gd name="T10" fmla="*/ 0 w 5"/>
                  <a:gd name="T11" fmla="*/ 3 h 13"/>
                  <a:gd name="T12" fmla="*/ 2 w 5"/>
                  <a:gd name="T13" fmla="*/ 1 h 13"/>
                  <a:gd name="T14" fmla="*/ 4 w 5"/>
                  <a:gd name="T15" fmla="*/ 0 h 13"/>
                  <a:gd name="T16" fmla="*/ 5 w 5"/>
                  <a:gd name="T17" fmla="*/ 0 h 13"/>
                  <a:gd name="T18" fmla="*/ 5 w 5"/>
                  <a:gd name="T19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13">
                    <a:moveTo>
                      <a:pt x="5" y="13"/>
                    </a:moveTo>
                    <a:cubicBezTo>
                      <a:pt x="3" y="13"/>
                      <a:pt x="3" y="13"/>
                      <a:pt x="3" y="1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2" y="3"/>
                      <a:pt x="1" y="4"/>
                    </a:cubicBezTo>
                    <a:cubicBezTo>
                      <a:pt x="1" y="4"/>
                      <a:pt x="0" y="4"/>
                      <a:pt x="0" y="5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" y="3"/>
                      <a:pt x="1" y="2"/>
                      <a:pt x="2" y="1"/>
                    </a:cubicBezTo>
                    <a:cubicBezTo>
                      <a:pt x="3" y="1"/>
                      <a:pt x="3" y="0"/>
                      <a:pt x="4" y="0"/>
                    </a:cubicBezTo>
                    <a:cubicBezTo>
                      <a:pt x="5" y="0"/>
                      <a:pt x="5" y="0"/>
                      <a:pt x="5" y="0"/>
                    </a:cubicBezTo>
                    <a:lnTo>
                      <a:pt x="5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92" name="Freeform 305"/>
              <p:cNvSpPr>
                <a:spLocks noEditPoints="1"/>
              </p:cNvSpPr>
              <p:nvPr/>
            </p:nvSpPr>
            <p:spPr bwMode="auto">
              <a:xfrm>
                <a:off x="3809" y="2344"/>
                <a:ext cx="24" cy="35"/>
              </a:xfrm>
              <a:custGeom>
                <a:avLst/>
                <a:gdLst>
                  <a:gd name="T0" fmla="*/ 0 w 9"/>
                  <a:gd name="T1" fmla="*/ 10 h 13"/>
                  <a:gd name="T2" fmla="*/ 2 w 9"/>
                  <a:gd name="T3" fmla="*/ 10 h 13"/>
                  <a:gd name="T4" fmla="*/ 3 w 9"/>
                  <a:gd name="T5" fmla="*/ 12 h 13"/>
                  <a:gd name="T6" fmla="*/ 4 w 9"/>
                  <a:gd name="T7" fmla="*/ 12 h 13"/>
                  <a:gd name="T8" fmla="*/ 6 w 9"/>
                  <a:gd name="T9" fmla="*/ 12 h 13"/>
                  <a:gd name="T10" fmla="*/ 6 w 9"/>
                  <a:gd name="T11" fmla="*/ 11 h 13"/>
                  <a:gd name="T12" fmla="*/ 7 w 9"/>
                  <a:gd name="T13" fmla="*/ 9 h 13"/>
                  <a:gd name="T14" fmla="*/ 7 w 9"/>
                  <a:gd name="T15" fmla="*/ 7 h 13"/>
                  <a:gd name="T16" fmla="*/ 7 w 9"/>
                  <a:gd name="T17" fmla="*/ 7 h 13"/>
                  <a:gd name="T18" fmla="*/ 6 w 9"/>
                  <a:gd name="T19" fmla="*/ 8 h 13"/>
                  <a:gd name="T20" fmla="*/ 4 w 9"/>
                  <a:gd name="T21" fmla="*/ 9 h 13"/>
                  <a:gd name="T22" fmla="*/ 1 w 9"/>
                  <a:gd name="T23" fmla="*/ 7 h 13"/>
                  <a:gd name="T24" fmla="*/ 0 w 9"/>
                  <a:gd name="T25" fmla="*/ 4 h 13"/>
                  <a:gd name="T26" fmla="*/ 1 w 9"/>
                  <a:gd name="T27" fmla="*/ 1 h 13"/>
                  <a:gd name="T28" fmla="*/ 4 w 9"/>
                  <a:gd name="T29" fmla="*/ 0 h 13"/>
                  <a:gd name="T30" fmla="*/ 7 w 9"/>
                  <a:gd name="T31" fmla="*/ 0 h 13"/>
                  <a:gd name="T32" fmla="*/ 8 w 9"/>
                  <a:gd name="T33" fmla="*/ 2 h 13"/>
                  <a:gd name="T34" fmla="*/ 9 w 9"/>
                  <a:gd name="T35" fmla="*/ 6 h 13"/>
                  <a:gd name="T36" fmla="*/ 8 w 9"/>
                  <a:gd name="T37" fmla="*/ 10 h 13"/>
                  <a:gd name="T38" fmla="*/ 7 w 9"/>
                  <a:gd name="T39" fmla="*/ 13 h 13"/>
                  <a:gd name="T40" fmla="*/ 4 w 9"/>
                  <a:gd name="T41" fmla="*/ 13 h 13"/>
                  <a:gd name="T42" fmla="*/ 2 w 9"/>
                  <a:gd name="T43" fmla="*/ 12 h 13"/>
                  <a:gd name="T44" fmla="*/ 0 w 9"/>
                  <a:gd name="T45" fmla="*/ 10 h 13"/>
                  <a:gd name="T46" fmla="*/ 7 w 9"/>
                  <a:gd name="T47" fmla="*/ 4 h 13"/>
                  <a:gd name="T48" fmla="*/ 6 w 9"/>
                  <a:gd name="T49" fmla="*/ 2 h 13"/>
                  <a:gd name="T50" fmla="*/ 5 w 9"/>
                  <a:gd name="T51" fmla="*/ 1 h 13"/>
                  <a:gd name="T52" fmla="*/ 3 w 9"/>
                  <a:gd name="T53" fmla="*/ 2 h 13"/>
                  <a:gd name="T54" fmla="*/ 2 w 9"/>
                  <a:gd name="T55" fmla="*/ 4 h 13"/>
                  <a:gd name="T56" fmla="*/ 3 w 9"/>
                  <a:gd name="T57" fmla="*/ 6 h 13"/>
                  <a:gd name="T58" fmla="*/ 5 w 9"/>
                  <a:gd name="T59" fmla="*/ 7 h 13"/>
                  <a:gd name="T60" fmla="*/ 6 w 9"/>
                  <a:gd name="T61" fmla="*/ 6 h 13"/>
                  <a:gd name="T62" fmla="*/ 7 w 9"/>
                  <a:gd name="T63" fmla="*/ 4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" h="13">
                    <a:moveTo>
                      <a:pt x="0" y="10"/>
                    </a:moveTo>
                    <a:cubicBezTo>
                      <a:pt x="2" y="10"/>
                      <a:pt x="2" y="10"/>
                      <a:pt x="2" y="10"/>
                    </a:cubicBezTo>
                    <a:cubicBezTo>
                      <a:pt x="2" y="11"/>
                      <a:pt x="2" y="11"/>
                      <a:pt x="3" y="12"/>
                    </a:cubicBezTo>
                    <a:cubicBezTo>
                      <a:pt x="3" y="12"/>
                      <a:pt x="4" y="12"/>
                      <a:pt x="4" y="12"/>
                    </a:cubicBezTo>
                    <a:cubicBezTo>
                      <a:pt x="5" y="12"/>
                      <a:pt x="5" y="12"/>
                      <a:pt x="6" y="12"/>
                    </a:cubicBezTo>
                    <a:cubicBezTo>
                      <a:pt x="6" y="11"/>
                      <a:pt x="6" y="11"/>
                      <a:pt x="6" y="11"/>
                    </a:cubicBezTo>
                    <a:cubicBezTo>
                      <a:pt x="7" y="10"/>
                      <a:pt x="7" y="10"/>
                      <a:pt x="7" y="9"/>
                    </a:cubicBezTo>
                    <a:cubicBezTo>
                      <a:pt x="7" y="8"/>
                      <a:pt x="7" y="8"/>
                      <a:pt x="7" y="7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7" y="7"/>
                      <a:pt x="7" y="8"/>
                      <a:pt x="6" y="8"/>
                    </a:cubicBezTo>
                    <a:cubicBezTo>
                      <a:pt x="5" y="8"/>
                      <a:pt x="5" y="9"/>
                      <a:pt x="4" y="9"/>
                    </a:cubicBezTo>
                    <a:cubicBezTo>
                      <a:pt x="3" y="9"/>
                      <a:pt x="2" y="8"/>
                      <a:pt x="1" y="7"/>
                    </a:cubicBezTo>
                    <a:cubicBezTo>
                      <a:pt x="1" y="7"/>
                      <a:pt x="0" y="5"/>
                      <a:pt x="0" y="4"/>
                    </a:cubicBezTo>
                    <a:cubicBezTo>
                      <a:pt x="0" y="3"/>
                      <a:pt x="1" y="2"/>
                      <a:pt x="1" y="1"/>
                    </a:cubicBezTo>
                    <a:cubicBezTo>
                      <a:pt x="2" y="0"/>
                      <a:pt x="3" y="0"/>
                      <a:pt x="4" y="0"/>
                    </a:cubicBezTo>
                    <a:cubicBezTo>
                      <a:pt x="5" y="0"/>
                      <a:pt x="6" y="0"/>
                      <a:pt x="7" y="0"/>
                    </a:cubicBezTo>
                    <a:cubicBezTo>
                      <a:pt x="7" y="1"/>
                      <a:pt x="8" y="1"/>
                      <a:pt x="8" y="2"/>
                    </a:cubicBezTo>
                    <a:cubicBezTo>
                      <a:pt x="9" y="3"/>
                      <a:pt x="9" y="4"/>
                      <a:pt x="9" y="6"/>
                    </a:cubicBezTo>
                    <a:cubicBezTo>
                      <a:pt x="9" y="8"/>
                      <a:pt x="9" y="9"/>
                      <a:pt x="8" y="10"/>
                    </a:cubicBezTo>
                    <a:cubicBezTo>
                      <a:pt x="8" y="11"/>
                      <a:pt x="7" y="12"/>
                      <a:pt x="7" y="13"/>
                    </a:cubicBezTo>
                    <a:cubicBezTo>
                      <a:pt x="6" y="13"/>
                      <a:pt x="5" y="13"/>
                      <a:pt x="4" y="13"/>
                    </a:cubicBezTo>
                    <a:cubicBezTo>
                      <a:pt x="3" y="13"/>
                      <a:pt x="2" y="13"/>
                      <a:pt x="2" y="12"/>
                    </a:cubicBezTo>
                    <a:cubicBezTo>
                      <a:pt x="1" y="12"/>
                      <a:pt x="0" y="11"/>
                      <a:pt x="0" y="10"/>
                    </a:cubicBezTo>
                    <a:close/>
                    <a:moveTo>
                      <a:pt x="7" y="4"/>
                    </a:moveTo>
                    <a:cubicBezTo>
                      <a:pt x="7" y="3"/>
                      <a:pt x="7" y="2"/>
                      <a:pt x="6" y="2"/>
                    </a:cubicBezTo>
                    <a:cubicBezTo>
                      <a:pt x="6" y="1"/>
                      <a:pt x="5" y="1"/>
                      <a:pt x="5" y="1"/>
                    </a:cubicBezTo>
                    <a:cubicBezTo>
                      <a:pt x="4" y="1"/>
                      <a:pt x="3" y="1"/>
                      <a:pt x="3" y="2"/>
                    </a:cubicBezTo>
                    <a:cubicBezTo>
                      <a:pt x="2" y="2"/>
                      <a:pt x="2" y="3"/>
                      <a:pt x="2" y="4"/>
                    </a:cubicBezTo>
                    <a:cubicBezTo>
                      <a:pt x="2" y="5"/>
                      <a:pt x="2" y="6"/>
                      <a:pt x="3" y="6"/>
                    </a:cubicBezTo>
                    <a:cubicBezTo>
                      <a:pt x="3" y="7"/>
                      <a:pt x="4" y="7"/>
                      <a:pt x="5" y="7"/>
                    </a:cubicBezTo>
                    <a:cubicBezTo>
                      <a:pt x="5" y="7"/>
                      <a:pt x="6" y="7"/>
                      <a:pt x="6" y="6"/>
                    </a:cubicBezTo>
                    <a:cubicBezTo>
                      <a:pt x="7" y="6"/>
                      <a:pt x="7" y="5"/>
                      <a:pt x="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96" name="Freeform 306"/>
              <p:cNvSpPr/>
              <p:nvPr/>
            </p:nvSpPr>
            <p:spPr bwMode="auto">
              <a:xfrm>
                <a:off x="3847" y="2344"/>
                <a:ext cx="24" cy="35"/>
              </a:xfrm>
              <a:custGeom>
                <a:avLst/>
                <a:gdLst>
                  <a:gd name="T0" fmla="*/ 0 w 9"/>
                  <a:gd name="T1" fmla="*/ 10 h 13"/>
                  <a:gd name="T2" fmla="*/ 1 w 9"/>
                  <a:gd name="T3" fmla="*/ 9 h 13"/>
                  <a:gd name="T4" fmla="*/ 2 w 9"/>
                  <a:gd name="T5" fmla="*/ 11 h 13"/>
                  <a:gd name="T6" fmla="*/ 4 w 9"/>
                  <a:gd name="T7" fmla="*/ 12 h 13"/>
                  <a:gd name="T8" fmla="*/ 6 w 9"/>
                  <a:gd name="T9" fmla="*/ 11 h 13"/>
                  <a:gd name="T10" fmla="*/ 7 w 9"/>
                  <a:gd name="T11" fmla="*/ 9 h 13"/>
                  <a:gd name="T12" fmla="*/ 6 w 9"/>
                  <a:gd name="T13" fmla="*/ 7 h 13"/>
                  <a:gd name="T14" fmla="*/ 4 w 9"/>
                  <a:gd name="T15" fmla="*/ 7 h 13"/>
                  <a:gd name="T16" fmla="*/ 3 w 9"/>
                  <a:gd name="T17" fmla="*/ 7 h 13"/>
                  <a:gd name="T18" fmla="*/ 3 w 9"/>
                  <a:gd name="T19" fmla="*/ 5 h 13"/>
                  <a:gd name="T20" fmla="*/ 4 w 9"/>
                  <a:gd name="T21" fmla="*/ 5 h 13"/>
                  <a:gd name="T22" fmla="*/ 5 w 9"/>
                  <a:gd name="T23" fmla="*/ 5 h 13"/>
                  <a:gd name="T24" fmla="*/ 6 w 9"/>
                  <a:gd name="T25" fmla="*/ 3 h 13"/>
                  <a:gd name="T26" fmla="*/ 6 w 9"/>
                  <a:gd name="T27" fmla="*/ 2 h 13"/>
                  <a:gd name="T28" fmla="*/ 4 w 9"/>
                  <a:gd name="T29" fmla="*/ 1 h 13"/>
                  <a:gd name="T30" fmla="*/ 2 w 9"/>
                  <a:gd name="T31" fmla="*/ 2 h 13"/>
                  <a:gd name="T32" fmla="*/ 2 w 9"/>
                  <a:gd name="T33" fmla="*/ 3 h 13"/>
                  <a:gd name="T34" fmla="*/ 0 w 9"/>
                  <a:gd name="T35" fmla="*/ 3 h 13"/>
                  <a:gd name="T36" fmla="*/ 1 w 9"/>
                  <a:gd name="T37" fmla="*/ 0 h 13"/>
                  <a:gd name="T38" fmla="*/ 4 w 9"/>
                  <a:gd name="T39" fmla="*/ 0 h 13"/>
                  <a:gd name="T40" fmla="*/ 6 w 9"/>
                  <a:gd name="T41" fmla="*/ 0 h 13"/>
                  <a:gd name="T42" fmla="*/ 7 w 9"/>
                  <a:gd name="T43" fmla="*/ 1 h 13"/>
                  <a:gd name="T44" fmla="*/ 8 w 9"/>
                  <a:gd name="T45" fmla="*/ 3 h 13"/>
                  <a:gd name="T46" fmla="*/ 7 w 9"/>
                  <a:gd name="T47" fmla="*/ 5 h 13"/>
                  <a:gd name="T48" fmla="*/ 6 w 9"/>
                  <a:gd name="T49" fmla="*/ 6 h 13"/>
                  <a:gd name="T50" fmla="*/ 8 w 9"/>
                  <a:gd name="T51" fmla="*/ 7 h 13"/>
                  <a:gd name="T52" fmla="*/ 9 w 9"/>
                  <a:gd name="T53" fmla="*/ 9 h 13"/>
                  <a:gd name="T54" fmla="*/ 7 w 9"/>
                  <a:gd name="T55" fmla="*/ 12 h 13"/>
                  <a:gd name="T56" fmla="*/ 4 w 9"/>
                  <a:gd name="T57" fmla="*/ 13 h 13"/>
                  <a:gd name="T58" fmla="*/ 1 w 9"/>
                  <a:gd name="T59" fmla="*/ 12 h 13"/>
                  <a:gd name="T60" fmla="*/ 0 w 9"/>
                  <a:gd name="T61" fmla="*/ 1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" h="13">
                    <a:moveTo>
                      <a:pt x="0" y="10"/>
                    </a:moveTo>
                    <a:cubicBezTo>
                      <a:pt x="1" y="9"/>
                      <a:pt x="1" y="9"/>
                      <a:pt x="1" y="9"/>
                    </a:cubicBezTo>
                    <a:cubicBezTo>
                      <a:pt x="2" y="10"/>
                      <a:pt x="2" y="11"/>
                      <a:pt x="2" y="11"/>
                    </a:cubicBezTo>
                    <a:cubicBezTo>
                      <a:pt x="3" y="12"/>
                      <a:pt x="3" y="12"/>
                      <a:pt x="4" y="12"/>
                    </a:cubicBezTo>
                    <a:cubicBezTo>
                      <a:pt x="5" y="12"/>
                      <a:pt x="6" y="12"/>
                      <a:pt x="6" y="11"/>
                    </a:cubicBezTo>
                    <a:cubicBezTo>
                      <a:pt x="7" y="11"/>
                      <a:pt x="7" y="10"/>
                      <a:pt x="7" y="9"/>
                    </a:cubicBezTo>
                    <a:cubicBezTo>
                      <a:pt x="7" y="8"/>
                      <a:pt x="7" y="8"/>
                      <a:pt x="6" y="7"/>
                    </a:cubicBezTo>
                    <a:cubicBezTo>
                      <a:pt x="6" y="7"/>
                      <a:pt x="5" y="7"/>
                      <a:pt x="4" y="7"/>
                    </a:cubicBezTo>
                    <a:cubicBezTo>
                      <a:pt x="4" y="7"/>
                      <a:pt x="4" y="7"/>
                      <a:pt x="3" y="7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4" y="5"/>
                    </a:cubicBezTo>
                    <a:cubicBezTo>
                      <a:pt x="4" y="5"/>
                      <a:pt x="5" y="5"/>
                      <a:pt x="5" y="5"/>
                    </a:cubicBezTo>
                    <a:cubicBezTo>
                      <a:pt x="6" y="4"/>
                      <a:pt x="6" y="4"/>
                      <a:pt x="6" y="3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5" y="1"/>
                      <a:pt x="5" y="1"/>
                      <a:pt x="4" y="1"/>
                    </a:cubicBezTo>
                    <a:cubicBezTo>
                      <a:pt x="3" y="1"/>
                      <a:pt x="3" y="1"/>
                      <a:pt x="2" y="2"/>
                    </a:cubicBezTo>
                    <a:cubicBezTo>
                      <a:pt x="2" y="2"/>
                      <a:pt x="2" y="3"/>
                      <a:pt x="2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2"/>
                      <a:pt x="1" y="1"/>
                      <a:pt x="1" y="0"/>
                    </a:cubicBezTo>
                    <a:cubicBezTo>
                      <a:pt x="2" y="0"/>
                      <a:pt x="3" y="0"/>
                      <a:pt x="4" y="0"/>
                    </a:cubicBezTo>
                    <a:cubicBezTo>
                      <a:pt x="5" y="0"/>
                      <a:pt x="5" y="0"/>
                      <a:pt x="6" y="0"/>
                    </a:cubicBezTo>
                    <a:cubicBezTo>
                      <a:pt x="7" y="0"/>
                      <a:pt x="7" y="1"/>
                      <a:pt x="7" y="1"/>
                    </a:cubicBezTo>
                    <a:cubicBezTo>
                      <a:pt x="8" y="2"/>
                      <a:pt x="8" y="2"/>
                      <a:pt x="8" y="3"/>
                    </a:cubicBezTo>
                    <a:cubicBezTo>
                      <a:pt x="8" y="4"/>
                      <a:pt x="8" y="4"/>
                      <a:pt x="7" y="5"/>
                    </a:cubicBezTo>
                    <a:cubicBezTo>
                      <a:pt x="7" y="5"/>
                      <a:pt x="7" y="6"/>
                      <a:pt x="6" y="6"/>
                    </a:cubicBezTo>
                    <a:cubicBezTo>
                      <a:pt x="7" y="6"/>
                      <a:pt x="8" y="6"/>
                      <a:pt x="8" y="7"/>
                    </a:cubicBezTo>
                    <a:cubicBezTo>
                      <a:pt x="8" y="8"/>
                      <a:pt x="9" y="8"/>
                      <a:pt x="9" y="9"/>
                    </a:cubicBezTo>
                    <a:cubicBezTo>
                      <a:pt x="9" y="10"/>
                      <a:pt x="8" y="11"/>
                      <a:pt x="7" y="12"/>
                    </a:cubicBezTo>
                    <a:cubicBezTo>
                      <a:pt x="6" y="13"/>
                      <a:pt x="5" y="13"/>
                      <a:pt x="4" y="13"/>
                    </a:cubicBezTo>
                    <a:cubicBezTo>
                      <a:pt x="3" y="13"/>
                      <a:pt x="2" y="13"/>
                      <a:pt x="1" y="12"/>
                    </a:cubicBezTo>
                    <a:cubicBezTo>
                      <a:pt x="0" y="12"/>
                      <a:pt x="0" y="11"/>
                      <a:pt x="0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97" name="Freeform 307"/>
              <p:cNvSpPr/>
              <p:nvPr/>
            </p:nvSpPr>
            <p:spPr bwMode="auto">
              <a:xfrm>
                <a:off x="3884" y="2344"/>
                <a:ext cx="22" cy="35"/>
              </a:xfrm>
              <a:custGeom>
                <a:avLst/>
                <a:gdLst>
                  <a:gd name="T0" fmla="*/ 0 w 8"/>
                  <a:gd name="T1" fmla="*/ 1 h 13"/>
                  <a:gd name="T2" fmla="*/ 0 w 8"/>
                  <a:gd name="T3" fmla="*/ 0 h 13"/>
                  <a:gd name="T4" fmla="*/ 8 w 8"/>
                  <a:gd name="T5" fmla="*/ 0 h 13"/>
                  <a:gd name="T6" fmla="*/ 8 w 8"/>
                  <a:gd name="T7" fmla="*/ 1 h 13"/>
                  <a:gd name="T8" fmla="*/ 6 w 8"/>
                  <a:gd name="T9" fmla="*/ 5 h 13"/>
                  <a:gd name="T10" fmla="*/ 4 w 8"/>
                  <a:gd name="T11" fmla="*/ 9 h 13"/>
                  <a:gd name="T12" fmla="*/ 3 w 8"/>
                  <a:gd name="T13" fmla="*/ 13 h 13"/>
                  <a:gd name="T14" fmla="*/ 1 w 8"/>
                  <a:gd name="T15" fmla="*/ 13 h 13"/>
                  <a:gd name="T16" fmla="*/ 2 w 8"/>
                  <a:gd name="T17" fmla="*/ 9 h 13"/>
                  <a:gd name="T18" fmla="*/ 4 w 8"/>
                  <a:gd name="T19" fmla="*/ 5 h 13"/>
                  <a:gd name="T20" fmla="*/ 6 w 8"/>
                  <a:gd name="T21" fmla="*/ 1 h 13"/>
                  <a:gd name="T22" fmla="*/ 0 w 8"/>
                  <a:gd name="T23" fmla="*/ 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" h="13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7" y="2"/>
                      <a:pt x="7" y="3"/>
                      <a:pt x="6" y="5"/>
                    </a:cubicBezTo>
                    <a:cubicBezTo>
                      <a:pt x="5" y="6"/>
                      <a:pt x="4" y="8"/>
                      <a:pt x="4" y="9"/>
                    </a:cubicBezTo>
                    <a:cubicBezTo>
                      <a:pt x="3" y="11"/>
                      <a:pt x="3" y="12"/>
                      <a:pt x="3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1" y="12"/>
                      <a:pt x="2" y="11"/>
                      <a:pt x="2" y="9"/>
                    </a:cubicBezTo>
                    <a:cubicBezTo>
                      <a:pt x="2" y="8"/>
                      <a:pt x="3" y="6"/>
                      <a:pt x="4" y="5"/>
                    </a:cubicBezTo>
                    <a:cubicBezTo>
                      <a:pt x="5" y="4"/>
                      <a:pt x="5" y="2"/>
                      <a:pt x="6" y="1"/>
                    </a:cubicBez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98" name="Freeform 308"/>
              <p:cNvSpPr/>
              <p:nvPr/>
            </p:nvSpPr>
            <p:spPr bwMode="auto">
              <a:xfrm>
                <a:off x="3645" y="1911"/>
                <a:ext cx="132" cy="412"/>
              </a:xfrm>
              <a:custGeom>
                <a:avLst/>
                <a:gdLst>
                  <a:gd name="T0" fmla="*/ 33 w 49"/>
                  <a:gd name="T1" fmla="*/ 46 h 153"/>
                  <a:gd name="T2" fmla="*/ 6 w 49"/>
                  <a:gd name="T3" fmla="*/ 68 h 153"/>
                  <a:gd name="T4" fmla="*/ 1 w 49"/>
                  <a:gd name="T5" fmla="*/ 63 h 153"/>
                  <a:gd name="T6" fmla="*/ 4 w 49"/>
                  <a:gd name="T7" fmla="*/ 60 h 153"/>
                  <a:gd name="T8" fmla="*/ 28 w 49"/>
                  <a:gd name="T9" fmla="*/ 33 h 153"/>
                  <a:gd name="T10" fmla="*/ 27 w 49"/>
                  <a:gd name="T11" fmla="*/ 17 h 153"/>
                  <a:gd name="T12" fmla="*/ 29 w 49"/>
                  <a:gd name="T13" fmla="*/ 4 h 153"/>
                  <a:gd name="T14" fmla="*/ 37 w 49"/>
                  <a:gd name="T15" fmla="*/ 3 h 153"/>
                  <a:gd name="T16" fmla="*/ 40 w 49"/>
                  <a:gd name="T17" fmla="*/ 10 h 153"/>
                  <a:gd name="T18" fmla="*/ 39 w 49"/>
                  <a:gd name="T19" fmla="*/ 28 h 153"/>
                  <a:gd name="T20" fmla="*/ 42 w 49"/>
                  <a:gd name="T21" fmla="*/ 44 h 153"/>
                  <a:gd name="T22" fmla="*/ 49 w 49"/>
                  <a:gd name="T23" fmla="*/ 70 h 153"/>
                  <a:gd name="T24" fmla="*/ 43 w 49"/>
                  <a:gd name="T25" fmla="*/ 84 h 153"/>
                  <a:gd name="T26" fmla="*/ 34 w 49"/>
                  <a:gd name="T27" fmla="*/ 129 h 153"/>
                  <a:gd name="T28" fmla="*/ 37 w 49"/>
                  <a:gd name="T29" fmla="*/ 143 h 153"/>
                  <a:gd name="T30" fmla="*/ 34 w 49"/>
                  <a:gd name="T31" fmla="*/ 153 h 153"/>
                  <a:gd name="T32" fmla="*/ 23 w 49"/>
                  <a:gd name="T33" fmla="*/ 141 h 153"/>
                  <a:gd name="T34" fmla="*/ 23 w 49"/>
                  <a:gd name="T35" fmla="*/ 102 h 153"/>
                  <a:gd name="T36" fmla="*/ 34 w 49"/>
                  <a:gd name="T37" fmla="*/ 81 h 153"/>
                  <a:gd name="T38" fmla="*/ 38 w 49"/>
                  <a:gd name="T39" fmla="*/ 60 h 153"/>
                  <a:gd name="T40" fmla="*/ 33 w 49"/>
                  <a:gd name="T41" fmla="*/ 46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9" h="153">
                    <a:moveTo>
                      <a:pt x="33" y="46"/>
                    </a:moveTo>
                    <a:cubicBezTo>
                      <a:pt x="33" y="46"/>
                      <a:pt x="15" y="65"/>
                      <a:pt x="6" y="68"/>
                    </a:cubicBezTo>
                    <a:cubicBezTo>
                      <a:pt x="6" y="68"/>
                      <a:pt x="0" y="68"/>
                      <a:pt x="1" y="63"/>
                    </a:cubicBezTo>
                    <a:cubicBezTo>
                      <a:pt x="1" y="63"/>
                      <a:pt x="2" y="61"/>
                      <a:pt x="4" y="60"/>
                    </a:cubicBezTo>
                    <a:cubicBezTo>
                      <a:pt x="4" y="60"/>
                      <a:pt x="25" y="44"/>
                      <a:pt x="28" y="33"/>
                    </a:cubicBezTo>
                    <a:cubicBezTo>
                      <a:pt x="28" y="33"/>
                      <a:pt x="29" y="21"/>
                      <a:pt x="27" y="17"/>
                    </a:cubicBezTo>
                    <a:cubicBezTo>
                      <a:pt x="27" y="17"/>
                      <a:pt x="25" y="8"/>
                      <a:pt x="29" y="4"/>
                    </a:cubicBezTo>
                    <a:cubicBezTo>
                      <a:pt x="29" y="4"/>
                      <a:pt x="32" y="0"/>
                      <a:pt x="37" y="3"/>
                    </a:cubicBezTo>
                    <a:cubicBezTo>
                      <a:pt x="37" y="3"/>
                      <a:pt x="41" y="6"/>
                      <a:pt x="40" y="10"/>
                    </a:cubicBezTo>
                    <a:cubicBezTo>
                      <a:pt x="40" y="10"/>
                      <a:pt x="38" y="19"/>
                      <a:pt x="39" y="28"/>
                    </a:cubicBezTo>
                    <a:cubicBezTo>
                      <a:pt x="39" y="28"/>
                      <a:pt x="40" y="36"/>
                      <a:pt x="42" y="44"/>
                    </a:cubicBezTo>
                    <a:cubicBezTo>
                      <a:pt x="42" y="44"/>
                      <a:pt x="49" y="58"/>
                      <a:pt x="49" y="70"/>
                    </a:cubicBezTo>
                    <a:cubicBezTo>
                      <a:pt x="49" y="70"/>
                      <a:pt x="48" y="77"/>
                      <a:pt x="43" y="84"/>
                    </a:cubicBezTo>
                    <a:cubicBezTo>
                      <a:pt x="43" y="84"/>
                      <a:pt x="28" y="104"/>
                      <a:pt x="34" y="129"/>
                    </a:cubicBezTo>
                    <a:cubicBezTo>
                      <a:pt x="37" y="143"/>
                      <a:pt x="37" y="143"/>
                      <a:pt x="37" y="143"/>
                    </a:cubicBezTo>
                    <a:cubicBezTo>
                      <a:pt x="37" y="143"/>
                      <a:pt x="39" y="152"/>
                      <a:pt x="34" y="153"/>
                    </a:cubicBezTo>
                    <a:cubicBezTo>
                      <a:pt x="34" y="153"/>
                      <a:pt x="25" y="153"/>
                      <a:pt x="23" y="141"/>
                    </a:cubicBezTo>
                    <a:cubicBezTo>
                      <a:pt x="23" y="141"/>
                      <a:pt x="17" y="121"/>
                      <a:pt x="23" y="102"/>
                    </a:cubicBezTo>
                    <a:cubicBezTo>
                      <a:pt x="23" y="102"/>
                      <a:pt x="25" y="93"/>
                      <a:pt x="34" y="81"/>
                    </a:cubicBezTo>
                    <a:cubicBezTo>
                      <a:pt x="34" y="81"/>
                      <a:pt x="43" y="70"/>
                      <a:pt x="38" y="60"/>
                    </a:cubicBezTo>
                    <a:lnTo>
                      <a:pt x="33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99" name="Freeform 309"/>
              <p:cNvSpPr/>
              <p:nvPr/>
            </p:nvSpPr>
            <p:spPr bwMode="auto">
              <a:xfrm>
                <a:off x="3758" y="1911"/>
                <a:ext cx="132" cy="412"/>
              </a:xfrm>
              <a:custGeom>
                <a:avLst/>
                <a:gdLst>
                  <a:gd name="T0" fmla="*/ 32 w 49"/>
                  <a:gd name="T1" fmla="*/ 46 h 153"/>
                  <a:gd name="T2" fmla="*/ 5 w 49"/>
                  <a:gd name="T3" fmla="*/ 68 h 153"/>
                  <a:gd name="T4" fmla="*/ 1 w 49"/>
                  <a:gd name="T5" fmla="*/ 63 h 153"/>
                  <a:gd name="T6" fmla="*/ 3 w 49"/>
                  <a:gd name="T7" fmla="*/ 60 h 153"/>
                  <a:gd name="T8" fmla="*/ 28 w 49"/>
                  <a:gd name="T9" fmla="*/ 33 h 153"/>
                  <a:gd name="T10" fmla="*/ 27 w 49"/>
                  <a:gd name="T11" fmla="*/ 17 h 153"/>
                  <a:gd name="T12" fmla="*/ 28 w 49"/>
                  <a:gd name="T13" fmla="*/ 4 h 153"/>
                  <a:gd name="T14" fmla="*/ 37 w 49"/>
                  <a:gd name="T15" fmla="*/ 3 h 153"/>
                  <a:gd name="T16" fmla="*/ 40 w 49"/>
                  <a:gd name="T17" fmla="*/ 10 h 153"/>
                  <a:gd name="T18" fmla="*/ 38 w 49"/>
                  <a:gd name="T19" fmla="*/ 28 h 153"/>
                  <a:gd name="T20" fmla="*/ 42 w 49"/>
                  <a:gd name="T21" fmla="*/ 44 h 153"/>
                  <a:gd name="T22" fmla="*/ 49 w 49"/>
                  <a:gd name="T23" fmla="*/ 70 h 153"/>
                  <a:gd name="T24" fmla="*/ 43 w 49"/>
                  <a:gd name="T25" fmla="*/ 84 h 153"/>
                  <a:gd name="T26" fmla="*/ 33 w 49"/>
                  <a:gd name="T27" fmla="*/ 129 h 153"/>
                  <a:gd name="T28" fmla="*/ 37 w 49"/>
                  <a:gd name="T29" fmla="*/ 143 h 153"/>
                  <a:gd name="T30" fmla="*/ 33 w 49"/>
                  <a:gd name="T31" fmla="*/ 153 h 153"/>
                  <a:gd name="T32" fmla="*/ 23 w 49"/>
                  <a:gd name="T33" fmla="*/ 141 h 153"/>
                  <a:gd name="T34" fmla="*/ 23 w 49"/>
                  <a:gd name="T35" fmla="*/ 102 h 153"/>
                  <a:gd name="T36" fmla="*/ 34 w 49"/>
                  <a:gd name="T37" fmla="*/ 81 h 153"/>
                  <a:gd name="T38" fmla="*/ 38 w 49"/>
                  <a:gd name="T39" fmla="*/ 60 h 153"/>
                  <a:gd name="T40" fmla="*/ 32 w 49"/>
                  <a:gd name="T41" fmla="*/ 46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9" h="153">
                    <a:moveTo>
                      <a:pt x="32" y="46"/>
                    </a:moveTo>
                    <a:cubicBezTo>
                      <a:pt x="32" y="46"/>
                      <a:pt x="15" y="65"/>
                      <a:pt x="5" y="68"/>
                    </a:cubicBezTo>
                    <a:cubicBezTo>
                      <a:pt x="5" y="68"/>
                      <a:pt x="0" y="68"/>
                      <a:pt x="1" y="63"/>
                    </a:cubicBezTo>
                    <a:cubicBezTo>
                      <a:pt x="1" y="63"/>
                      <a:pt x="2" y="61"/>
                      <a:pt x="3" y="60"/>
                    </a:cubicBezTo>
                    <a:cubicBezTo>
                      <a:pt x="3" y="60"/>
                      <a:pt x="25" y="44"/>
                      <a:pt x="28" y="33"/>
                    </a:cubicBezTo>
                    <a:cubicBezTo>
                      <a:pt x="28" y="33"/>
                      <a:pt x="29" y="21"/>
                      <a:pt x="27" y="17"/>
                    </a:cubicBezTo>
                    <a:cubicBezTo>
                      <a:pt x="27" y="17"/>
                      <a:pt x="25" y="8"/>
                      <a:pt x="28" y="4"/>
                    </a:cubicBezTo>
                    <a:cubicBezTo>
                      <a:pt x="28" y="4"/>
                      <a:pt x="32" y="0"/>
                      <a:pt x="37" y="3"/>
                    </a:cubicBezTo>
                    <a:cubicBezTo>
                      <a:pt x="37" y="3"/>
                      <a:pt x="41" y="6"/>
                      <a:pt x="40" y="10"/>
                    </a:cubicBezTo>
                    <a:cubicBezTo>
                      <a:pt x="40" y="10"/>
                      <a:pt x="38" y="19"/>
                      <a:pt x="38" y="28"/>
                    </a:cubicBezTo>
                    <a:cubicBezTo>
                      <a:pt x="38" y="28"/>
                      <a:pt x="39" y="36"/>
                      <a:pt x="42" y="44"/>
                    </a:cubicBezTo>
                    <a:cubicBezTo>
                      <a:pt x="42" y="44"/>
                      <a:pt x="49" y="58"/>
                      <a:pt x="49" y="70"/>
                    </a:cubicBezTo>
                    <a:cubicBezTo>
                      <a:pt x="49" y="70"/>
                      <a:pt x="47" y="77"/>
                      <a:pt x="43" y="84"/>
                    </a:cubicBezTo>
                    <a:cubicBezTo>
                      <a:pt x="43" y="84"/>
                      <a:pt x="27" y="104"/>
                      <a:pt x="33" y="129"/>
                    </a:cubicBezTo>
                    <a:cubicBezTo>
                      <a:pt x="37" y="143"/>
                      <a:pt x="37" y="143"/>
                      <a:pt x="37" y="143"/>
                    </a:cubicBezTo>
                    <a:cubicBezTo>
                      <a:pt x="37" y="143"/>
                      <a:pt x="39" y="152"/>
                      <a:pt x="33" y="153"/>
                    </a:cubicBezTo>
                    <a:cubicBezTo>
                      <a:pt x="33" y="153"/>
                      <a:pt x="25" y="153"/>
                      <a:pt x="23" y="141"/>
                    </a:cubicBezTo>
                    <a:cubicBezTo>
                      <a:pt x="23" y="141"/>
                      <a:pt x="17" y="121"/>
                      <a:pt x="23" y="102"/>
                    </a:cubicBezTo>
                    <a:cubicBezTo>
                      <a:pt x="23" y="102"/>
                      <a:pt x="25" y="93"/>
                      <a:pt x="34" y="81"/>
                    </a:cubicBezTo>
                    <a:cubicBezTo>
                      <a:pt x="34" y="81"/>
                      <a:pt x="43" y="70"/>
                      <a:pt x="38" y="60"/>
                    </a:cubicBezTo>
                    <a:lnTo>
                      <a:pt x="32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00" name="Freeform 310"/>
              <p:cNvSpPr/>
              <p:nvPr/>
            </p:nvSpPr>
            <p:spPr bwMode="auto">
              <a:xfrm>
                <a:off x="3868" y="1911"/>
                <a:ext cx="135" cy="412"/>
              </a:xfrm>
              <a:custGeom>
                <a:avLst/>
                <a:gdLst>
                  <a:gd name="T0" fmla="*/ 33 w 50"/>
                  <a:gd name="T1" fmla="*/ 46 h 153"/>
                  <a:gd name="T2" fmla="*/ 6 w 50"/>
                  <a:gd name="T3" fmla="*/ 68 h 153"/>
                  <a:gd name="T4" fmla="*/ 2 w 50"/>
                  <a:gd name="T5" fmla="*/ 63 h 153"/>
                  <a:gd name="T6" fmla="*/ 4 w 50"/>
                  <a:gd name="T7" fmla="*/ 60 h 153"/>
                  <a:gd name="T8" fmla="*/ 29 w 50"/>
                  <a:gd name="T9" fmla="*/ 33 h 153"/>
                  <a:gd name="T10" fmla="*/ 28 w 50"/>
                  <a:gd name="T11" fmla="*/ 17 h 153"/>
                  <a:gd name="T12" fmla="*/ 29 w 50"/>
                  <a:gd name="T13" fmla="*/ 4 h 153"/>
                  <a:gd name="T14" fmla="*/ 38 w 50"/>
                  <a:gd name="T15" fmla="*/ 3 h 153"/>
                  <a:gd name="T16" fmla="*/ 40 w 50"/>
                  <a:gd name="T17" fmla="*/ 10 h 153"/>
                  <a:gd name="T18" fmla="*/ 39 w 50"/>
                  <a:gd name="T19" fmla="*/ 28 h 153"/>
                  <a:gd name="T20" fmla="*/ 43 w 50"/>
                  <a:gd name="T21" fmla="*/ 44 h 153"/>
                  <a:gd name="T22" fmla="*/ 50 w 50"/>
                  <a:gd name="T23" fmla="*/ 70 h 153"/>
                  <a:gd name="T24" fmla="*/ 44 w 50"/>
                  <a:gd name="T25" fmla="*/ 84 h 153"/>
                  <a:gd name="T26" fmla="*/ 34 w 50"/>
                  <a:gd name="T27" fmla="*/ 129 h 153"/>
                  <a:gd name="T28" fmla="*/ 38 w 50"/>
                  <a:gd name="T29" fmla="*/ 143 h 153"/>
                  <a:gd name="T30" fmla="*/ 34 w 50"/>
                  <a:gd name="T31" fmla="*/ 153 h 153"/>
                  <a:gd name="T32" fmla="*/ 24 w 50"/>
                  <a:gd name="T33" fmla="*/ 141 h 153"/>
                  <a:gd name="T34" fmla="*/ 24 w 50"/>
                  <a:gd name="T35" fmla="*/ 102 h 153"/>
                  <a:gd name="T36" fmla="*/ 34 w 50"/>
                  <a:gd name="T37" fmla="*/ 81 h 153"/>
                  <a:gd name="T38" fmla="*/ 39 w 50"/>
                  <a:gd name="T39" fmla="*/ 60 h 153"/>
                  <a:gd name="T40" fmla="*/ 33 w 50"/>
                  <a:gd name="T41" fmla="*/ 46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0" h="153">
                    <a:moveTo>
                      <a:pt x="33" y="46"/>
                    </a:moveTo>
                    <a:cubicBezTo>
                      <a:pt x="33" y="46"/>
                      <a:pt x="16" y="65"/>
                      <a:pt x="6" y="68"/>
                    </a:cubicBezTo>
                    <a:cubicBezTo>
                      <a:pt x="6" y="68"/>
                      <a:pt x="0" y="68"/>
                      <a:pt x="2" y="63"/>
                    </a:cubicBezTo>
                    <a:cubicBezTo>
                      <a:pt x="2" y="63"/>
                      <a:pt x="2" y="61"/>
                      <a:pt x="4" y="60"/>
                    </a:cubicBezTo>
                    <a:cubicBezTo>
                      <a:pt x="4" y="60"/>
                      <a:pt x="26" y="44"/>
                      <a:pt x="29" y="33"/>
                    </a:cubicBezTo>
                    <a:cubicBezTo>
                      <a:pt x="29" y="33"/>
                      <a:pt x="29" y="21"/>
                      <a:pt x="28" y="17"/>
                    </a:cubicBezTo>
                    <a:cubicBezTo>
                      <a:pt x="28" y="17"/>
                      <a:pt x="26" y="8"/>
                      <a:pt x="29" y="4"/>
                    </a:cubicBezTo>
                    <a:cubicBezTo>
                      <a:pt x="29" y="4"/>
                      <a:pt x="32" y="0"/>
                      <a:pt x="38" y="3"/>
                    </a:cubicBezTo>
                    <a:cubicBezTo>
                      <a:pt x="38" y="3"/>
                      <a:pt x="42" y="6"/>
                      <a:pt x="40" y="10"/>
                    </a:cubicBezTo>
                    <a:cubicBezTo>
                      <a:pt x="40" y="10"/>
                      <a:pt x="39" y="19"/>
                      <a:pt x="39" y="28"/>
                    </a:cubicBezTo>
                    <a:cubicBezTo>
                      <a:pt x="39" y="28"/>
                      <a:pt x="40" y="36"/>
                      <a:pt x="43" y="44"/>
                    </a:cubicBezTo>
                    <a:cubicBezTo>
                      <a:pt x="43" y="44"/>
                      <a:pt x="50" y="58"/>
                      <a:pt x="50" y="70"/>
                    </a:cubicBezTo>
                    <a:cubicBezTo>
                      <a:pt x="50" y="70"/>
                      <a:pt x="48" y="77"/>
                      <a:pt x="44" y="84"/>
                    </a:cubicBezTo>
                    <a:cubicBezTo>
                      <a:pt x="44" y="84"/>
                      <a:pt x="28" y="104"/>
                      <a:pt x="34" y="129"/>
                    </a:cubicBezTo>
                    <a:cubicBezTo>
                      <a:pt x="38" y="143"/>
                      <a:pt x="38" y="143"/>
                      <a:pt x="38" y="143"/>
                    </a:cubicBezTo>
                    <a:cubicBezTo>
                      <a:pt x="38" y="143"/>
                      <a:pt x="40" y="152"/>
                      <a:pt x="34" y="153"/>
                    </a:cubicBezTo>
                    <a:cubicBezTo>
                      <a:pt x="34" y="153"/>
                      <a:pt x="26" y="153"/>
                      <a:pt x="24" y="141"/>
                    </a:cubicBezTo>
                    <a:cubicBezTo>
                      <a:pt x="24" y="141"/>
                      <a:pt x="18" y="121"/>
                      <a:pt x="24" y="102"/>
                    </a:cubicBezTo>
                    <a:cubicBezTo>
                      <a:pt x="24" y="102"/>
                      <a:pt x="26" y="93"/>
                      <a:pt x="34" y="81"/>
                    </a:cubicBezTo>
                    <a:cubicBezTo>
                      <a:pt x="34" y="81"/>
                      <a:pt x="44" y="70"/>
                      <a:pt x="39" y="60"/>
                    </a:cubicBezTo>
                    <a:lnTo>
                      <a:pt x="33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01" name="Freeform 311"/>
              <p:cNvSpPr>
                <a:spLocks noEditPoints="1"/>
              </p:cNvSpPr>
              <p:nvPr/>
            </p:nvSpPr>
            <p:spPr bwMode="auto">
              <a:xfrm>
                <a:off x="3585" y="2371"/>
                <a:ext cx="57" cy="60"/>
              </a:xfrm>
              <a:custGeom>
                <a:avLst/>
                <a:gdLst>
                  <a:gd name="T0" fmla="*/ 21 w 21"/>
                  <a:gd name="T1" fmla="*/ 14 h 22"/>
                  <a:gd name="T2" fmla="*/ 20 w 21"/>
                  <a:gd name="T3" fmla="*/ 11 h 22"/>
                  <a:gd name="T4" fmla="*/ 19 w 21"/>
                  <a:gd name="T5" fmla="*/ 10 h 22"/>
                  <a:gd name="T6" fmla="*/ 18 w 21"/>
                  <a:gd name="T7" fmla="*/ 9 h 22"/>
                  <a:gd name="T8" fmla="*/ 16 w 21"/>
                  <a:gd name="T9" fmla="*/ 6 h 22"/>
                  <a:gd name="T10" fmla="*/ 17 w 21"/>
                  <a:gd name="T11" fmla="*/ 5 h 22"/>
                  <a:gd name="T12" fmla="*/ 17 w 21"/>
                  <a:gd name="T13" fmla="*/ 2 h 22"/>
                  <a:gd name="T14" fmla="*/ 17 w 21"/>
                  <a:gd name="T15" fmla="*/ 1 h 22"/>
                  <a:gd name="T16" fmla="*/ 14 w 21"/>
                  <a:gd name="T17" fmla="*/ 4 h 22"/>
                  <a:gd name="T18" fmla="*/ 10 w 21"/>
                  <a:gd name="T19" fmla="*/ 3 h 22"/>
                  <a:gd name="T20" fmla="*/ 9 w 21"/>
                  <a:gd name="T21" fmla="*/ 2 h 22"/>
                  <a:gd name="T22" fmla="*/ 8 w 21"/>
                  <a:gd name="T23" fmla="*/ 1 h 22"/>
                  <a:gd name="T24" fmla="*/ 8 w 21"/>
                  <a:gd name="T25" fmla="*/ 1 h 22"/>
                  <a:gd name="T26" fmla="*/ 5 w 21"/>
                  <a:gd name="T27" fmla="*/ 6 h 22"/>
                  <a:gd name="T28" fmla="*/ 7 w 21"/>
                  <a:gd name="T29" fmla="*/ 7 h 22"/>
                  <a:gd name="T30" fmla="*/ 7 w 21"/>
                  <a:gd name="T31" fmla="*/ 6 h 22"/>
                  <a:gd name="T32" fmla="*/ 9 w 21"/>
                  <a:gd name="T33" fmla="*/ 4 h 22"/>
                  <a:gd name="T34" fmla="*/ 11 w 21"/>
                  <a:gd name="T35" fmla="*/ 5 h 22"/>
                  <a:gd name="T36" fmla="*/ 12 w 21"/>
                  <a:gd name="T37" fmla="*/ 6 h 22"/>
                  <a:gd name="T38" fmla="*/ 9 w 21"/>
                  <a:gd name="T39" fmla="*/ 9 h 22"/>
                  <a:gd name="T40" fmla="*/ 9 w 21"/>
                  <a:gd name="T41" fmla="*/ 9 h 22"/>
                  <a:gd name="T42" fmla="*/ 8 w 21"/>
                  <a:gd name="T43" fmla="*/ 9 h 22"/>
                  <a:gd name="T44" fmla="*/ 9 w 21"/>
                  <a:gd name="T45" fmla="*/ 10 h 22"/>
                  <a:gd name="T46" fmla="*/ 4 w 21"/>
                  <a:gd name="T47" fmla="*/ 16 h 22"/>
                  <a:gd name="T48" fmla="*/ 2 w 21"/>
                  <a:gd name="T49" fmla="*/ 18 h 22"/>
                  <a:gd name="T50" fmla="*/ 0 w 21"/>
                  <a:gd name="T51" fmla="*/ 22 h 22"/>
                  <a:gd name="T52" fmla="*/ 4 w 21"/>
                  <a:gd name="T53" fmla="*/ 19 h 22"/>
                  <a:gd name="T54" fmla="*/ 8 w 21"/>
                  <a:gd name="T55" fmla="*/ 15 h 22"/>
                  <a:gd name="T56" fmla="*/ 9 w 21"/>
                  <a:gd name="T57" fmla="*/ 14 h 22"/>
                  <a:gd name="T58" fmla="*/ 10 w 21"/>
                  <a:gd name="T59" fmla="*/ 13 h 22"/>
                  <a:gd name="T60" fmla="*/ 12 w 21"/>
                  <a:gd name="T61" fmla="*/ 13 h 22"/>
                  <a:gd name="T62" fmla="*/ 14 w 21"/>
                  <a:gd name="T63" fmla="*/ 14 h 22"/>
                  <a:gd name="T64" fmla="*/ 18 w 21"/>
                  <a:gd name="T65" fmla="*/ 16 h 22"/>
                  <a:gd name="T66" fmla="*/ 20 w 21"/>
                  <a:gd name="T67" fmla="*/ 16 h 22"/>
                  <a:gd name="T68" fmla="*/ 21 w 21"/>
                  <a:gd name="T69" fmla="*/ 14 h 22"/>
                  <a:gd name="T70" fmla="*/ 15 w 21"/>
                  <a:gd name="T71" fmla="*/ 12 h 22"/>
                  <a:gd name="T72" fmla="*/ 12 w 21"/>
                  <a:gd name="T73" fmla="*/ 11 h 22"/>
                  <a:gd name="T74" fmla="*/ 14 w 21"/>
                  <a:gd name="T75" fmla="*/ 8 h 22"/>
                  <a:gd name="T76" fmla="*/ 15 w 21"/>
                  <a:gd name="T77" fmla="*/ 8 h 22"/>
                  <a:gd name="T78" fmla="*/ 16 w 21"/>
                  <a:gd name="T79" fmla="*/ 9 h 22"/>
                  <a:gd name="T80" fmla="*/ 17 w 21"/>
                  <a:gd name="T81" fmla="*/ 9 h 22"/>
                  <a:gd name="T82" fmla="*/ 18 w 21"/>
                  <a:gd name="T83" fmla="*/ 12 h 22"/>
                  <a:gd name="T84" fmla="*/ 15 w 21"/>
                  <a:gd name="T85" fmla="*/ 1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1" h="22">
                    <a:moveTo>
                      <a:pt x="21" y="14"/>
                    </a:moveTo>
                    <a:cubicBezTo>
                      <a:pt x="21" y="14"/>
                      <a:pt x="21" y="13"/>
                      <a:pt x="20" y="11"/>
                    </a:cubicBezTo>
                    <a:cubicBezTo>
                      <a:pt x="19" y="10"/>
                      <a:pt x="19" y="10"/>
                      <a:pt x="19" y="10"/>
                    </a:cubicBezTo>
                    <a:cubicBezTo>
                      <a:pt x="19" y="10"/>
                      <a:pt x="18" y="9"/>
                      <a:pt x="18" y="9"/>
                    </a:cubicBezTo>
                    <a:cubicBezTo>
                      <a:pt x="18" y="9"/>
                      <a:pt x="17" y="7"/>
                      <a:pt x="16" y="6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7" y="5"/>
                      <a:pt x="19" y="3"/>
                      <a:pt x="17" y="2"/>
                    </a:cubicBezTo>
                    <a:cubicBezTo>
                      <a:pt x="17" y="2"/>
                      <a:pt x="17" y="1"/>
                      <a:pt x="17" y="1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4"/>
                      <a:pt x="11" y="3"/>
                      <a:pt x="10" y="3"/>
                    </a:cubicBezTo>
                    <a:cubicBezTo>
                      <a:pt x="10" y="3"/>
                      <a:pt x="9" y="3"/>
                      <a:pt x="9" y="2"/>
                    </a:cubicBezTo>
                    <a:cubicBezTo>
                      <a:pt x="9" y="2"/>
                      <a:pt x="9" y="0"/>
                      <a:pt x="8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1"/>
                      <a:pt x="6" y="6"/>
                      <a:pt x="5" y="6"/>
                    </a:cubicBezTo>
                    <a:cubicBezTo>
                      <a:pt x="5" y="6"/>
                      <a:pt x="5" y="8"/>
                      <a:pt x="7" y="7"/>
                    </a:cubicBezTo>
                    <a:cubicBezTo>
                      <a:pt x="7" y="7"/>
                      <a:pt x="7" y="7"/>
                      <a:pt x="7" y="6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4"/>
                      <a:pt x="10" y="4"/>
                      <a:pt x="11" y="5"/>
                    </a:cubicBezTo>
                    <a:cubicBezTo>
                      <a:pt x="11" y="5"/>
                      <a:pt x="12" y="5"/>
                      <a:pt x="12" y="6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9" y="9"/>
                      <a:pt x="8" y="8"/>
                      <a:pt x="8" y="9"/>
                    </a:cubicBezTo>
                    <a:cubicBezTo>
                      <a:pt x="8" y="9"/>
                      <a:pt x="8" y="10"/>
                      <a:pt x="9" y="10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4" y="16"/>
                      <a:pt x="2" y="17"/>
                      <a:pt x="2" y="18"/>
                    </a:cubicBezTo>
                    <a:cubicBezTo>
                      <a:pt x="2" y="18"/>
                      <a:pt x="0" y="21"/>
                      <a:pt x="0" y="22"/>
                    </a:cubicBezTo>
                    <a:cubicBezTo>
                      <a:pt x="0" y="22"/>
                      <a:pt x="2" y="22"/>
                      <a:pt x="4" y="19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8" y="15"/>
                      <a:pt x="9" y="14"/>
                      <a:pt x="9" y="14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0" y="13"/>
                      <a:pt x="11" y="13"/>
                      <a:pt x="12" y="13"/>
                    </a:cubicBezTo>
                    <a:cubicBezTo>
                      <a:pt x="12" y="13"/>
                      <a:pt x="13" y="14"/>
                      <a:pt x="14" y="14"/>
                    </a:cubicBezTo>
                    <a:cubicBezTo>
                      <a:pt x="14" y="14"/>
                      <a:pt x="17" y="15"/>
                      <a:pt x="18" y="16"/>
                    </a:cubicBezTo>
                    <a:cubicBezTo>
                      <a:pt x="18" y="16"/>
                      <a:pt x="19" y="16"/>
                      <a:pt x="20" y="16"/>
                    </a:cubicBezTo>
                    <a:cubicBezTo>
                      <a:pt x="20" y="16"/>
                      <a:pt x="20" y="16"/>
                      <a:pt x="21" y="14"/>
                    </a:cubicBezTo>
                    <a:close/>
                    <a:moveTo>
                      <a:pt x="15" y="12"/>
                    </a:moveTo>
                    <a:cubicBezTo>
                      <a:pt x="12" y="12"/>
                      <a:pt x="12" y="11"/>
                      <a:pt x="12" y="11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5" y="7"/>
                      <a:pt x="15" y="8"/>
                      <a:pt x="15" y="8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7" y="10"/>
                      <a:pt x="17" y="9"/>
                      <a:pt x="17" y="9"/>
                    </a:cubicBezTo>
                    <a:cubicBezTo>
                      <a:pt x="18" y="10"/>
                      <a:pt x="18" y="12"/>
                      <a:pt x="18" y="12"/>
                    </a:cubicBezTo>
                    <a:cubicBezTo>
                      <a:pt x="17" y="12"/>
                      <a:pt x="15" y="12"/>
                      <a:pt x="15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02" name="Freeform 312"/>
              <p:cNvSpPr/>
              <p:nvPr/>
            </p:nvSpPr>
            <p:spPr bwMode="auto">
              <a:xfrm>
                <a:off x="3750" y="2466"/>
                <a:ext cx="35" cy="43"/>
              </a:xfrm>
              <a:custGeom>
                <a:avLst/>
                <a:gdLst>
                  <a:gd name="T0" fmla="*/ 13 w 13"/>
                  <a:gd name="T1" fmla="*/ 1 h 16"/>
                  <a:gd name="T2" fmla="*/ 12 w 13"/>
                  <a:gd name="T3" fmla="*/ 0 h 16"/>
                  <a:gd name="T4" fmla="*/ 9 w 13"/>
                  <a:gd name="T5" fmla="*/ 3 h 16"/>
                  <a:gd name="T6" fmla="*/ 5 w 13"/>
                  <a:gd name="T7" fmla="*/ 8 h 16"/>
                  <a:gd name="T8" fmla="*/ 1 w 13"/>
                  <a:gd name="T9" fmla="*/ 14 h 16"/>
                  <a:gd name="T10" fmla="*/ 0 w 13"/>
                  <a:gd name="T11" fmla="*/ 16 h 16"/>
                  <a:gd name="T12" fmla="*/ 0 w 13"/>
                  <a:gd name="T13" fmla="*/ 16 h 16"/>
                  <a:gd name="T14" fmla="*/ 2 w 13"/>
                  <a:gd name="T15" fmla="*/ 16 h 16"/>
                  <a:gd name="T16" fmla="*/ 4 w 13"/>
                  <a:gd name="T17" fmla="*/ 14 h 16"/>
                  <a:gd name="T18" fmla="*/ 5 w 13"/>
                  <a:gd name="T19" fmla="*/ 12 h 16"/>
                  <a:gd name="T20" fmla="*/ 9 w 13"/>
                  <a:gd name="T21" fmla="*/ 7 h 16"/>
                  <a:gd name="T22" fmla="*/ 10 w 13"/>
                  <a:gd name="T23" fmla="*/ 6 h 16"/>
                  <a:gd name="T24" fmla="*/ 12 w 13"/>
                  <a:gd name="T25" fmla="*/ 2 h 16"/>
                  <a:gd name="T26" fmla="*/ 13 w 13"/>
                  <a:gd name="T27" fmla="*/ 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" h="16">
                    <a:moveTo>
                      <a:pt x="13" y="1"/>
                    </a:moveTo>
                    <a:cubicBezTo>
                      <a:pt x="13" y="1"/>
                      <a:pt x="13" y="0"/>
                      <a:pt x="12" y="0"/>
                    </a:cubicBezTo>
                    <a:cubicBezTo>
                      <a:pt x="12" y="0"/>
                      <a:pt x="10" y="2"/>
                      <a:pt x="9" y="3"/>
                    </a:cubicBezTo>
                    <a:cubicBezTo>
                      <a:pt x="9" y="3"/>
                      <a:pt x="6" y="8"/>
                      <a:pt x="5" y="8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1" y="16"/>
                      <a:pt x="2" y="16"/>
                    </a:cubicBezTo>
                    <a:cubicBezTo>
                      <a:pt x="2" y="16"/>
                      <a:pt x="4" y="15"/>
                      <a:pt x="4" y="14"/>
                    </a:cubicBezTo>
                    <a:cubicBezTo>
                      <a:pt x="4" y="14"/>
                      <a:pt x="4" y="13"/>
                      <a:pt x="5" y="12"/>
                    </a:cubicBezTo>
                    <a:cubicBezTo>
                      <a:pt x="5" y="12"/>
                      <a:pt x="8" y="8"/>
                      <a:pt x="9" y="7"/>
                    </a:cubicBezTo>
                    <a:cubicBezTo>
                      <a:pt x="9" y="7"/>
                      <a:pt x="10" y="7"/>
                      <a:pt x="10" y="6"/>
                    </a:cubicBezTo>
                    <a:cubicBezTo>
                      <a:pt x="10" y="6"/>
                      <a:pt x="12" y="3"/>
                      <a:pt x="12" y="2"/>
                    </a:cubicBezTo>
                    <a:cubicBezTo>
                      <a:pt x="12" y="2"/>
                      <a:pt x="13" y="1"/>
                      <a:pt x="13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03" name="Freeform 313"/>
              <p:cNvSpPr/>
              <p:nvPr/>
            </p:nvSpPr>
            <p:spPr bwMode="auto">
              <a:xfrm>
                <a:off x="3777" y="2487"/>
                <a:ext cx="43" cy="32"/>
              </a:xfrm>
              <a:custGeom>
                <a:avLst/>
                <a:gdLst>
                  <a:gd name="T0" fmla="*/ 1 w 16"/>
                  <a:gd name="T1" fmla="*/ 1 h 12"/>
                  <a:gd name="T2" fmla="*/ 1 w 16"/>
                  <a:gd name="T3" fmla="*/ 1 h 12"/>
                  <a:gd name="T4" fmla="*/ 4 w 16"/>
                  <a:gd name="T5" fmla="*/ 5 h 12"/>
                  <a:gd name="T6" fmla="*/ 6 w 16"/>
                  <a:gd name="T7" fmla="*/ 7 h 12"/>
                  <a:gd name="T8" fmla="*/ 10 w 16"/>
                  <a:gd name="T9" fmla="*/ 11 h 12"/>
                  <a:gd name="T10" fmla="*/ 16 w 16"/>
                  <a:gd name="T11" fmla="*/ 12 h 12"/>
                  <a:gd name="T12" fmla="*/ 13 w 16"/>
                  <a:gd name="T13" fmla="*/ 9 h 12"/>
                  <a:gd name="T14" fmla="*/ 12 w 16"/>
                  <a:gd name="T15" fmla="*/ 9 h 12"/>
                  <a:gd name="T16" fmla="*/ 6 w 16"/>
                  <a:gd name="T17" fmla="*/ 5 h 12"/>
                  <a:gd name="T18" fmla="*/ 3 w 16"/>
                  <a:gd name="T19" fmla="*/ 2 h 12"/>
                  <a:gd name="T20" fmla="*/ 1 w 16"/>
                  <a:gd name="T21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12">
                    <a:moveTo>
                      <a:pt x="1" y="1"/>
                    </a:moveTo>
                    <a:cubicBezTo>
                      <a:pt x="1" y="1"/>
                      <a:pt x="0" y="0"/>
                      <a:pt x="1" y="1"/>
                    </a:cubicBezTo>
                    <a:cubicBezTo>
                      <a:pt x="1" y="1"/>
                      <a:pt x="3" y="4"/>
                      <a:pt x="4" y="5"/>
                    </a:cubicBezTo>
                    <a:cubicBezTo>
                      <a:pt x="4" y="5"/>
                      <a:pt x="6" y="6"/>
                      <a:pt x="6" y="7"/>
                    </a:cubicBezTo>
                    <a:cubicBezTo>
                      <a:pt x="6" y="7"/>
                      <a:pt x="10" y="11"/>
                      <a:pt x="10" y="11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6" y="12"/>
                      <a:pt x="15" y="10"/>
                      <a:pt x="13" y="9"/>
                    </a:cubicBezTo>
                    <a:cubicBezTo>
                      <a:pt x="13" y="9"/>
                      <a:pt x="13" y="9"/>
                      <a:pt x="12" y="9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4" y="3"/>
                      <a:pt x="3" y="2"/>
                    </a:cubicBez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04" name="Freeform 314"/>
              <p:cNvSpPr/>
              <p:nvPr/>
            </p:nvSpPr>
            <p:spPr bwMode="auto">
              <a:xfrm>
                <a:off x="3855" y="2460"/>
                <a:ext cx="48" cy="59"/>
              </a:xfrm>
              <a:custGeom>
                <a:avLst/>
                <a:gdLst>
                  <a:gd name="T0" fmla="*/ 5 w 18"/>
                  <a:gd name="T1" fmla="*/ 3 h 22"/>
                  <a:gd name="T2" fmla="*/ 4 w 18"/>
                  <a:gd name="T3" fmla="*/ 3 h 22"/>
                  <a:gd name="T4" fmla="*/ 4 w 18"/>
                  <a:gd name="T5" fmla="*/ 3 h 22"/>
                  <a:gd name="T6" fmla="*/ 6 w 18"/>
                  <a:gd name="T7" fmla="*/ 2 h 22"/>
                  <a:gd name="T8" fmla="*/ 7 w 18"/>
                  <a:gd name="T9" fmla="*/ 1 h 22"/>
                  <a:gd name="T10" fmla="*/ 9 w 18"/>
                  <a:gd name="T11" fmla="*/ 1 h 22"/>
                  <a:gd name="T12" fmla="*/ 10 w 18"/>
                  <a:gd name="T13" fmla="*/ 0 h 22"/>
                  <a:gd name="T14" fmla="*/ 11 w 18"/>
                  <a:gd name="T15" fmla="*/ 1 h 22"/>
                  <a:gd name="T16" fmla="*/ 9 w 18"/>
                  <a:gd name="T17" fmla="*/ 7 h 22"/>
                  <a:gd name="T18" fmla="*/ 7 w 18"/>
                  <a:gd name="T19" fmla="*/ 7 h 22"/>
                  <a:gd name="T20" fmla="*/ 6 w 18"/>
                  <a:gd name="T21" fmla="*/ 7 h 22"/>
                  <a:gd name="T22" fmla="*/ 5 w 18"/>
                  <a:gd name="T23" fmla="*/ 7 h 22"/>
                  <a:gd name="T24" fmla="*/ 4 w 18"/>
                  <a:gd name="T25" fmla="*/ 7 h 22"/>
                  <a:gd name="T26" fmla="*/ 4 w 18"/>
                  <a:gd name="T27" fmla="*/ 14 h 22"/>
                  <a:gd name="T28" fmla="*/ 4 w 18"/>
                  <a:gd name="T29" fmla="*/ 15 h 22"/>
                  <a:gd name="T30" fmla="*/ 7 w 18"/>
                  <a:gd name="T31" fmla="*/ 12 h 22"/>
                  <a:gd name="T32" fmla="*/ 7 w 18"/>
                  <a:gd name="T33" fmla="*/ 10 h 22"/>
                  <a:gd name="T34" fmla="*/ 8 w 18"/>
                  <a:gd name="T35" fmla="*/ 8 h 22"/>
                  <a:gd name="T36" fmla="*/ 10 w 18"/>
                  <a:gd name="T37" fmla="*/ 10 h 22"/>
                  <a:gd name="T38" fmla="*/ 12 w 18"/>
                  <a:gd name="T39" fmla="*/ 9 h 22"/>
                  <a:gd name="T40" fmla="*/ 14 w 18"/>
                  <a:gd name="T41" fmla="*/ 9 h 22"/>
                  <a:gd name="T42" fmla="*/ 13 w 18"/>
                  <a:gd name="T43" fmla="*/ 10 h 22"/>
                  <a:gd name="T44" fmla="*/ 10 w 18"/>
                  <a:gd name="T45" fmla="*/ 12 h 22"/>
                  <a:gd name="T46" fmla="*/ 10 w 18"/>
                  <a:gd name="T47" fmla="*/ 13 h 22"/>
                  <a:gd name="T48" fmla="*/ 13 w 18"/>
                  <a:gd name="T49" fmla="*/ 18 h 22"/>
                  <a:gd name="T50" fmla="*/ 16 w 18"/>
                  <a:gd name="T51" fmla="*/ 17 h 22"/>
                  <a:gd name="T52" fmla="*/ 18 w 18"/>
                  <a:gd name="T53" fmla="*/ 13 h 22"/>
                  <a:gd name="T54" fmla="*/ 18 w 18"/>
                  <a:gd name="T55" fmla="*/ 14 h 22"/>
                  <a:gd name="T56" fmla="*/ 15 w 18"/>
                  <a:gd name="T57" fmla="*/ 20 h 22"/>
                  <a:gd name="T58" fmla="*/ 11 w 18"/>
                  <a:gd name="T59" fmla="*/ 20 h 22"/>
                  <a:gd name="T60" fmla="*/ 8 w 18"/>
                  <a:gd name="T61" fmla="*/ 15 h 22"/>
                  <a:gd name="T62" fmla="*/ 6 w 18"/>
                  <a:gd name="T63" fmla="*/ 15 h 22"/>
                  <a:gd name="T64" fmla="*/ 4 w 18"/>
                  <a:gd name="T65" fmla="*/ 17 h 22"/>
                  <a:gd name="T66" fmla="*/ 3 w 18"/>
                  <a:gd name="T67" fmla="*/ 19 h 22"/>
                  <a:gd name="T68" fmla="*/ 3 w 18"/>
                  <a:gd name="T69" fmla="*/ 20 h 22"/>
                  <a:gd name="T70" fmla="*/ 1 w 18"/>
                  <a:gd name="T71" fmla="*/ 21 h 22"/>
                  <a:gd name="T72" fmla="*/ 0 w 18"/>
                  <a:gd name="T73" fmla="*/ 19 h 22"/>
                  <a:gd name="T74" fmla="*/ 0 w 18"/>
                  <a:gd name="T75" fmla="*/ 14 h 22"/>
                  <a:gd name="T76" fmla="*/ 1 w 18"/>
                  <a:gd name="T77" fmla="*/ 8 h 22"/>
                  <a:gd name="T78" fmla="*/ 1 w 18"/>
                  <a:gd name="T79" fmla="*/ 7 h 22"/>
                  <a:gd name="T80" fmla="*/ 1 w 18"/>
                  <a:gd name="T81" fmla="*/ 5 h 22"/>
                  <a:gd name="T82" fmla="*/ 3 w 18"/>
                  <a:gd name="T83" fmla="*/ 6 h 22"/>
                  <a:gd name="T84" fmla="*/ 6 w 18"/>
                  <a:gd name="T85" fmla="*/ 6 h 22"/>
                  <a:gd name="T86" fmla="*/ 7 w 18"/>
                  <a:gd name="T87" fmla="*/ 4 h 22"/>
                  <a:gd name="T88" fmla="*/ 7 w 18"/>
                  <a:gd name="T89" fmla="*/ 2 h 22"/>
                  <a:gd name="T90" fmla="*/ 5 w 18"/>
                  <a:gd name="T91" fmla="*/ 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8" h="22">
                    <a:moveTo>
                      <a:pt x="5" y="3"/>
                    </a:move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5" y="2"/>
                      <a:pt x="6" y="2"/>
                    </a:cubicBezTo>
                    <a:cubicBezTo>
                      <a:pt x="6" y="2"/>
                      <a:pt x="7" y="1"/>
                      <a:pt x="7" y="1"/>
                    </a:cubicBezTo>
                    <a:cubicBezTo>
                      <a:pt x="7" y="1"/>
                      <a:pt x="8" y="1"/>
                      <a:pt x="9" y="1"/>
                    </a:cubicBezTo>
                    <a:cubicBezTo>
                      <a:pt x="9" y="1"/>
                      <a:pt x="10" y="1"/>
                      <a:pt x="10" y="0"/>
                    </a:cubicBezTo>
                    <a:cubicBezTo>
                      <a:pt x="10" y="0"/>
                      <a:pt x="11" y="0"/>
                      <a:pt x="11" y="1"/>
                    </a:cubicBezTo>
                    <a:cubicBezTo>
                      <a:pt x="11" y="1"/>
                      <a:pt x="11" y="5"/>
                      <a:pt x="9" y="7"/>
                    </a:cubicBezTo>
                    <a:cubicBezTo>
                      <a:pt x="9" y="7"/>
                      <a:pt x="8" y="7"/>
                      <a:pt x="7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6" y="7"/>
                      <a:pt x="5" y="8"/>
                      <a:pt x="5" y="7"/>
                    </a:cubicBezTo>
                    <a:cubicBezTo>
                      <a:pt x="5" y="7"/>
                      <a:pt x="4" y="7"/>
                      <a:pt x="4" y="7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4" y="14"/>
                      <a:pt x="3" y="15"/>
                      <a:pt x="4" y="15"/>
                    </a:cubicBezTo>
                    <a:cubicBezTo>
                      <a:pt x="4" y="15"/>
                      <a:pt x="6" y="13"/>
                      <a:pt x="7" y="12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9"/>
                      <a:pt x="8" y="8"/>
                    </a:cubicBezTo>
                    <a:cubicBezTo>
                      <a:pt x="8" y="8"/>
                      <a:pt x="9" y="8"/>
                      <a:pt x="10" y="10"/>
                    </a:cubicBezTo>
                    <a:cubicBezTo>
                      <a:pt x="10" y="10"/>
                      <a:pt x="10" y="10"/>
                      <a:pt x="12" y="9"/>
                    </a:cubicBezTo>
                    <a:cubicBezTo>
                      <a:pt x="12" y="9"/>
                      <a:pt x="14" y="8"/>
                      <a:pt x="14" y="9"/>
                    </a:cubicBezTo>
                    <a:cubicBezTo>
                      <a:pt x="14" y="9"/>
                      <a:pt x="14" y="10"/>
                      <a:pt x="13" y="10"/>
                    </a:cubicBezTo>
                    <a:cubicBezTo>
                      <a:pt x="13" y="10"/>
                      <a:pt x="12" y="12"/>
                      <a:pt x="10" y="12"/>
                    </a:cubicBezTo>
                    <a:cubicBezTo>
                      <a:pt x="10" y="12"/>
                      <a:pt x="10" y="13"/>
                      <a:pt x="10" y="13"/>
                    </a:cubicBezTo>
                    <a:cubicBezTo>
                      <a:pt x="10" y="13"/>
                      <a:pt x="11" y="17"/>
                      <a:pt x="13" y="18"/>
                    </a:cubicBezTo>
                    <a:cubicBezTo>
                      <a:pt x="13" y="18"/>
                      <a:pt x="15" y="19"/>
                      <a:pt x="16" y="17"/>
                    </a:cubicBezTo>
                    <a:cubicBezTo>
                      <a:pt x="16" y="17"/>
                      <a:pt x="17" y="15"/>
                      <a:pt x="18" y="13"/>
                    </a:cubicBezTo>
                    <a:cubicBezTo>
                      <a:pt x="18" y="13"/>
                      <a:pt x="18" y="13"/>
                      <a:pt x="18" y="14"/>
                    </a:cubicBezTo>
                    <a:cubicBezTo>
                      <a:pt x="18" y="14"/>
                      <a:pt x="18" y="18"/>
                      <a:pt x="15" y="20"/>
                    </a:cubicBezTo>
                    <a:cubicBezTo>
                      <a:pt x="15" y="20"/>
                      <a:pt x="13" y="22"/>
                      <a:pt x="11" y="20"/>
                    </a:cubicBezTo>
                    <a:cubicBezTo>
                      <a:pt x="11" y="20"/>
                      <a:pt x="8" y="18"/>
                      <a:pt x="8" y="15"/>
                    </a:cubicBezTo>
                    <a:cubicBezTo>
                      <a:pt x="8" y="15"/>
                      <a:pt x="7" y="14"/>
                      <a:pt x="6" y="15"/>
                    </a:cubicBezTo>
                    <a:cubicBezTo>
                      <a:pt x="4" y="17"/>
                      <a:pt x="4" y="17"/>
                      <a:pt x="4" y="17"/>
                    </a:cubicBezTo>
                    <a:cubicBezTo>
                      <a:pt x="4" y="17"/>
                      <a:pt x="3" y="18"/>
                      <a:pt x="3" y="19"/>
                    </a:cubicBezTo>
                    <a:cubicBezTo>
                      <a:pt x="3" y="19"/>
                      <a:pt x="3" y="20"/>
                      <a:pt x="3" y="20"/>
                    </a:cubicBezTo>
                    <a:cubicBezTo>
                      <a:pt x="3" y="20"/>
                      <a:pt x="2" y="21"/>
                      <a:pt x="1" y="21"/>
                    </a:cubicBezTo>
                    <a:cubicBezTo>
                      <a:pt x="1" y="21"/>
                      <a:pt x="0" y="21"/>
                      <a:pt x="0" y="19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8"/>
                      <a:pt x="1" y="7"/>
                      <a:pt x="1" y="7"/>
                    </a:cubicBezTo>
                    <a:cubicBezTo>
                      <a:pt x="1" y="7"/>
                      <a:pt x="0" y="6"/>
                      <a:pt x="1" y="5"/>
                    </a:cubicBezTo>
                    <a:cubicBezTo>
                      <a:pt x="1" y="5"/>
                      <a:pt x="3" y="5"/>
                      <a:pt x="3" y="6"/>
                    </a:cubicBezTo>
                    <a:cubicBezTo>
                      <a:pt x="3" y="6"/>
                      <a:pt x="5" y="6"/>
                      <a:pt x="6" y="6"/>
                    </a:cubicBezTo>
                    <a:cubicBezTo>
                      <a:pt x="6" y="6"/>
                      <a:pt x="7" y="6"/>
                      <a:pt x="7" y="4"/>
                    </a:cubicBezTo>
                    <a:cubicBezTo>
                      <a:pt x="7" y="4"/>
                      <a:pt x="8" y="2"/>
                      <a:pt x="7" y="2"/>
                    </a:cubicBezTo>
                    <a:cubicBezTo>
                      <a:pt x="7" y="2"/>
                      <a:pt x="6" y="2"/>
                      <a:pt x="5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05" name="Freeform 315"/>
              <p:cNvSpPr/>
              <p:nvPr/>
            </p:nvSpPr>
            <p:spPr bwMode="auto">
              <a:xfrm>
                <a:off x="3944" y="2441"/>
                <a:ext cx="61" cy="60"/>
              </a:xfrm>
              <a:custGeom>
                <a:avLst/>
                <a:gdLst>
                  <a:gd name="T0" fmla="*/ 22 w 23"/>
                  <a:gd name="T1" fmla="*/ 15 h 22"/>
                  <a:gd name="T2" fmla="*/ 9 w 23"/>
                  <a:gd name="T3" fmla="*/ 8 h 22"/>
                  <a:gd name="T4" fmla="*/ 10 w 23"/>
                  <a:gd name="T5" fmla="*/ 7 h 22"/>
                  <a:gd name="T6" fmla="*/ 13 w 23"/>
                  <a:gd name="T7" fmla="*/ 5 h 22"/>
                  <a:gd name="T8" fmla="*/ 15 w 23"/>
                  <a:gd name="T9" fmla="*/ 4 h 22"/>
                  <a:gd name="T10" fmla="*/ 13 w 23"/>
                  <a:gd name="T11" fmla="*/ 3 h 22"/>
                  <a:gd name="T12" fmla="*/ 10 w 23"/>
                  <a:gd name="T13" fmla="*/ 5 h 22"/>
                  <a:gd name="T14" fmla="*/ 7 w 23"/>
                  <a:gd name="T15" fmla="*/ 7 h 22"/>
                  <a:gd name="T16" fmla="*/ 6 w 23"/>
                  <a:gd name="T17" fmla="*/ 2 h 22"/>
                  <a:gd name="T18" fmla="*/ 4 w 23"/>
                  <a:gd name="T19" fmla="*/ 0 h 22"/>
                  <a:gd name="T20" fmla="*/ 4 w 23"/>
                  <a:gd name="T21" fmla="*/ 2 h 22"/>
                  <a:gd name="T22" fmla="*/ 5 w 23"/>
                  <a:gd name="T23" fmla="*/ 8 h 22"/>
                  <a:gd name="T24" fmla="*/ 4 w 23"/>
                  <a:gd name="T25" fmla="*/ 9 h 22"/>
                  <a:gd name="T26" fmla="*/ 1 w 23"/>
                  <a:gd name="T27" fmla="*/ 11 h 22"/>
                  <a:gd name="T28" fmla="*/ 0 w 23"/>
                  <a:gd name="T29" fmla="*/ 12 h 22"/>
                  <a:gd name="T30" fmla="*/ 2 w 23"/>
                  <a:gd name="T31" fmla="*/ 12 h 22"/>
                  <a:gd name="T32" fmla="*/ 5 w 23"/>
                  <a:gd name="T33" fmla="*/ 11 h 22"/>
                  <a:gd name="T34" fmla="*/ 4 w 23"/>
                  <a:gd name="T35" fmla="*/ 21 h 22"/>
                  <a:gd name="T36" fmla="*/ 4 w 23"/>
                  <a:gd name="T37" fmla="*/ 21 h 22"/>
                  <a:gd name="T38" fmla="*/ 4 w 23"/>
                  <a:gd name="T39" fmla="*/ 21 h 22"/>
                  <a:gd name="T40" fmla="*/ 7 w 23"/>
                  <a:gd name="T41" fmla="*/ 11 h 22"/>
                  <a:gd name="T42" fmla="*/ 7 w 23"/>
                  <a:gd name="T43" fmla="*/ 9 h 22"/>
                  <a:gd name="T44" fmla="*/ 8 w 23"/>
                  <a:gd name="T45" fmla="*/ 9 h 22"/>
                  <a:gd name="T46" fmla="*/ 19 w 23"/>
                  <a:gd name="T47" fmla="*/ 17 h 22"/>
                  <a:gd name="T48" fmla="*/ 22 w 23"/>
                  <a:gd name="T49" fmla="*/ 16 h 22"/>
                  <a:gd name="T50" fmla="*/ 22 w 23"/>
                  <a:gd name="T51" fmla="*/ 15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3" h="22">
                    <a:moveTo>
                      <a:pt x="22" y="15"/>
                    </a:moveTo>
                    <a:cubicBezTo>
                      <a:pt x="22" y="15"/>
                      <a:pt x="17" y="16"/>
                      <a:pt x="9" y="8"/>
                    </a:cubicBezTo>
                    <a:cubicBezTo>
                      <a:pt x="9" y="7"/>
                      <a:pt x="10" y="7"/>
                      <a:pt x="10" y="7"/>
                    </a:cubicBezTo>
                    <a:cubicBezTo>
                      <a:pt x="10" y="7"/>
                      <a:pt x="12" y="5"/>
                      <a:pt x="13" y="5"/>
                    </a:cubicBezTo>
                    <a:cubicBezTo>
                      <a:pt x="13" y="5"/>
                      <a:pt x="14" y="4"/>
                      <a:pt x="15" y="4"/>
                    </a:cubicBezTo>
                    <a:cubicBezTo>
                      <a:pt x="15" y="4"/>
                      <a:pt x="15" y="2"/>
                      <a:pt x="13" y="3"/>
                    </a:cubicBezTo>
                    <a:cubicBezTo>
                      <a:pt x="13" y="3"/>
                      <a:pt x="11" y="3"/>
                      <a:pt x="10" y="5"/>
                    </a:cubicBezTo>
                    <a:cubicBezTo>
                      <a:pt x="10" y="5"/>
                      <a:pt x="8" y="6"/>
                      <a:pt x="7" y="7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0"/>
                      <a:pt x="4" y="0"/>
                      <a:pt x="4" y="0"/>
                    </a:cubicBezTo>
                    <a:cubicBezTo>
                      <a:pt x="3" y="1"/>
                      <a:pt x="4" y="2"/>
                      <a:pt x="4" y="2"/>
                    </a:cubicBezTo>
                    <a:cubicBezTo>
                      <a:pt x="4" y="3"/>
                      <a:pt x="5" y="8"/>
                      <a:pt x="5" y="8"/>
                    </a:cubicBezTo>
                    <a:cubicBezTo>
                      <a:pt x="5" y="9"/>
                      <a:pt x="5" y="9"/>
                      <a:pt x="4" y="9"/>
                    </a:cubicBezTo>
                    <a:cubicBezTo>
                      <a:pt x="4" y="9"/>
                      <a:pt x="2" y="11"/>
                      <a:pt x="1" y="11"/>
                    </a:cubicBezTo>
                    <a:cubicBezTo>
                      <a:pt x="1" y="11"/>
                      <a:pt x="0" y="11"/>
                      <a:pt x="0" y="12"/>
                    </a:cubicBezTo>
                    <a:cubicBezTo>
                      <a:pt x="0" y="12"/>
                      <a:pt x="1" y="13"/>
                      <a:pt x="2" y="12"/>
                    </a:cubicBezTo>
                    <a:cubicBezTo>
                      <a:pt x="2" y="12"/>
                      <a:pt x="4" y="12"/>
                      <a:pt x="5" y="11"/>
                    </a:cubicBezTo>
                    <a:cubicBezTo>
                      <a:pt x="6" y="16"/>
                      <a:pt x="5" y="20"/>
                      <a:pt x="4" y="21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4" y="22"/>
                      <a:pt x="4" y="21"/>
                      <a:pt x="4" y="21"/>
                    </a:cubicBezTo>
                    <a:cubicBezTo>
                      <a:pt x="9" y="19"/>
                      <a:pt x="7" y="11"/>
                      <a:pt x="7" y="11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7" y="9"/>
                      <a:pt x="8" y="9"/>
                      <a:pt x="8" y="9"/>
                    </a:cubicBezTo>
                    <a:cubicBezTo>
                      <a:pt x="9" y="10"/>
                      <a:pt x="13" y="15"/>
                      <a:pt x="19" y="17"/>
                    </a:cubicBezTo>
                    <a:cubicBezTo>
                      <a:pt x="19" y="17"/>
                      <a:pt x="21" y="17"/>
                      <a:pt x="22" y="16"/>
                    </a:cubicBezTo>
                    <a:cubicBezTo>
                      <a:pt x="22" y="16"/>
                      <a:pt x="23" y="15"/>
                      <a:pt x="22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06" name="Freeform 316"/>
              <p:cNvSpPr/>
              <p:nvPr/>
            </p:nvSpPr>
            <p:spPr bwMode="auto">
              <a:xfrm>
                <a:off x="3658" y="2431"/>
                <a:ext cx="65" cy="72"/>
              </a:xfrm>
              <a:custGeom>
                <a:avLst/>
                <a:gdLst>
                  <a:gd name="T0" fmla="*/ 7 w 24"/>
                  <a:gd name="T1" fmla="*/ 5 h 27"/>
                  <a:gd name="T2" fmla="*/ 8 w 24"/>
                  <a:gd name="T3" fmla="*/ 2 h 27"/>
                  <a:gd name="T4" fmla="*/ 4 w 24"/>
                  <a:gd name="T5" fmla="*/ 6 h 27"/>
                  <a:gd name="T6" fmla="*/ 1 w 24"/>
                  <a:gd name="T7" fmla="*/ 13 h 27"/>
                  <a:gd name="T8" fmla="*/ 3 w 24"/>
                  <a:gd name="T9" fmla="*/ 13 h 27"/>
                  <a:gd name="T10" fmla="*/ 6 w 24"/>
                  <a:gd name="T11" fmla="*/ 11 h 27"/>
                  <a:gd name="T12" fmla="*/ 11 w 24"/>
                  <a:gd name="T13" fmla="*/ 12 h 27"/>
                  <a:gd name="T14" fmla="*/ 11 w 24"/>
                  <a:gd name="T15" fmla="*/ 13 h 27"/>
                  <a:gd name="T16" fmla="*/ 10 w 24"/>
                  <a:gd name="T17" fmla="*/ 14 h 27"/>
                  <a:gd name="T18" fmla="*/ 11 w 24"/>
                  <a:gd name="T19" fmla="*/ 15 h 27"/>
                  <a:gd name="T20" fmla="*/ 8 w 24"/>
                  <a:gd name="T21" fmla="*/ 15 h 27"/>
                  <a:gd name="T22" fmla="*/ 5 w 24"/>
                  <a:gd name="T23" fmla="*/ 15 h 27"/>
                  <a:gd name="T24" fmla="*/ 5 w 24"/>
                  <a:gd name="T25" fmla="*/ 17 h 27"/>
                  <a:gd name="T26" fmla="*/ 9 w 24"/>
                  <a:gd name="T27" fmla="*/ 18 h 27"/>
                  <a:gd name="T28" fmla="*/ 13 w 24"/>
                  <a:gd name="T29" fmla="*/ 19 h 27"/>
                  <a:gd name="T30" fmla="*/ 18 w 24"/>
                  <a:gd name="T31" fmla="*/ 22 h 27"/>
                  <a:gd name="T32" fmla="*/ 24 w 24"/>
                  <a:gd name="T33" fmla="*/ 5 h 27"/>
                  <a:gd name="T34" fmla="*/ 17 w 24"/>
                  <a:gd name="T35" fmla="*/ 1 h 27"/>
                  <a:gd name="T36" fmla="*/ 12 w 24"/>
                  <a:gd name="T37" fmla="*/ 1 h 27"/>
                  <a:gd name="T38" fmla="*/ 17 w 24"/>
                  <a:gd name="T39" fmla="*/ 2 h 27"/>
                  <a:gd name="T40" fmla="*/ 22 w 24"/>
                  <a:gd name="T41" fmla="*/ 6 h 27"/>
                  <a:gd name="T42" fmla="*/ 16 w 24"/>
                  <a:gd name="T43" fmla="*/ 19 h 27"/>
                  <a:gd name="T44" fmla="*/ 12 w 24"/>
                  <a:gd name="T45" fmla="*/ 17 h 27"/>
                  <a:gd name="T46" fmla="*/ 14 w 24"/>
                  <a:gd name="T47" fmla="*/ 14 h 27"/>
                  <a:gd name="T48" fmla="*/ 18 w 24"/>
                  <a:gd name="T49" fmla="*/ 9 h 27"/>
                  <a:gd name="T50" fmla="*/ 18 w 24"/>
                  <a:gd name="T51" fmla="*/ 5 h 27"/>
                  <a:gd name="T52" fmla="*/ 17 w 24"/>
                  <a:gd name="T53" fmla="*/ 6 h 27"/>
                  <a:gd name="T54" fmla="*/ 17 w 24"/>
                  <a:gd name="T55" fmla="*/ 8 h 27"/>
                  <a:gd name="T56" fmla="*/ 16 w 24"/>
                  <a:gd name="T57" fmla="*/ 9 h 27"/>
                  <a:gd name="T58" fmla="*/ 14 w 24"/>
                  <a:gd name="T59" fmla="*/ 10 h 27"/>
                  <a:gd name="T60" fmla="*/ 15 w 24"/>
                  <a:gd name="T61" fmla="*/ 3 h 27"/>
                  <a:gd name="T62" fmla="*/ 13 w 24"/>
                  <a:gd name="T63" fmla="*/ 3 h 27"/>
                  <a:gd name="T64" fmla="*/ 11 w 24"/>
                  <a:gd name="T65" fmla="*/ 5 h 27"/>
                  <a:gd name="T66" fmla="*/ 10 w 24"/>
                  <a:gd name="T67" fmla="*/ 5 h 27"/>
                  <a:gd name="T68" fmla="*/ 10 w 24"/>
                  <a:gd name="T69" fmla="*/ 7 h 27"/>
                  <a:gd name="T70" fmla="*/ 10 w 24"/>
                  <a:gd name="T71" fmla="*/ 8 h 27"/>
                  <a:gd name="T72" fmla="*/ 11 w 24"/>
                  <a:gd name="T73" fmla="*/ 9 h 27"/>
                  <a:gd name="T74" fmla="*/ 12 w 24"/>
                  <a:gd name="T75" fmla="*/ 9 h 27"/>
                  <a:gd name="T76" fmla="*/ 7 w 24"/>
                  <a:gd name="T77" fmla="*/ 11 h 27"/>
                  <a:gd name="T78" fmla="*/ 8 w 24"/>
                  <a:gd name="T79" fmla="*/ 10 h 27"/>
                  <a:gd name="T80" fmla="*/ 6 w 24"/>
                  <a:gd name="T81" fmla="*/ 1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4" h="27">
                    <a:moveTo>
                      <a:pt x="5" y="9"/>
                    </a:moveTo>
                    <a:cubicBezTo>
                      <a:pt x="5" y="9"/>
                      <a:pt x="6" y="7"/>
                      <a:pt x="7" y="5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4"/>
                      <a:pt x="9" y="3"/>
                      <a:pt x="8" y="2"/>
                    </a:cubicBezTo>
                    <a:cubicBezTo>
                      <a:pt x="8" y="2"/>
                      <a:pt x="8" y="2"/>
                      <a:pt x="7" y="2"/>
                    </a:cubicBezTo>
                    <a:cubicBezTo>
                      <a:pt x="7" y="2"/>
                      <a:pt x="5" y="5"/>
                      <a:pt x="4" y="6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2" y="10"/>
                      <a:pt x="0" y="12"/>
                      <a:pt x="1" y="13"/>
                    </a:cubicBezTo>
                    <a:cubicBezTo>
                      <a:pt x="1" y="13"/>
                      <a:pt x="1" y="14"/>
                      <a:pt x="2" y="14"/>
                    </a:cubicBezTo>
                    <a:cubicBezTo>
                      <a:pt x="2" y="14"/>
                      <a:pt x="3" y="14"/>
                      <a:pt x="3" y="13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4" y="11"/>
                      <a:pt x="5" y="11"/>
                      <a:pt x="6" y="11"/>
                    </a:cubicBezTo>
                    <a:cubicBezTo>
                      <a:pt x="6" y="11"/>
                      <a:pt x="7" y="12"/>
                      <a:pt x="9" y="12"/>
                    </a:cubicBezTo>
                    <a:cubicBezTo>
                      <a:pt x="9" y="12"/>
                      <a:pt x="11" y="12"/>
                      <a:pt x="11" y="12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1" y="13"/>
                      <a:pt x="10" y="13"/>
                      <a:pt x="10" y="14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14"/>
                      <a:pt x="11" y="15"/>
                      <a:pt x="11" y="15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16"/>
                      <a:pt x="9" y="17"/>
                      <a:pt x="8" y="15"/>
                    </a:cubicBezTo>
                    <a:cubicBezTo>
                      <a:pt x="8" y="15"/>
                      <a:pt x="7" y="16"/>
                      <a:pt x="7" y="14"/>
                    </a:cubicBezTo>
                    <a:cubicBezTo>
                      <a:pt x="7" y="14"/>
                      <a:pt x="6" y="14"/>
                      <a:pt x="5" y="15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5" y="15"/>
                      <a:pt x="4" y="17"/>
                      <a:pt x="5" y="17"/>
                    </a:cubicBezTo>
                    <a:cubicBezTo>
                      <a:pt x="5" y="17"/>
                      <a:pt x="5" y="17"/>
                      <a:pt x="6" y="17"/>
                    </a:cubicBezTo>
                    <a:cubicBezTo>
                      <a:pt x="6" y="17"/>
                      <a:pt x="8" y="17"/>
                      <a:pt x="9" y="18"/>
                    </a:cubicBezTo>
                    <a:cubicBezTo>
                      <a:pt x="9" y="18"/>
                      <a:pt x="11" y="18"/>
                      <a:pt x="12" y="18"/>
                    </a:cubicBezTo>
                    <a:cubicBezTo>
                      <a:pt x="12" y="18"/>
                      <a:pt x="13" y="19"/>
                      <a:pt x="13" y="19"/>
                    </a:cubicBezTo>
                    <a:cubicBezTo>
                      <a:pt x="13" y="19"/>
                      <a:pt x="14" y="22"/>
                      <a:pt x="14" y="23"/>
                    </a:cubicBezTo>
                    <a:cubicBezTo>
                      <a:pt x="14" y="23"/>
                      <a:pt x="15" y="27"/>
                      <a:pt x="18" y="22"/>
                    </a:cubicBezTo>
                    <a:cubicBezTo>
                      <a:pt x="18" y="22"/>
                      <a:pt x="20" y="16"/>
                      <a:pt x="22" y="13"/>
                    </a:cubicBezTo>
                    <a:cubicBezTo>
                      <a:pt x="22" y="13"/>
                      <a:pt x="24" y="7"/>
                      <a:pt x="24" y="5"/>
                    </a:cubicBezTo>
                    <a:cubicBezTo>
                      <a:pt x="24" y="5"/>
                      <a:pt x="23" y="2"/>
                      <a:pt x="21" y="2"/>
                    </a:cubicBezTo>
                    <a:cubicBezTo>
                      <a:pt x="21" y="2"/>
                      <a:pt x="18" y="1"/>
                      <a:pt x="17" y="1"/>
                    </a:cubicBezTo>
                    <a:cubicBezTo>
                      <a:pt x="17" y="1"/>
                      <a:pt x="13" y="0"/>
                      <a:pt x="12" y="1"/>
                    </a:cubicBezTo>
                    <a:cubicBezTo>
                      <a:pt x="12" y="1"/>
                      <a:pt x="11" y="1"/>
                      <a:pt x="12" y="1"/>
                    </a:cubicBezTo>
                    <a:cubicBezTo>
                      <a:pt x="12" y="1"/>
                      <a:pt x="14" y="1"/>
                      <a:pt x="15" y="1"/>
                    </a:cubicBezTo>
                    <a:cubicBezTo>
                      <a:pt x="15" y="1"/>
                      <a:pt x="17" y="2"/>
                      <a:pt x="17" y="2"/>
                    </a:cubicBezTo>
                    <a:cubicBezTo>
                      <a:pt x="20" y="3"/>
                      <a:pt x="20" y="3"/>
                      <a:pt x="20" y="3"/>
                    </a:cubicBezTo>
                    <a:cubicBezTo>
                      <a:pt x="20" y="3"/>
                      <a:pt x="22" y="3"/>
                      <a:pt x="22" y="6"/>
                    </a:cubicBezTo>
                    <a:cubicBezTo>
                      <a:pt x="22" y="6"/>
                      <a:pt x="21" y="8"/>
                      <a:pt x="18" y="14"/>
                    </a:cubicBezTo>
                    <a:cubicBezTo>
                      <a:pt x="18" y="14"/>
                      <a:pt x="17" y="17"/>
                      <a:pt x="16" y="19"/>
                    </a:cubicBezTo>
                    <a:cubicBezTo>
                      <a:pt x="16" y="19"/>
                      <a:pt x="14" y="21"/>
                      <a:pt x="13" y="18"/>
                    </a:cubicBezTo>
                    <a:cubicBezTo>
                      <a:pt x="13" y="18"/>
                      <a:pt x="13" y="17"/>
                      <a:pt x="12" y="17"/>
                    </a:cubicBezTo>
                    <a:cubicBezTo>
                      <a:pt x="12" y="17"/>
                      <a:pt x="13" y="15"/>
                      <a:pt x="12" y="15"/>
                    </a:cubicBezTo>
                    <a:cubicBezTo>
                      <a:pt x="12" y="15"/>
                      <a:pt x="13" y="14"/>
                      <a:pt x="14" y="14"/>
                    </a:cubicBezTo>
                    <a:cubicBezTo>
                      <a:pt x="14" y="14"/>
                      <a:pt x="15" y="14"/>
                      <a:pt x="16" y="12"/>
                    </a:cubicBezTo>
                    <a:cubicBezTo>
                      <a:pt x="16" y="12"/>
                      <a:pt x="17" y="10"/>
                      <a:pt x="18" y="9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8"/>
                      <a:pt x="20" y="6"/>
                      <a:pt x="18" y="5"/>
                    </a:cubicBezTo>
                    <a:cubicBezTo>
                      <a:pt x="18" y="5"/>
                      <a:pt x="17" y="4"/>
                      <a:pt x="17" y="5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17" y="7"/>
                      <a:pt x="18" y="8"/>
                      <a:pt x="17" y="8"/>
                    </a:cubicBezTo>
                    <a:cubicBezTo>
                      <a:pt x="17" y="8"/>
                      <a:pt x="17" y="8"/>
                      <a:pt x="16" y="9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6" y="9"/>
                      <a:pt x="15" y="10"/>
                      <a:pt x="15" y="10"/>
                    </a:cubicBezTo>
                    <a:cubicBezTo>
                      <a:pt x="15" y="10"/>
                      <a:pt x="14" y="11"/>
                      <a:pt x="14" y="10"/>
                    </a:cubicBezTo>
                    <a:cubicBezTo>
                      <a:pt x="14" y="10"/>
                      <a:pt x="14" y="9"/>
                      <a:pt x="14" y="7"/>
                    </a:cubicBezTo>
                    <a:cubicBezTo>
                      <a:pt x="14" y="7"/>
                      <a:pt x="15" y="5"/>
                      <a:pt x="15" y="3"/>
                    </a:cubicBezTo>
                    <a:cubicBezTo>
                      <a:pt x="15" y="3"/>
                      <a:pt x="15" y="2"/>
                      <a:pt x="14" y="2"/>
                    </a:cubicBezTo>
                    <a:cubicBezTo>
                      <a:pt x="14" y="2"/>
                      <a:pt x="13" y="3"/>
                      <a:pt x="13" y="3"/>
                    </a:cubicBezTo>
                    <a:cubicBezTo>
                      <a:pt x="13" y="3"/>
                      <a:pt x="13" y="4"/>
                      <a:pt x="12" y="4"/>
                    </a:cubicBezTo>
                    <a:cubicBezTo>
                      <a:pt x="12" y="4"/>
                      <a:pt x="12" y="5"/>
                      <a:pt x="11" y="5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4"/>
                      <a:pt x="9" y="5"/>
                      <a:pt x="10" y="5"/>
                    </a:cubicBezTo>
                    <a:cubicBezTo>
                      <a:pt x="10" y="5"/>
                      <a:pt x="10" y="6"/>
                      <a:pt x="10" y="7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10" y="7"/>
                      <a:pt x="11" y="8"/>
                      <a:pt x="11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9" y="9"/>
                      <a:pt x="10" y="9"/>
                    </a:cubicBezTo>
                    <a:cubicBezTo>
                      <a:pt x="10" y="9"/>
                      <a:pt x="10" y="9"/>
                      <a:pt x="11" y="9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11" y="9"/>
                      <a:pt x="11" y="9"/>
                      <a:pt x="12" y="9"/>
                    </a:cubicBezTo>
                    <a:cubicBezTo>
                      <a:pt x="12" y="9"/>
                      <a:pt x="11" y="10"/>
                      <a:pt x="11" y="11"/>
                    </a:cubicBezTo>
                    <a:cubicBezTo>
                      <a:pt x="11" y="11"/>
                      <a:pt x="9" y="12"/>
                      <a:pt x="7" y="11"/>
                    </a:cubicBezTo>
                    <a:cubicBezTo>
                      <a:pt x="7" y="11"/>
                      <a:pt x="7" y="10"/>
                      <a:pt x="7" y="10"/>
                    </a:cubicBezTo>
                    <a:cubicBezTo>
                      <a:pt x="7" y="10"/>
                      <a:pt x="8" y="10"/>
                      <a:pt x="8" y="10"/>
                    </a:cubicBezTo>
                    <a:cubicBezTo>
                      <a:pt x="8" y="10"/>
                      <a:pt x="7" y="9"/>
                      <a:pt x="7" y="10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6" y="10"/>
                      <a:pt x="5" y="10"/>
                      <a:pt x="5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07" name="Freeform 317"/>
              <p:cNvSpPr/>
              <p:nvPr/>
            </p:nvSpPr>
            <p:spPr bwMode="auto">
              <a:xfrm>
                <a:off x="3693" y="2460"/>
                <a:ext cx="6" cy="6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0 h 2"/>
                  <a:gd name="T4" fmla="*/ 1 w 2"/>
                  <a:gd name="T5" fmla="*/ 2 h 2"/>
                  <a:gd name="T6" fmla="*/ 0 w 2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cubicBezTo>
                      <a:pt x="0" y="1"/>
                      <a:pt x="1" y="0"/>
                      <a:pt x="1" y="0"/>
                    </a:cubicBezTo>
                    <a:cubicBezTo>
                      <a:pt x="1" y="0"/>
                      <a:pt x="2" y="1"/>
                      <a:pt x="1" y="2"/>
                    </a:cubicBezTo>
                    <a:cubicBezTo>
                      <a:pt x="1" y="2"/>
                      <a:pt x="1" y="2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08" name="Freeform 318"/>
              <p:cNvSpPr/>
              <p:nvPr/>
            </p:nvSpPr>
            <p:spPr bwMode="auto">
              <a:xfrm>
                <a:off x="4016" y="2406"/>
                <a:ext cx="16" cy="17"/>
              </a:xfrm>
              <a:custGeom>
                <a:avLst/>
                <a:gdLst>
                  <a:gd name="T0" fmla="*/ 1 w 6"/>
                  <a:gd name="T1" fmla="*/ 2 h 6"/>
                  <a:gd name="T2" fmla="*/ 4 w 6"/>
                  <a:gd name="T3" fmla="*/ 4 h 6"/>
                  <a:gd name="T4" fmla="*/ 6 w 6"/>
                  <a:gd name="T5" fmla="*/ 6 h 6"/>
                  <a:gd name="T6" fmla="*/ 5 w 6"/>
                  <a:gd name="T7" fmla="*/ 3 h 6"/>
                  <a:gd name="T8" fmla="*/ 3 w 6"/>
                  <a:gd name="T9" fmla="*/ 1 h 6"/>
                  <a:gd name="T10" fmla="*/ 0 w 6"/>
                  <a:gd name="T11" fmla="*/ 0 h 6"/>
                  <a:gd name="T12" fmla="*/ 0 w 6"/>
                  <a:gd name="T13" fmla="*/ 1 h 6"/>
                  <a:gd name="T14" fmla="*/ 1 w 6"/>
                  <a:gd name="T1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6">
                    <a:moveTo>
                      <a:pt x="1" y="2"/>
                    </a:moveTo>
                    <a:cubicBezTo>
                      <a:pt x="4" y="4"/>
                      <a:pt x="4" y="4"/>
                      <a:pt x="4" y="4"/>
                    </a:cubicBezTo>
                    <a:cubicBezTo>
                      <a:pt x="5" y="6"/>
                      <a:pt x="6" y="6"/>
                      <a:pt x="6" y="6"/>
                    </a:cubicBezTo>
                    <a:cubicBezTo>
                      <a:pt x="6" y="5"/>
                      <a:pt x="5" y="3"/>
                      <a:pt x="5" y="3"/>
                    </a:cubicBezTo>
                    <a:cubicBezTo>
                      <a:pt x="4" y="2"/>
                      <a:pt x="3" y="1"/>
                      <a:pt x="3" y="1"/>
                    </a:cubicBezTo>
                    <a:cubicBezTo>
                      <a:pt x="2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09" name="Freeform 319"/>
              <p:cNvSpPr>
                <a:spLocks noEditPoints="1"/>
              </p:cNvSpPr>
              <p:nvPr/>
            </p:nvSpPr>
            <p:spPr bwMode="auto">
              <a:xfrm>
                <a:off x="4022" y="2382"/>
                <a:ext cx="53" cy="70"/>
              </a:xfrm>
              <a:custGeom>
                <a:avLst/>
                <a:gdLst>
                  <a:gd name="T0" fmla="*/ 11 w 20"/>
                  <a:gd name="T1" fmla="*/ 0 h 26"/>
                  <a:gd name="T2" fmla="*/ 6 w 20"/>
                  <a:gd name="T3" fmla="*/ 2 h 26"/>
                  <a:gd name="T4" fmla="*/ 5 w 20"/>
                  <a:gd name="T5" fmla="*/ 3 h 26"/>
                  <a:gd name="T6" fmla="*/ 2 w 20"/>
                  <a:gd name="T7" fmla="*/ 6 h 26"/>
                  <a:gd name="T8" fmla="*/ 5 w 20"/>
                  <a:gd name="T9" fmla="*/ 15 h 26"/>
                  <a:gd name="T10" fmla="*/ 3 w 20"/>
                  <a:gd name="T11" fmla="*/ 20 h 26"/>
                  <a:gd name="T12" fmla="*/ 0 w 20"/>
                  <a:gd name="T13" fmla="*/ 20 h 26"/>
                  <a:gd name="T14" fmla="*/ 3 w 20"/>
                  <a:gd name="T15" fmla="*/ 26 h 26"/>
                  <a:gd name="T16" fmla="*/ 4 w 20"/>
                  <a:gd name="T17" fmla="*/ 20 h 26"/>
                  <a:gd name="T18" fmla="*/ 7 w 20"/>
                  <a:gd name="T19" fmla="*/ 16 h 26"/>
                  <a:gd name="T20" fmla="*/ 12 w 20"/>
                  <a:gd name="T21" fmla="*/ 12 h 26"/>
                  <a:gd name="T22" fmla="*/ 14 w 20"/>
                  <a:gd name="T23" fmla="*/ 10 h 26"/>
                  <a:gd name="T24" fmla="*/ 10 w 20"/>
                  <a:gd name="T25" fmla="*/ 17 h 26"/>
                  <a:gd name="T26" fmla="*/ 11 w 20"/>
                  <a:gd name="T27" fmla="*/ 17 h 26"/>
                  <a:gd name="T28" fmla="*/ 13 w 20"/>
                  <a:gd name="T29" fmla="*/ 19 h 26"/>
                  <a:gd name="T30" fmla="*/ 9 w 20"/>
                  <a:gd name="T31" fmla="*/ 24 h 26"/>
                  <a:gd name="T32" fmla="*/ 10 w 20"/>
                  <a:gd name="T33" fmla="*/ 25 h 26"/>
                  <a:gd name="T34" fmla="*/ 14 w 20"/>
                  <a:gd name="T35" fmla="*/ 21 h 26"/>
                  <a:gd name="T36" fmla="*/ 12 w 20"/>
                  <a:gd name="T37" fmla="*/ 25 h 26"/>
                  <a:gd name="T38" fmla="*/ 14 w 20"/>
                  <a:gd name="T39" fmla="*/ 25 h 26"/>
                  <a:gd name="T40" fmla="*/ 17 w 20"/>
                  <a:gd name="T41" fmla="*/ 21 h 26"/>
                  <a:gd name="T42" fmla="*/ 18 w 20"/>
                  <a:gd name="T43" fmla="*/ 18 h 26"/>
                  <a:gd name="T44" fmla="*/ 17 w 20"/>
                  <a:gd name="T45" fmla="*/ 16 h 26"/>
                  <a:gd name="T46" fmla="*/ 15 w 20"/>
                  <a:gd name="T47" fmla="*/ 18 h 26"/>
                  <a:gd name="T48" fmla="*/ 13 w 20"/>
                  <a:gd name="T49" fmla="*/ 14 h 26"/>
                  <a:gd name="T50" fmla="*/ 16 w 20"/>
                  <a:gd name="T51" fmla="*/ 11 h 26"/>
                  <a:gd name="T52" fmla="*/ 4 w 20"/>
                  <a:gd name="T53" fmla="*/ 8 h 26"/>
                  <a:gd name="T54" fmla="*/ 5 w 20"/>
                  <a:gd name="T55" fmla="*/ 8 h 26"/>
                  <a:gd name="T56" fmla="*/ 7 w 20"/>
                  <a:gd name="T57" fmla="*/ 13 h 26"/>
                  <a:gd name="T58" fmla="*/ 5 w 20"/>
                  <a:gd name="T59" fmla="*/ 11 h 26"/>
                  <a:gd name="T60" fmla="*/ 6 w 20"/>
                  <a:gd name="T61" fmla="*/ 9 h 26"/>
                  <a:gd name="T62" fmla="*/ 9 w 20"/>
                  <a:gd name="T63" fmla="*/ 12 h 26"/>
                  <a:gd name="T64" fmla="*/ 10 w 20"/>
                  <a:gd name="T65" fmla="*/ 11 h 26"/>
                  <a:gd name="T66" fmla="*/ 7 w 20"/>
                  <a:gd name="T67" fmla="*/ 8 h 26"/>
                  <a:gd name="T68" fmla="*/ 8 w 20"/>
                  <a:gd name="T69" fmla="*/ 5 h 26"/>
                  <a:gd name="T70" fmla="*/ 12 w 20"/>
                  <a:gd name="T71" fmla="*/ 8 h 26"/>
                  <a:gd name="T72" fmla="*/ 9 w 20"/>
                  <a:gd name="T73" fmla="*/ 8 h 26"/>
                  <a:gd name="T74" fmla="*/ 12 w 20"/>
                  <a:gd name="T75" fmla="*/ 8 h 26"/>
                  <a:gd name="T76" fmla="*/ 9 w 20"/>
                  <a:gd name="T77" fmla="*/ 5 h 26"/>
                  <a:gd name="T78" fmla="*/ 11 w 20"/>
                  <a:gd name="T79" fmla="*/ 5 h 26"/>
                  <a:gd name="T80" fmla="*/ 9 w 20"/>
                  <a:gd name="T81" fmla="*/ 3 h 26"/>
                  <a:gd name="T82" fmla="*/ 6 w 20"/>
                  <a:gd name="T83" fmla="*/ 3 h 26"/>
                  <a:gd name="T84" fmla="*/ 10 w 20"/>
                  <a:gd name="T85" fmla="*/ 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" h="26">
                    <a:moveTo>
                      <a:pt x="14" y="8"/>
                    </a:moveTo>
                    <a:cubicBezTo>
                      <a:pt x="14" y="8"/>
                      <a:pt x="13" y="7"/>
                      <a:pt x="13" y="7"/>
                    </a:cubicBezTo>
                    <a:cubicBezTo>
                      <a:pt x="13" y="7"/>
                      <a:pt x="11" y="1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0" y="0"/>
                      <a:pt x="9" y="0"/>
                      <a:pt x="9" y="0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5" y="2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6" y="5"/>
                      <a:pt x="5" y="5"/>
                      <a:pt x="5" y="5"/>
                    </a:cubicBezTo>
                    <a:cubicBezTo>
                      <a:pt x="5" y="6"/>
                      <a:pt x="3" y="7"/>
                      <a:pt x="3" y="7"/>
                    </a:cubicBezTo>
                    <a:cubicBezTo>
                      <a:pt x="3" y="6"/>
                      <a:pt x="2" y="6"/>
                      <a:pt x="2" y="6"/>
                    </a:cubicBezTo>
                    <a:cubicBezTo>
                      <a:pt x="2" y="5"/>
                      <a:pt x="1" y="6"/>
                      <a:pt x="1" y="6"/>
                    </a:cubicBezTo>
                    <a:cubicBezTo>
                      <a:pt x="1" y="6"/>
                      <a:pt x="2" y="7"/>
                      <a:pt x="2" y="7"/>
                    </a:cubicBezTo>
                    <a:cubicBezTo>
                      <a:pt x="3" y="9"/>
                      <a:pt x="5" y="15"/>
                      <a:pt x="5" y="15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5" y="17"/>
                      <a:pt x="4" y="18"/>
                      <a:pt x="4" y="18"/>
                    </a:cubicBezTo>
                    <a:cubicBezTo>
                      <a:pt x="4" y="19"/>
                      <a:pt x="3" y="20"/>
                      <a:pt x="3" y="20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0" y="19"/>
                      <a:pt x="0" y="20"/>
                      <a:pt x="0" y="20"/>
                    </a:cubicBezTo>
                    <a:cubicBezTo>
                      <a:pt x="1" y="21"/>
                      <a:pt x="1" y="22"/>
                      <a:pt x="1" y="22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2" y="26"/>
                      <a:pt x="3" y="26"/>
                      <a:pt x="3" y="26"/>
                    </a:cubicBezTo>
                    <a:cubicBezTo>
                      <a:pt x="5" y="26"/>
                      <a:pt x="4" y="25"/>
                      <a:pt x="4" y="25"/>
                    </a:cubicBezTo>
                    <a:cubicBezTo>
                      <a:pt x="3" y="21"/>
                      <a:pt x="3" y="20"/>
                      <a:pt x="3" y="20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4" y="20"/>
                      <a:pt x="5" y="19"/>
                      <a:pt x="5" y="1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8" y="15"/>
                      <a:pt x="9" y="13"/>
                      <a:pt x="9" y="13"/>
                    </a:cubicBezTo>
                    <a:cubicBezTo>
                      <a:pt x="9" y="12"/>
                      <a:pt x="10" y="12"/>
                      <a:pt x="10" y="12"/>
                    </a:cubicBezTo>
                    <a:cubicBezTo>
                      <a:pt x="11" y="12"/>
                      <a:pt x="12" y="12"/>
                      <a:pt x="12" y="12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14" y="10"/>
                      <a:pt x="14" y="10"/>
                      <a:pt x="14" y="10"/>
                    </a:cubicBezTo>
                    <a:cubicBezTo>
                      <a:pt x="14" y="11"/>
                      <a:pt x="14" y="12"/>
                      <a:pt x="14" y="12"/>
                    </a:cubicBezTo>
                    <a:cubicBezTo>
                      <a:pt x="13" y="14"/>
                      <a:pt x="12" y="15"/>
                      <a:pt x="12" y="15"/>
                    </a:cubicBezTo>
                    <a:cubicBezTo>
                      <a:pt x="11" y="16"/>
                      <a:pt x="10" y="17"/>
                      <a:pt x="10" y="17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10" y="19"/>
                      <a:pt x="11" y="18"/>
                      <a:pt x="11" y="18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1" y="16"/>
                      <a:pt x="12" y="16"/>
                      <a:pt x="12" y="16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2" y="17"/>
                      <a:pt x="13" y="19"/>
                      <a:pt x="13" y="19"/>
                    </a:cubicBezTo>
                    <a:cubicBezTo>
                      <a:pt x="12" y="20"/>
                      <a:pt x="13" y="21"/>
                      <a:pt x="13" y="21"/>
                    </a:cubicBezTo>
                    <a:cubicBezTo>
                      <a:pt x="12" y="22"/>
                      <a:pt x="11" y="22"/>
                      <a:pt x="11" y="22"/>
                    </a:cubicBezTo>
                    <a:cubicBezTo>
                      <a:pt x="9" y="23"/>
                      <a:pt x="9" y="24"/>
                      <a:pt x="9" y="24"/>
                    </a:cubicBezTo>
                    <a:cubicBezTo>
                      <a:pt x="9" y="25"/>
                      <a:pt x="9" y="25"/>
                      <a:pt x="9" y="25"/>
                    </a:cubicBezTo>
                    <a:cubicBezTo>
                      <a:pt x="8" y="26"/>
                      <a:pt x="9" y="26"/>
                      <a:pt x="9" y="26"/>
                    </a:cubicBezTo>
                    <a:cubicBezTo>
                      <a:pt x="10" y="25"/>
                      <a:pt x="10" y="25"/>
                      <a:pt x="10" y="25"/>
                    </a:cubicBezTo>
                    <a:cubicBezTo>
                      <a:pt x="11" y="25"/>
                      <a:pt x="12" y="24"/>
                      <a:pt x="12" y="24"/>
                    </a:cubicBezTo>
                    <a:cubicBezTo>
                      <a:pt x="13" y="21"/>
                      <a:pt x="13" y="21"/>
                      <a:pt x="13" y="21"/>
                    </a:cubicBezTo>
                    <a:cubicBezTo>
                      <a:pt x="14" y="20"/>
                      <a:pt x="14" y="21"/>
                      <a:pt x="14" y="21"/>
                    </a:cubicBezTo>
                    <a:cubicBezTo>
                      <a:pt x="15" y="22"/>
                      <a:pt x="15" y="23"/>
                      <a:pt x="15" y="23"/>
                    </a:cubicBezTo>
                    <a:cubicBezTo>
                      <a:pt x="15" y="24"/>
                      <a:pt x="15" y="24"/>
                      <a:pt x="15" y="24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1" y="26"/>
                      <a:pt x="12" y="26"/>
                      <a:pt x="12" y="26"/>
                    </a:cubicBezTo>
                    <a:cubicBezTo>
                      <a:pt x="14" y="25"/>
                      <a:pt x="14" y="25"/>
                      <a:pt x="14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7" y="25"/>
                      <a:pt x="18" y="24"/>
                      <a:pt x="18" y="24"/>
                    </a:cubicBezTo>
                    <a:cubicBezTo>
                      <a:pt x="18" y="22"/>
                      <a:pt x="17" y="21"/>
                      <a:pt x="17" y="21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19"/>
                      <a:pt x="16" y="19"/>
                      <a:pt x="16" y="19"/>
                    </a:cubicBezTo>
                    <a:cubicBezTo>
                      <a:pt x="16" y="18"/>
                      <a:pt x="18" y="18"/>
                      <a:pt x="18" y="18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20" y="18"/>
                      <a:pt x="20" y="17"/>
                      <a:pt x="20" y="17"/>
                    </a:cubicBezTo>
                    <a:cubicBezTo>
                      <a:pt x="19" y="16"/>
                      <a:pt x="17" y="16"/>
                      <a:pt x="17" y="16"/>
                    </a:cubicBezTo>
                    <a:cubicBezTo>
                      <a:pt x="17" y="16"/>
                      <a:pt x="17" y="17"/>
                      <a:pt x="17" y="17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4" y="17"/>
                      <a:pt x="14" y="16"/>
                      <a:pt x="14" y="16"/>
                    </a:cubicBezTo>
                    <a:cubicBezTo>
                      <a:pt x="14" y="14"/>
                      <a:pt x="14" y="14"/>
                      <a:pt x="14" y="14"/>
                    </a:cubicBezTo>
                    <a:cubicBezTo>
                      <a:pt x="13" y="15"/>
                      <a:pt x="13" y="14"/>
                      <a:pt x="13" y="14"/>
                    </a:cubicBezTo>
                    <a:cubicBezTo>
                      <a:pt x="14" y="12"/>
                      <a:pt x="14" y="12"/>
                      <a:pt x="14" y="12"/>
                    </a:cubicBezTo>
                    <a:cubicBezTo>
                      <a:pt x="14" y="11"/>
                      <a:pt x="15" y="11"/>
                      <a:pt x="15" y="11"/>
                    </a:cubicBezTo>
                    <a:cubicBezTo>
                      <a:pt x="15" y="12"/>
                      <a:pt x="16" y="11"/>
                      <a:pt x="16" y="11"/>
                    </a:cubicBezTo>
                    <a:cubicBezTo>
                      <a:pt x="18" y="11"/>
                      <a:pt x="18" y="10"/>
                      <a:pt x="18" y="10"/>
                    </a:cubicBezTo>
                    <a:cubicBezTo>
                      <a:pt x="17" y="8"/>
                      <a:pt x="14" y="8"/>
                      <a:pt x="14" y="8"/>
                    </a:cubicBezTo>
                    <a:close/>
                    <a:moveTo>
                      <a:pt x="4" y="8"/>
                    </a:moveTo>
                    <a:cubicBezTo>
                      <a:pt x="3" y="7"/>
                      <a:pt x="4" y="7"/>
                      <a:pt x="4" y="7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5" y="7"/>
                      <a:pt x="5" y="8"/>
                      <a:pt x="5" y="8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4" y="9"/>
                      <a:pt x="4" y="8"/>
                      <a:pt x="4" y="8"/>
                    </a:cubicBezTo>
                    <a:close/>
                    <a:moveTo>
                      <a:pt x="7" y="13"/>
                    </a:moveTo>
                    <a:cubicBezTo>
                      <a:pt x="7" y="13"/>
                      <a:pt x="7" y="13"/>
                      <a:pt x="7" y="13"/>
                    </a:cubicBezTo>
                    <a:cubicBezTo>
                      <a:pt x="7" y="13"/>
                      <a:pt x="6" y="13"/>
                      <a:pt x="6" y="13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5" y="11"/>
                      <a:pt x="5" y="11"/>
                      <a:pt x="5" y="10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9"/>
                      <a:pt x="7" y="9"/>
                      <a:pt x="8" y="10"/>
                    </a:cubicBezTo>
                    <a:cubicBezTo>
                      <a:pt x="8" y="10"/>
                      <a:pt x="8" y="11"/>
                      <a:pt x="7" y="13"/>
                    </a:cubicBezTo>
                    <a:close/>
                    <a:moveTo>
                      <a:pt x="9" y="12"/>
                    </a:moveTo>
                    <a:cubicBezTo>
                      <a:pt x="9" y="12"/>
                      <a:pt x="9" y="12"/>
                      <a:pt x="9" y="12"/>
                    </a:cubicBezTo>
                    <a:cubicBezTo>
                      <a:pt x="9" y="12"/>
                      <a:pt x="8" y="12"/>
                      <a:pt x="9" y="11"/>
                    </a:cubicBezTo>
                    <a:cubicBezTo>
                      <a:pt x="9" y="11"/>
                      <a:pt x="9" y="11"/>
                      <a:pt x="10" y="11"/>
                    </a:cubicBezTo>
                    <a:cubicBezTo>
                      <a:pt x="10" y="11"/>
                      <a:pt x="10" y="12"/>
                      <a:pt x="9" y="12"/>
                    </a:cubicBezTo>
                    <a:close/>
                    <a:moveTo>
                      <a:pt x="8" y="8"/>
                    </a:moveTo>
                    <a:cubicBezTo>
                      <a:pt x="8" y="8"/>
                      <a:pt x="8" y="8"/>
                      <a:pt x="7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5"/>
                      <a:pt x="7" y="5"/>
                      <a:pt x="8" y="5"/>
                    </a:cubicBezTo>
                    <a:cubicBezTo>
                      <a:pt x="8" y="5"/>
                      <a:pt x="9" y="5"/>
                      <a:pt x="8" y="6"/>
                    </a:cubicBezTo>
                    <a:cubicBezTo>
                      <a:pt x="8" y="6"/>
                      <a:pt x="8" y="7"/>
                      <a:pt x="8" y="8"/>
                    </a:cubicBezTo>
                    <a:close/>
                    <a:moveTo>
                      <a:pt x="12" y="8"/>
                    </a:moveTo>
                    <a:cubicBezTo>
                      <a:pt x="12" y="8"/>
                      <a:pt x="12" y="9"/>
                      <a:pt x="12" y="9"/>
                    </a:cubicBezTo>
                    <a:cubicBezTo>
                      <a:pt x="12" y="9"/>
                      <a:pt x="11" y="10"/>
                      <a:pt x="11" y="10"/>
                    </a:cubicBezTo>
                    <a:cubicBezTo>
                      <a:pt x="11" y="10"/>
                      <a:pt x="9" y="9"/>
                      <a:pt x="9" y="8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9" y="7"/>
                      <a:pt x="10" y="7"/>
                      <a:pt x="11" y="7"/>
                    </a:cubicBezTo>
                    <a:cubicBezTo>
                      <a:pt x="11" y="7"/>
                      <a:pt x="11" y="7"/>
                      <a:pt x="12" y="8"/>
                    </a:cubicBezTo>
                    <a:close/>
                    <a:moveTo>
                      <a:pt x="11" y="5"/>
                    </a:moveTo>
                    <a:cubicBezTo>
                      <a:pt x="11" y="5"/>
                      <a:pt x="10" y="6"/>
                      <a:pt x="9" y="6"/>
                    </a:cubicBezTo>
                    <a:cubicBezTo>
                      <a:pt x="9" y="6"/>
                      <a:pt x="9" y="5"/>
                      <a:pt x="9" y="5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4"/>
                      <a:pt x="10" y="3"/>
                      <a:pt x="10" y="4"/>
                    </a:cubicBezTo>
                    <a:cubicBezTo>
                      <a:pt x="10" y="4"/>
                      <a:pt x="11" y="4"/>
                      <a:pt x="11" y="5"/>
                    </a:cubicBezTo>
                    <a:close/>
                    <a:moveTo>
                      <a:pt x="10" y="2"/>
                    </a:moveTo>
                    <a:cubicBezTo>
                      <a:pt x="10" y="2"/>
                      <a:pt x="10" y="2"/>
                      <a:pt x="9" y="2"/>
                    </a:cubicBezTo>
                    <a:cubicBezTo>
                      <a:pt x="9" y="2"/>
                      <a:pt x="9" y="3"/>
                      <a:pt x="9" y="3"/>
                    </a:cubicBezTo>
                    <a:cubicBezTo>
                      <a:pt x="9" y="3"/>
                      <a:pt x="8" y="4"/>
                      <a:pt x="7" y="5"/>
                    </a:cubicBezTo>
                    <a:cubicBezTo>
                      <a:pt x="7" y="5"/>
                      <a:pt x="6" y="5"/>
                      <a:pt x="6" y="4"/>
                    </a:cubicBezTo>
                    <a:cubicBezTo>
                      <a:pt x="6" y="4"/>
                      <a:pt x="6" y="3"/>
                      <a:pt x="6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3"/>
                      <a:pt x="9" y="1"/>
                      <a:pt x="9" y="1"/>
                    </a:cubicBezTo>
                    <a:cubicBezTo>
                      <a:pt x="9" y="1"/>
                      <a:pt x="9" y="1"/>
                      <a:pt x="10" y="1"/>
                    </a:cubicBezTo>
                    <a:lnTo>
                      <a:pt x="1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</p:grpSp>
      </p:grpSp>
      <p:sp>
        <p:nvSpPr>
          <p:cNvPr id="100" name="椭圆 99"/>
          <p:cNvSpPr/>
          <p:nvPr/>
        </p:nvSpPr>
        <p:spPr>
          <a:xfrm>
            <a:off x="4734939" y="2694939"/>
            <a:ext cx="1310909" cy="1310909"/>
          </a:xfrm>
          <a:prstGeom prst="ellipse">
            <a:avLst/>
          </a:prstGeom>
          <a:solidFill>
            <a:srgbClr val="F1F1F1"/>
          </a:solidFill>
          <a:ln w="25400">
            <a:gradFill flip="none" rotWithShape="1">
              <a:gsLst>
                <a:gs pos="0">
                  <a:schemeClr val="bg1">
                    <a:lumMod val="10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139700" dist="88900" dir="2700000" algn="tl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6600" dirty="0">
                <a:solidFill>
                  <a:srgbClr val="01ACBE"/>
                </a:solidFill>
                <a:latin typeface="微软雅黑" pitchFamily="34" charset="-122"/>
                <a:ea typeface="微软雅黑" pitchFamily="34" charset="-122"/>
              </a:rPr>
              <a:t>毕</a:t>
            </a:r>
          </a:p>
        </p:txBody>
      </p:sp>
      <p:sp>
        <p:nvSpPr>
          <p:cNvPr id="102" name="椭圆 101"/>
          <p:cNvSpPr/>
          <p:nvPr/>
        </p:nvSpPr>
        <p:spPr>
          <a:xfrm>
            <a:off x="6138412" y="2694939"/>
            <a:ext cx="1310909" cy="1310909"/>
          </a:xfrm>
          <a:prstGeom prst="ellipse">
            <a:avLst/>
          </a:prstGeom>
          <a:solidFill>
            <a:schemeClr val="bg1"/>
          </a:solidFill>
          <a:ln w="25400">
            <a:gradFill flip="none" rotWithShape="1">
              <a:gsLst>
                <a:gs pos="0">
                  <a:schemeClr val="bg1">
                    <a:lumMod val="10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139700" dist="88900" dir="2700000" algn="tl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6600" dirty="0">
                <a:solidFill>
                  <a:srgbClr val="01ACBE"/>
                </a:solidFill>
                <a:latin typeface="微软雅黑" pitchFamily="34" charset="-122"/>
                <a:ea typeface="微软雅黑" pitchFamily="34" charset="-122"/>
              </a:rPr>
              <a:t>业</a:t>
            </a:r>
          </a:p>
        </p:txBody>
      </p:sp>
      <p:sp>
        <p:nvSpPr>
          <p:cNvPr id="103" name="椭圆 102"/>
          <p:cNvSpPr/>
          <p:nvPr/>
        </p:nvSpPr>
        <p:spPr>
          <a:xfrm>
            <a:off x="7541885" y="2694939"/>
            <a:ext cx="1310909" cy="1310909"/>
          </a:xfrm>
          <a:prstGeom prst="ellipse">
            <a:avLst/>
          </a:prstGeom>
          <a:solidFill>
            <a:schemeClr val="bg1"/>
          </a:solidFill>
          <a:ln w="25400">
            <a:gradFill flip="none" rotWithShape="1">
              <a:gsLst>
                <a:gs pos="0">
                  <a:schemeClr val="bg1">
                    <a:lumMod val="10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139700" dist="88900" dir="2700000" algn="tl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6600" dirty="0">
                <a:solidFill>
                  <a:srgbClr val="01ACBE"/>
                </a:solidFill>
                <a:latin typeface="微软雅黑" pitchFamily="34" charset="-122"/>
                <a:ea typeface="微软雅黑" pitchFamily="34" charset="-122"/>
              </a:rPr>
              <a:t>答</a:t>
            </a:r>
          </a:p>
        </p:txBody>
      </p:sp>
      <p:sp>
        <p:nvSpPr>
          <p:cNvPr id="104" name="椭圆 103"/>
          <p:cNvSpPr/>
          <p:nvPr/>
        </p:nvSpPr>
        <p:spPr>
          <a:xfrm>
            <a:off x="8945358" y="2694939"/>
            <a:ext cx="1310909" cy="1310909"/>
          </a:xfrm>
          <a:prstGeom prst="ellipse">
            <a:avLst/>
          </a:prstGeom>
          <a:solidFill>
            <a:schemeClr val="bg1"/>
          </a:solidFill>
          <a:ln w="25400">
            <a:gradFill flip="none" rotWithShape="1">
              <a:gsLst>
                <a:gs pos="0">
                  <a:schemeClr val="bg1">
                    <a:lumMod val="10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139700" dist="88900" dir="2700000" algn="tl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6600" dirty="0">
                <a:solidFill>
                  <a:srgbClr val="01ACBE"/>
                </a:solidFill>
                <a:latin typeface="微软雅黑" pitchFamily="34" charset="-122"/>
                <a:ea typeface="微软雅黑" pitchFamily="34" charset="-122"/>
              </a:rPr>
              <a:t>辩</a:t>
            </a:r>
          </a:p>
        </p:txBody>
      </p:sp>
      <p:sp>
        <p:nvSpPr>
          <p:cNvPr id="107" name="圆角矩形 106"/>
          <p:cNvSpPr/>
          <p:nvPr/>
        </p:nvSpPr>
        <p:spPr>
          <a:xfrm>
            <a:off x="4871864" y="4537327"/>
            <a:ext cx="5184576" cy="619865"/>
          </a:xfrm>
          <a:prstGeom prst="roundRect">
            <a:avLst>
              <a:gd name="adj" fmla="val 50000"/>
            </a:avLst>
          </a:prstGeom>
          <a:solidFill>
            <a:srgbClr val="01ACBE"/>
          </a:solidFill>
          <a:ln w="15875">
            <a:gradFill>
              <a:gsLst>
                <a:gs pos="0">
                  <a:srgbClr val="F3F3F3"/>
                </a:gs>
                <a:gs pos="100000">
                  <a:schemeClr val="bg1"/>
                </a:gs>
              </a:gsLst>
              <a:lin ang="5400000" scaled="1"/>
            </a:gradFill>
          </a:ln>
          <a:effectLst>
            <a:innerShdw blurRad="76200" dist="38100" dir="16200000">
              <a:prstClr val="black">
                <a:alpha val="37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400" smtClean="0">
                <a:latin typeface="微软雅黑 Light" pitchFamily="34" charset="-122"/>
                <a:ea typeface="微软雅黑 Light" pitchFamily="34" charset="-122"/>
              </a:rPr>
              <a:t>答辩人</a:t>
            </a:r>
            <a:r>
              <a:rPr lang="zh-CN" altLang="en-US" sz="2400" dirty="0">
                <a:latin typeface="微软雅黑 Light" pitchFamily="34" charset="-122"/>
                <a:ea typeface="微软雅黑 Light" pitchFamily="34" charset="-122"/>
              </a:rPr>
              <a:t>：</a:t>
            </a:r>
            <a:r>
              <a:rPr lang="en-US" altLang="zh-CN" sz="2400" dirty="0">
                <a:latin typeface="微软雅黑 Light" pitchFamily="34" charset="-122"/>
                <a:ea typeface="微软雅黑 Light" pitchFamily="34" charset="-122"/>
              </a:rPr>
              <a:t>xxxxxx</a:t>
            </a:r>
            <a:r>
              <a:rPr lang="zh-CN" altLang="en-US" sz="2400" dirty="0">
                <a:latin typeface="微软雅黑 Light" pitchFamily="34" charset="-122"/>
                <a:ea typeface="微软雅黑 Light" pitchFamily="34" charset="-122"/>
              </a:rPr>
              <a:t>    指导老师：演示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-100013"/>
            <a:ext cx="12192000" cy="6958013"/>
          </a:xfrm>
          <a:prstGeom prst="rect">
            <a:avLst/>
          </a:prstGeom>
          <a:solidFill>
            <a:srgbClr val="01AC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267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5188" y="2024063"/>
            <a:ext cx="3848100" cy="270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文本框 4"/>
          <p:cNvSpPr txBox="1"/>
          <p:nvPr/>
        </p:nvSpPr>
        <p:spPr>
          <a:xfrm>
            <a:off x="5664200" y="2636838"/>
            <a:ext cx="4021138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7200" b="1" spc="3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研究方法</a:t>
            </a:r>
            <a:endParaRPr lang="zh-HK" altLang="en-US" sz="7200" b="1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-100013"/>
            <a:ext cx="12192000" cy="792163"/>
          </a:xfrm>
          <a:prstGeom prst="rect">
            <a:avLst/>
          </a:prstGeom>
          <a:solidFill>
            <a:srgbClr val="01ACBE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HK" altLang="en-US"/>
          </a:p>
        </p:txBody>
      </p:sp>
      <p:sp>
        <p:nvSpPr>
          <p:cNvPr id="4" name="矩形 3"/>
          <p:cNvSpPr/>
          <p:nvPr/>
        </p:nvSpPr>
        <p:spPr>
          <a:xfrm>
            <a:off x="4197350" y="84138"/>
            <a:ext cx="1512888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HK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407988" y="79375"/>
            <a:ext cx="165735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400" spc="3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论文绪论</a:t>
            </a:r>
            <a:endParaRPr lang="zh-HK" altLang="en-US" sz="2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2208213" y="71438"/>
            <a:ext cx="0" cy="461962"/>
          </a:xfrm>
          <a:prstGeom prst="line">
            <a:avLst/>
          </a:prstGeom>
          <a:ln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4219575" y="92075"/>
            <a:ext cx="1633538" cy="4619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>
              <a:defRPr sz="2400" spc="30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r>
              <a:rPr lang="zh-CN" altLang="en-US" dirty="0"/>
              <a:t>研究方法</a:t>
            </a:r>
            <a:endParaRPr lang="zh-HK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5935663" y="92075"/>
            <a:ext cx="1563687" cy="4619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>
              <a:defRPr sz="2400" spc="30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r>
              <a:rPr lang="zh-CN" altLang="en-US" dirty="0">
                <a:solidFill>
                  <a:schemeClr val="bg1"/>
                </a:solidFill>
              </a:rPr>
              <a:t>研究结果</a:t>
            </a:r>
            <a:endParaRPr lang="zh-HK" altLang="en-US" dirty="0">
              <a:solidFill>
                <a:schemeClr val="bg1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642225" y="92075"/>
            <a:ext cx="1633538" cy="4619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>
              <a:defRPr sz="2400" spc="30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r>
              <a:rPr lang="zh-CN" altLang="en-US" dirty="0">
                <a:solidFill>
                  <a:schemeClr val="bg1"/>
                </a:solidFill>
              </a:rPr>
              <a:t>问题讨论</a:t>
            </a:r>
            <a:endParaRPr lang="zh-HK" altLang="en-US" dirty="0">
              <a:solidFill>
                <a:schemeClr val="bg1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418638" y="92075"/>
            <a:ext cx="1743075" cy="4619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>
              <a:defRPr sz="2400" spc="30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r>
              <a:rPr lang="zh-CN" altLang="en-US" dirty="0">
                <a:solidFill>
                  <a:schemeClr val="bg1"/>
                </a:solidFill>
              </a:rPr>
              <a:t>论文总结</a:t>
            </a:r>
            <a:endParaRPr lang="zh-HK" altLang="en-US" dirty="0">
              <a:solidFill>
                <a:schemeClr val="bg1"/>
              </a:solidFill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4037013" y="92075"/>
            <a:ext cx="0" cy="461963"/>
          </a:xfrm>
          <a:prstGeom prst="line">
            <a:avLst/>
          </a:prstGeom>
          <a:ln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5795963" y="92075"/>
            <a:ext cx="0" cy="461963"/>
          </a:xfrm>
          <a:prstGeom prst="line">
            <a:avLst/>
          </a:prstGeom>
          <a:ln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7535863" y="76200"/>
            <a:ext cx="0" cy="460375"/>
          </a:xfrm>
          <a:prstGeom prst="line">
            <a:avLst/>
          </a:prstGeom>
          <a:ln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9297988" y="96838"/>
            <a:ext cx="0" cy="461962"/>
          </a:xfrm>
          <a:prstGeom prst="line">
            <a:avLst/>
          </a:prstGeom>
          <a:ln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2339975" y="92075"/>
            <a:ext cx="1639888" cy="4619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>
              <a:defRPr sz="2400" spc="30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r>
              <a:rPr lang="zh-CN" altLang="en-US" dirty="0">
                <a:solidFill>
                  <a:schemeClr val="bg1"/>
                </a:solidFill>
              </a:rPr>
              <a:t>研究背景</a:t>
            </a:r>
            <a:endParaRPr lang="zh-HK" altLang="en-US" dirty="0">
              <a:solidFill>
                <a:schemeClr val="bg1"/>
              </a:solidFill>
            </a:endParaRPr>
          </a:p>
        </p:txBody>
      </p:sp>
      <p:grpSp>
        <p:nvGrpSpPr>
          <p:cNvPr id="12303" name="组合 15"/>
          <p:cNvGrpSpPr/>
          <p:nvPr/>
        </p:nvGrpSpPr>
        <p:grpSpPr bwMode="auto">
          <a:xfrm>
            <a:off x="4402138" y="1998663"/>
            <a:ext cx="3373437" cy="3355975"/>
            <a:chOff x="3871983" y="2026968"/>
            <a:chExt cx="3372261" cy="3355824"/>
          </a:xfrm>
        </p:grpSpPr>
        <p:sp>
          <p:nvSpPr>
            <p:cNvPr id="94" name="Freeform 5"/>
            <p:cNvSpPr/>
            <p:nvPr/>
          </p:nvSpPr>
          <p:spPr bwMode="auto">
            <a:xfrm>
              <a:off x="3871983" y="2026968"/>
              <a:ext cx="1574251" cy="1577904"/>
            </a:xfrm>
            <a:custGeom>
              <a:avLst/>
              <a:gdLst>
                <a:gd name="T0" fmla="*/ 456 w 456"/>
                <a:gd name="T1" fmla="*/ 0 h 457"/>
                <a:gd name="T2" fmla="*/ 333 w 456"/>
                <a:gd name="T3" fmla="*/ 0 h 457"/>
                <a:gd name="T4" fmla="*/ 0 w 456"/>
                <a:gd name="T5" fmla="*/ 333 h 457"/>
                <a:gd name="T6" fmla="*/ 0 w 456"/>
                <a:gd name="T7" fmla="*/ 455 h 457"/>
                <a:gd name="T8" fmla="*/ 77 w 456"/>
                <a:gd name="T9" fmla="*/ 456 h 457"/>
                <a:gd name="T10" fmla="*/ 326 w 456"/>
                <a:gd name="T11" fmla="*/ 457 h 457"/>
                <a:gd name="T12" fmla="*/ 335 w 456"/>
                <a:gd name="T13" fmla="*/ 457 h 457"/>
                <a:gd name="T14" fmla="*/ 456 w 456"/>
                <a:gd name="T15" fmla="*/ 347 h 457"/>
                <a:gd name="T16" fmla="*/ 456 w 456"/>
                <a:gd name="T17" fmla="*/ 345 h 457"/>
                <a:gd name="T18" fmla="*/ 456 w 456"/>
                <a:gd name="T19" fmla="*/ 0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6" h="457">
                  <a:moveTo>
                    <a:pt x="456" y="0"/>
                  </a:moveTo>
                  <a:cubicBezTo>
                    <a:pt x="333" y="0"/>
                    <a:pt x="333" y="0"/>
                    <a:pt x="333" y="0"/>
                  </a:cubicBezTo>
                  <a:cubicBezTo>
                    <a:pt x="150" y="0"/>
                    <a:pt x="0" y="149"/>
                    <a:pt x="0" y="333"/>
                  </a:cubicBezTo>
                  <a:cubicBezTo>
                    <a:pt x="0" y="455"/>
                    <a:pt x="0" y="455"/>
                    <a:pt x="0" y="455"/>
                  </a:cubicBezTo>
                  <a:cubicBezTo>
                    <a:pt x="0" y="455"/>
                    <a:pt x="32" y="456"/>
                    <a:pt x="77" y="456"/>
                  </a:cubicBezTo>
                  <a:cubicBezTo>
                    <a:pt x="152" y="456"/>
                    <a:pt x="263" y="456"/>
                    <a:pt x="326" y="457"/>
                  </a:cubicBezTo>
                  <a:cubicBezTo>
                    <a:pt x="329" y="457"/>
                    <a:pt x="332" y="457"/>
                    <a:pt x="335" y="457"/>
                  </a:cubicBezTo>
                  <a:cubicBezTo>
                    <a:pt x="411" y="452"/>
                    <a:pt x="456" y="390"/>
                    <a:pt x="456" y="347"/>
                  </a:cubicBezTo>
                  <a:cubicBezTo>
                    <a:pt x="456" y="347"/>
                    <a:pt x="456" y="346"/>
                    <a:pt x="456" y="345"/>
                  </a:cubicBezTo>
                  <a:cubicBezTo>
                    <a:pt x="456" y="257"/>
                    <a:pt x="456" y="0"/>
                    <a:pt x="456" y="0"/>
                  </a:cubicBezTo>
                </a:path>
              </a:pathLst>
            </a:custGeom>
            <a:solidFill>
              <a:srgbClr val="4BB5C1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95" name="Freeform 5"/>
            <p:cNvSpPr/>
            <p:nvPr/>
          </p:nvSpPr>
          <p:spPr bwMode="auto">
            <a:xfrm rot="16200000">
              <a:off x="3874124" y="3802747"/>
              <a:ext cx="1574729" cy="1579011"/>
            </a:xfrm>
            <a:custGeom>
              <a:avLst/>
              <a:gdLst>
                <a:gd name="T0" fmla="*/ 456 w 456"/>
                <a:gd name="T1" fmla="*/ 0 h 457"/>
                <a:gd name="T2" fmla="*/ 333 w 456"/>
                <a:gd name="T3" fmla="*/ 0 h 457"/>
                <a:gd name="T4" fmla="*/ 0 w 456"/>
                <a:gd name="T5" fmla="*/ 333 h 457"/>
                <a:gd name="T6" fmla="*/ 0 w 456"/>
                <a:gd name="T7" fmla="*/ 455 h 457"/>
                <a:gd name="T8" fmla="*/ 77 w 456"/>
                <a:gd name="T9" fmla="*/ 456 h 457"/>
                <a:gd name="T10" fmla="*/ 326 w 456"/>
                <a:gd name="T11" fmla="*/ 457 h 457"/>
                <a:gd name="T12" fmla="*/ 335 w 456"/>
                <a:gd name="T13" fmla="*/ 457 h 457"/>
                <a:gd name="T14" fmla="*/ 456 w 456"/>
                <a:gd name="T15" fmla="*/ 347 h 457"/>
                <a:gd name="T16" fmla="*/ 456 w 456"/>
                <a:gd name="T17" fmla="*/ 345 h 457"/>
                <a:gd name="T18" fmla="*/ 456 w 456"/>
                <a:gd name="T19" fmla="*/ 0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6" h="457">
                  <a:moveTo>
                    <a:pt x="456" y="0"/>
                  </a:moveTo>
                  <a:cubicBezTo>
                    <a:pt x="333" y="0"/>
                    <a:pt x="333" y="0"/>
                    <a:pt x="333" y="0"/>
                  </a:cubicBezTo>
                  <a:cubicBezTo>
                    <a:pt x="150" y="0"/>
                    <a:pt x="0" y="149"/>
                    <a:pt x="0" y="333"/>
                  </a:cubicBezTo>
                  <a:cubicBezTo>
                    <a:pt x="0" y="455"/>
                    <a:pt x="0" y="455"/>
                    <a:pt x="0" y="455"/>
                  </a:cubicBezTo>
                  <a:cubicBezTo>
                    <a:pt x="0" y="455"/>
                    <a:pt x="32" y="456"/>
                    <a:pt x="77" y="456"/>
                  </a:cubicBezTo>
                  <a:cubicBezTo>
                    <a:pt x="152" y="456"/>
                    <a:pt x="263" y="456"/>
                    <a:pt x="326" y="457"/>
                  </a:cubicBezTo>
                  <a:cubicBezTo>
                    <a:pt x="329" y="457"/>
                    <a:pt x="332" y="457"/>
                    <a:pt x="335" y="457"/>
                  </a:cubicBezTo>
                  <a:cubicBezTo>
                    <a:pt x="411" y="452"/>
                    <a:pt x="456" y="390"/>
                    <a:pt x="456" y="347"/>
                  </a:cubicBezTo>
                  <a:cubicBezTo>
                    <a:pt x="456" y="347"/>
                    <a:pt x="456" y="346"/>
                    <a:pt x="456" y="345"/>
                  </a:cubicBezTo>
                  <a:cubicBezTo>
                    <a:pt x="456" y="257"/>
                    <a:pt x="456" y="0"/>
                    <a:pt x="456" y="0"/>
                  </a:cubicBezTo>
                </a:path>
              </a:pathLst>
            </a:custGeom>
            <a:solidFill>
              <a:srgbClr val="F4AC00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96" name="Freeform 5"/>
            <p:cNvSpPr/>
            <p:nvPr/>
          </p:nvSpPr>
          <p:spPr bwMode="auto">
            <a:xfrm rot="5400000">
              <a:off x="5667374" y="2024827"/>
              <a:ext cx="1574729" cy="1579011"/>
            </a:xfrm>
            <a:custGeom>
              <a:avLst/>
              <a:gdLst>
                <a:gd name="T0" fmla="*/ 456 w 456"/>
                <a:gd name="T1" fmla="*/ 0 h 457"/>
                <a:gd name="T2" fmla="*/ 333 w 456"/>
                <a:gd name="T3" fmla="*/ 0 h 457"/>
                <a:gd name="T4" fmla="*/ 0 w 456"/>
                <a:gd name="T5" fmla="*/ 333 h 457"/>
                <a:gd name="T6" fmla="*/ 0 w 456"/>
                <a:gd name="T7" fmla="*/ 455 h 457"/>
                <a:gd name="T8" fmla="*/ 77 w 456"/>
                <a:gd name="T9" fmla="*/ 456 h 457"/>
                <a:gd name="T10" fmla="*/ 326 w 456"/>
                <a:gd name="T11" fmla="*/ 457 h 457"/>
                <a:gd name="T12" fmla="*/ 335 w 456"/>
                <a:gd name="T13" fmla="*/ 457 h 457"/>
                <a:gd name="T14" fmla="*/ 456 w 456"/>
                <a:gd name="T15" fmla="*/ 347 h 457"/>
                <a:gd name="T16" fmla="*/ 456 w 456"/>
                <a:gd name="T17" fmla="*/ 345 h 457"/>
                <a:gd name="T18" fmla="*/ 456 w 456"/>
                <a:gd name="T19" fmla="*/ 0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6" h="457">
                  <a:moveTo>
                    <a:pt x="456" y="0"/>
                  </a:moveTo>
                  <a:cubicBezTo>
                    <a:pt x="333" y="0"/>
                    <a:pt x="333" y="0"/>
                    <a:pt x="333" y="0"/>
                  </a:cubicBezTo>
                  <a:cubicBezTo>
                    <a:pt x="150" y="0"/>
                    <a:pt x="0" y="149"/>
                    <a:pt x="0" y="333"/>
                  </a:cubicBezTo>
                  <a:cubicBezTo>
                    <a:pt x="0" y="455"/>
                    <a:pt x="0" y="455"/>
                    <a:pt x="0" y="455"/>
                  </a:cubicBezTo>
                  <a:cubicBezTo>
                    <a:pt x="0" y="455"/>
                    <a:pt x="32" y="456"/>
                    <a:pt x="77" y="456"/>
                  </a:cubicBezTo>
                  <a:cubicBezTo>
                    <a:pt x="152" y="456"/>
                    <a:pt x="263" y="456"/>
                    <a:pt x="326" y="457"/>
                  </a:cubicBezTo>
                  <a:cubicBezTo>
                    <a:pt x="329" y="457"/>
                    <a:pt x="332" y="457"/>
                    <a:pt x="335" y="457"/>
                  </a:cubicBezTo>
                  <a:cubicBezTo>
                    <a:pt x="411" y="452"/>
                    <a:pt x="456" y="390"/>
                    <a:pt x="456" y="347"/>
                  </a:cubicBezTo>
                  <a:cubicBezTo>
                    <a:pt x="456" y="347"/>
                    <a:pt x="456" y="346"/>
                    <a:pt x="456" y="345"/>
                  </a:cubicBezTo>
                  <a:cubicBezTo>
                    <a:pt x="456" y="257"/>
                    <a:pt x="456" y="0"/>
                    <a:pt x="456" y="0"/>
                  </a:cubicBezTo>
                </a:path>
              </a:pathLst>
            </a:custGeom>
            <a:solidFill>
              <a:srgbClr val="F4AC00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97" name="Freeform 5"/>
            <p:cNvSpPr/>
            <p:nvPr/>
          </p:nvSpPr>
          <p:spPr bwMode="auto">
            <a:xfrm rot="10800000">
              <a:off x="5665233" y="3804888"/>
              <a:ext cx="1574251" cy="1577904"/>
            </a:xfrm>
            <a:custGeom>
              <a:avLst/>
              <a:gdLst>
                <a:gd name="T0" fmla="*/ 456 w 456"/>
                <a:gd name="T1" fmla="*/ 0 h 457"/>
                <a:gd name="T2" fmla="*/ 333 w 456"/>
                <a:gd name="T3" fmla="*/ 0 h 457"/>
                <a:gd name="T4" fmla="*/ 0 w 456"/>
                <a:gd name="T5" fmla="*/ 333 h 457"/>
                <a:gd name="T6" fmla="*/ 0 w 456"/>
                <a:gd name="T7" fmla="*/ 455 h 457"/>
                <a:gd name="T8" fmla="*/ 77 w 456"/>
                <a:gd name="T9" fmla="*/ 456 h 457"/>
                <a:gd name="T10" fmla="*/ 326 w 456"/>
                <a:gd name="T11" fmla="*/ 457 h 457"/>
                <a:gd name="T12" fmla="*/ 335 w 456"/>
                <a:gd name="T13" fmla="*/ 457 h 457"/>
                <a:gd name="T14" fmla="*/ 456 w 456"/>
                <a:gd name="T15" fmla="*/ 347 h 457"/>
                <a:gd name="T16" fmla="*/ 456 w 456"/>
                <a:gd name="T17" fmla="*/ 345 h 457"/>
                <a:gd name="T18" fmla="*/ 456 w 456"/>
                <a:gd name="T19" fmla="*/ 0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6" h="457">
                  <a:moveTo>
                    <a:pt x="456" y="0"/>
                  </a:moveTo>
                  <a:cubicBezTo>
                    <a:pt x="333" y="0"/>
                    <a:pt x="333" y="0"/>
                    <a:pt x="333" y="0"/>
                  </a:cubicBezTo>
                  <a:cubicBezTo>
                    <a:pt x="150" y="0"/>
                    <a:pt x="0" y="149"/>
                    <a:pt x="0" y="333"/>
                  </a:cubicBezTo>
                  <a:cubicBezTo>
                    <a:pt x="0" y="455"/>
                    <a:pt x="0" y="455"/>
                    <a:pt x="0" y="455"/>
                  </a:cubicBezTo>
                  <a:cubicBezTo>
                    <a:pt x="0" y="455"/>
                    <a:pt x="32" y="456"/>
                    <a:pt x="77" y="456"/>
                  </a:cubicBezTo>
                  <a:cubicBezTo>
                    <a:pt x="152" y="456"/>
                    <a:pt x="263" y="456"/>
                    <a:pt x="326" y="457"/>
                  </a:cubicBezTo>
                  <a:cubicBezTo>
                    <a:pt x="329" y="457"/>
                    <a:pt x="332" y="457"/>
                    <a:pt x="335" y="457"/>
                  </a:cubicBezTo>
                  <a:cubicBezTo>
                    <a:pt x="411" y="452"/>
                    <a:pt x="456" y="390"/>
                    <a:pt x="456" y="347"/>
                  </a:cubicBezTo>
                  <a:cubicBezTo>
                    <a:pt x="456" y="347"/>
                    <a:pt x="456" y="346"/>
                    <a:pt x="456" y="345"/>
                  </a:cubicBezTo>
                  <a:cubicBezTo>
                    <a:pt x="456" y="257"/>
                    <a:pt x="456" y="0"/>
                    <a:pt x="456" y="0"/>
                  </a:cubicBezTo>
                </a:path>
              </a:pathLst>
            </a:custGeom>
            <a:solidFill>
              <a:srgbClr val="01ACBE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12304" name="文本框 16"/>
          <p:cNvSpPr txBox="1">
            <a:spLocks noChangeArrowheads="1"/>
          </p:cNvSpPr>
          <p:nvPr/>
        </p:nvSpPr>
        <p:spPr bwMode="auto">
          <a:xfrm>
            <a:off x="4894263" y="2328863"/>
            <a:ext cx="795337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>
                <a:solidFill>
                  <a:schemeClr val="bg1"/>
                </a:solidFill>
              </a:rPr>
              <a:t>01</a:t>
            </a:r>
            <a:endParaRPr lang="zh-CN" altLang="en-US" sz="3200">
              <a:solidFill>
                <a:schemeClr val="bg1"/>
              </a:solidFill>
            </a:endParaRPr>
          </a:p>
        </p:txBody>
      </p:sp>
      <p:sp>
        <p:nvSpPr>
          <p:cNvPr id="12305" name="文本框 17"/>
          <p:cNvSpPr txBox="1">
            <a:spLocks noChangeArrowheads="1"/>
          </p:cNvSpPr>
          <p:nvPr/>
        </p:nvSpPr>
        <p:spPr bwMode="auto">
          <a:xfrm>
            <a:off x="6588125" y="2328863"/>
            <a:ext cx="795338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>
                <a:solidFill>
                  <a:schemeClr val="bg1"/>
                </a:solidFill>
              </a:rPr>
              <a:t>02</a:t>
            </a:r>
            <a:endParaRPr lang="zh-CN" altLang="en-US" sz="3200">
              <a:solidFill>
                <a:schemeClr val="bg1"/>
              </a:solidFill>
            </a:endParaRPr>
          </a:p>
        </p:txBody>
      </p:sp>
      <p:sp>
        <p:nvSpPr>
          <p:cNvPr id="12306" name="文本框 18"/>
          <p:cNvSpPr txBox="1">
            <a:spLocks noChangeArrowheads="1"/>
          </p:cNvSpPr>
          <p:nvPr/>
        </p:nvSpPr>
        <p:spPr bwMode="auto">
          <a:xfrm>
            <a:off x="4929188" y="3908425"/>
            <a:ext cx="7953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>
                <a:solidFill>
                  <a:schemeClr val="bg1"/>
                </a:solidFill>
              </a:rPr>
              <a:t>03</a:t>
            </a:r>
            <a:endParaRPr lang="zh-CN" altLang="en-US" sz="3200">
              <a:solidFill>
                <a:schemeClr val="bg1"/>
              </a:solidFill>
            </a:endParaRPr>
          </a:p>
        </p:txBody>
      </p:sp>
      <p:sp>
        <p:nvSpPr>
          <p:cNvPr id="12307" name="文本框 23"/>
          <p:cNvSpPr txBox="1">
            <a:spLocks noChangeArrowheads="1"/>
          </p:cNvSpPr>
          <p:nvPr/>
        </p:nvSpPr>
        <p:spPr bwMode="auto">
          <a:xfrm>
            <a:off x="6619875" y="3883025"/>
            <a:ext cx="7937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>
                <a:solidFill>
                  <a:schemeClr val="bg1"/>
                </a:solidFill>
              </a:rPr>
              <a:t>04</a:t>
            </a:r>
            <a:endParaRPr lang="zh-CN" altLang="en-US" sz="3200">
              <a:solidFill>
                <a:schemeClr val="bg1"/>
              </a:solidFill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4955511" y="2943760"/>
            <a:ext cx="496539" cy="468500"/>
            <a:chOff x="3098700" y="5569159"/>
            <a:chExt cx="642147" cy="605886"/>
          </a:xfrm>
          <a:solidFill>
            <a:schemeClr val="bg1"/>
          </a:solidFill>
        </p:grpSpPr>
        <p:sp>
          <p:nvSpPr>
            <p:cNvPr id="89" name="Freeform 349"/>
            <p:cNvSpPr/>
            <p:nvPr/>
          </p:nvSpPr>
          <p:spPr bwMode="auto">
            <a:xfrm>
              <a:off x="3119543" y="5569159"/>
              <a:ext cx="621304" cy="392027"/>
            </a:xfrm>
            <a:custGeom>
              <a:avLst/>
              <a:gdLst>
                <a:gd name="T0" fmla="*/ 880 w 921"/>
                <a:gd name="T1" fmla="*/ 447 h 581"/>
                <a:gd name="T2" fmla="*/ 879 w 921"/>
                <a:gd name="T3" fmla="*/ 427 h 581"/>
                <a:gd name="T4" fmla="*/ 431 w 921"/>
                <a:gd name="T5" fmla="*/ 0 h 581"/>
                <a:gd name="T6" fmla="*/ 3 w 921"/>
                <a:gd name="T7" fmla="*/ 317 h 581"/>
                <a:gd name="T8" fmla="*/ 0 w 921"/>
                <a:gd name="T9" fmla="*/ 326 h 581"/>
                <a:gd name="T10" fmla="*/ 108 w 921"/>
                <a:gd name="T11" fmla="*/ 326 h 581"/>
                <a:gd name="T12" fmla="*/ 109 w 921"/>
                <a:gd name="T13" fmla="*/ 322 h 581"/>
                <a:gd name="T14" fmla="*/ 431 w 921"/>
                <a:gd name="T15" fmla="*/ 102 h 581"/>
                <a:gd name="T16" fmla="*/ 776 w 921"/>
                <a:gd name="T17" fmla="*/ 424 h 581"/>
                <a:gd name="T18" fmla="*/ 778 w 921"/>
                <a:gd name="T19" fmla="*/ 447 h 581"/>
                <a:gd name="T20" fmla="*/ 729 w 921"/>
                <a:gd name="T21" fmla="*/ 447 h 581"/>
                <a:gd name="T22" fmla="*/ 826 w 921"/>
                <a:gd name="T23" fmla="*/ 581 h 581"/>
                <a:gd name="T24" fmla="*/ 921 w 921"/>
                <a:gd name="T25" fmla="*/ 447 h 581"/>
                <a:gd name="T26" fmla="*/ 880 w 921"/>
                <a:gd name="T27" fmla="*/ 447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21" h="581">
                  <a:moveTo>
                    <a:pt x="880" y="447"/>
                  </a:moveTo>
                  <a:cubicBezTo>
                    <a:pt x="879" y="427"/>
                    <a:pt x="879" y="427"/>
                    <a:pt x="879" y="427"/>
                  </a:cubicBezTo>
                  <a:cubicBezTo>
                    <a:pt x="867" y="187"/>
                    <a:pt x="670" y="0"/>
                    <a:pt x="431" y="0"/>
                  </a:cubicBezTo>
                  <a:cubicBezTo>
                    <a:pt x="236" y="0"/>
                    <a:pt x="60" y="130"/>
                    <a:pt x="3" y="317"/>
                  </a:cubicBezTo>
                  <a:cubicBezTo>
                    <a:pt x="0" y="326"/>
                    <a:pt x="0" y="326"/>
                    <a:pt x="0" y="326"/>
                  </a:cubicBezTo>
                  <a:cubicBezTo>
                    <a:pt x="108" y="326"/>
                    <a:pt x="108" y="326"/>
                    <a:pt x="108" y="326"/>
                  </a:cubicBezTo>
                  <a:cubicBezTo>
                    <a:pt x="109" y="322"/>
                    <a:pt x="109" y="322"/>
                    <a:pt x="109" y="322"/>
                  </a:cubicBezTo>
                  <a:cubicBezTo>
                    <a:pt x="162" y="188"/>
                    <a:pt x="288" y="102"/>
                    <a:pt x="431" y="102"/>
                  </a:cubicBezTo>
                  <a:cubicBezTo>
                    <a:pt x="612" y="102"/>
                    <a:pt x="763" y="244"/>
                    <a:pt x="776" y="424"/>
                  </a:cubicBezTo>
                  <a:cubicBezTo>
                    <a:pt x="778" y="447"/>
                    <a:pt x="778" y="447"/>
                    <a:pt x="778" y="447"/>
                  </a:cubicBezTo>
                  <a:cubicBezTo>
                    <a:pt x="729" y="447"/>
                    <a:pt x="729" y="447"/>
                    <a:pt x="729" y="447"/>
                  </a:cubicBezTo>
                  <a:cubicBezTo>
                    <a:pt x="826" y="581"/>
                    <a:pt x="826" y="581"/>
                    <a:pt x="826" y="581"/>
                  </a:cubicBezTo>
                  <a:cubicBezTo>
                    <a:pt x="921" y="447"/>
                    <a:pt x="921" y="447"/>
                    <a:pt x="921" y="447"/>
                  </a:cubicBezTo>
                  <a:lnTo>
                    <a:pt x="880" y="4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0" name="Freeform 350"/>
            <p:cNvSpPr/>
            <p:nvPr/>
          </p:nvSpPr>
          <p:spPr bwMode="auto">
            <a:xfrm>
              <a:off x="3098700" y="5880953"/>
              <a:ext cx="565341" cy="294092"/>
            </a:xfrm>
            <a:custGeom>
              <a:avLst/>
              <a:gdLst>
                <a:gd name="T0" fmla="*/ 704 w 838"/>
                <a:gd name="T1" fmla="*/ 235 h 436"/>
                <a:gd name="T2" fmla="*/ 462 w 838"/>
                <a:gd name="T3" fmla="*/ 334 h 436"/>
                <a:gd name="T4" fmla="*/ 166 w 838"/>
                <a:gd name="T5" fmla="*/ 166 h 436"/>
                <a:gd name="T6" fmla="*/ 147 w 838"/>
                <a:gd name="T7" fmla="*/ 134 h 436"/>
                <a:gd name="T8" fmla="*/ 192 w 838"/>
                <a:gd name="T9" fmla="*/ 134 h 436"/>
                <a:gd name="T10" fmla="*/ 95 w 838"/>
                <a:gd name="T11" fmla="*/ 0 h 436"/>
                <a:gd name="T12" fmla="*/ 0 w 838"/>
                <a:gd name="T13" fmla="*/ 134 h 436"/>
                <a:gd name="T14" fmla="*/ 38 w 838"/>
                <a:gd name="T15" fmla="*/ 134 h 436"/>
                <a:gd name="T16" fmla="*/ 43 w 838"/>
                <a:gd name="T17" fmla="*/ 147 h 436"/>
                <a:gd name="T18" fmla="*/ 462 w 838"/>
                <a:gd name="T19" fmla="*/ 436 h 436"/>
                <a:gd name="T20" fmla="*/ 830 w 838"/>
                <a:gd name="T21" fmla="*/ 244 h 436"/>
                <a:gd name="T22" fmla="*/ 838 w 838"/>
                <a:gd name="T23" fmla="*/ 233 h 436"/>
                <a:gd name="T24" fmla="*/ 706 w 838"/>
                <a:gd name="T25" fmla="*/ 233 h 436"/>
                <a:gd name="T26" fmla="*/ 704 w 838"/>
                <a:gd name="T27" fmla="*/ 235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38" h="436">
                  <a:moveTo>
                    <a:pt x="704" y="235"/>
                  </a:moveTo>
                  <a:cubicBezTo>
                    <a:pt x="640" y="298"/>
                    <a:pt x="551" y="334"/>
                    <a:pt x="462" y="334"/>
                  </a:cubicBezTo>
                  <a:cubicBezTo>
                    <a:pt x="342" y="334"/>
                    <a:pt x="228" y="270"/>
                    <a:pt x="166" y="166"/>
                  </a:cubicBezTo>
                  <a:cubicBezTo>
                    <a:pt x="147" y="134"/>
                    <a:pt x="147" y="134"/>
                    <a:pt x="147" y="134"/>
                  </a:cubicBezTo>
                  <a:cubicBezTo>
                    <a:pt x="192" y="134"/>
                    <a:pt x="192" y="134"/>
                    <a:pt x="192" y="134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0" y="134"/>
                    <a:pt x="0" y="134"/>
                    <a:pt x="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43" y="147"/>
                    <a:pt x="43" y="147"/>
                    <a:pt x="43" y="147"/>
                  </a:cubicBezTo>
                  <a:cubicBezTo>
                    <a:pt x="109" y="320"/>
                    <a:pt x="278" y="436"/>
                    <a:pt x="462" y="436"/>
                  </a:cubicBezTo>
                  <a:cubicBezTo>
                    <a:pt x="609" y="436"/>
                    <a:pt x="746" y="364"/>
                    <a:pt x="830" y="244"/>
                  </a:cubicBezTo>
                  <a:cubicBezTo>
                    <a:pt x="838" y="233"/>
                    <a:pt x="838" y="233"/>
                    <a:pt x="838" y="233"/>
                  </a:cubicBezTo>
                  <a:cubicBezTo>
                    <a:pt x="706" y="233"/>
                    <a:pt x="706" y="233"/>
                    <a:pt x="706" y="233"/>
                  </a:cubicBezTo>
                  <a:lnTo>
                    <a:pt x="704" y="2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1" name="Freeform 351"/>
            <p:cNvSpPr>
              <a:spLocks noEditPoints="1"/>
            </p:cNvSpPr>
            <p:nvPr/>
          </p:nvSpPr>
          <p:spPr bwMode="auto">
            <a:xfrm>
              <a:off x="3217193" y="5689366"/>
              <a:ext cx="380606" cy="371184"/>
            </a:xfrm>
            <a:custGeom>
              <a:avLst/>
              <a:gdLst>
                <a:gd name="T0" fmla="*/ 0 w 564"/>
                <a:gd name="T1" fmla="*/ 227 h 550"/>
                <a:gd name="T2" fmla="*/ 0 w 564"/>
                <a:gd name="T3" fmla="*/ 327 h 550"/>
                <a:gd name="T4" fmla="*/ 46 w 564"/>
                <a:gd name="T5" fmla="*/ 327 h 550"/>
                <a:gd name="T6" fmla="*/ 80 w 564"/>
                <a:gd name="T7" fmla="*/ 407 h 550"/>
                <a:gd name="T8" fmla="*/ 48 w 564"/>
                <a:gd name="T9" fmla="*/ 439 h 550"/>
                <a:gd name="T10" fmla="*/ 119 w 564"/>
                <a:gd name="T11" fmla="*/ 510 h 550"/>
                <a:gd name="T12" fmla="*/ 151 w 564"/>
                <a:gd name="T13" fmla="*/ 478 h 550"/>
                <a:gd name="T14" fmla="*/ 230 w 564"/>
                <a:gd name="T15" fmla="*/ 511 h 550"/>
                <a:gd name="T16" fmla="*/ 230 w 564"/>
                <a:gd name="T17" fmla="*/ 550 h 550"/>
                <a:gd name="T18" fmla="*/ 330 w 564"/>
                <a:gd name="T19" fmla="*/ 550 h 550"/>
                <a:gd name="T20" fmla="*/ 330 w 564"/>
                <a:gd name="T21" fmla="*/ 512 h 550"/>
                <a:gd name="T22" fmla="*/ 414 w 564"/>
                <a:gd name="T23" fmla="*/ 478 h 550"/>
                <a:gd name="T24" fmla="*/ 444 w 564"/>
                <a:gd name="T25" fmla="*/ 509 h 550"/>
                <a:gd name="T26" fmla="*/ 515 w 564"/>
                <a:gd name="T27" fmla="*/ 438 h 550"/>
                <a:gd name="T28" fmla="*/ 485 w 564"/>
                <a:gd name="T29" fmla="*/ 408 h 550"/>
                <a:gd name="T30" fmla="*/ 520 w 564"/>
                <a:gd name="T31" fmla="*/ 327 h 550"/>
                <a:gd name="T32" fmla="*/ 564 w 564"/>
                <a:gd name="T33" fmla="*/ 327 h 550"/>
                <a:gd name="T34" fmla="*/ 564 w 564"/>
                <a:gd name="T35" fmla="*/ 227 h 550"/>
                <a:gd name="T36" fmla="*/ 521 w 564"/>
                <a:gd name="T37" fmla="*/ 227 h 550"/>
                <a:gd name="T38" fmla="*/ 486 w 564"/>
                <a:gd name="T39" fmla="*/ 143 h 550"/>
                <a:gd name="T40" fmla="*/ 518 w 564"/>
                <a:gd name="T41" fmla="*/ 111 h 550"/>
                <a:gd name="T42" fmla="*/ 447 w 564"/>
                <a:gd name="T43" fmla="*/ 40 h 550"/>
                <a:gd name="T44" fmla="*/ 415 w 564"/>
                <a:gd name="T45" fmla="*/ 72 h 550"/>
                <a:gd name="T46" fmla="*/ 330 w 564"/>
                <a:gd name="T47" fmla="*/ 38 h 550"/>
                <a:gd name="T48" fmla="*/ 330 w 564"/>
                <a:gd name="T49" fmla="*/ 0 h 550"/>
                <a:gd name="T50" fmla="*/ 230 w 564"/>
                <a:gd name="T51" fmla="*/ 0 h 550"/>
                <a:gd name="T52" fmla="*/ 230 w 564"/>
                <a:gd name="T53" fmla="*/ 39 h 550"/>
                <a:gd name="T54" fmla="*/ 150 w 564"/>
                <a:gd name="T55" fmla="*/ 73 h 550"/>
                <a:gd name="T56" fmla="*/ 116 w 564"/>
                <a:gd name="T57" fmla="*/ 39 h 550"/>
                <a:gd name="T58" fmla="*/ 45 w 564"/>
                <a:gd name="T59" fmla="*/ 110 h 550"/>
                <a:gd name="T60" fmla="*/ 79 w 564"/>
                <a:gd name="T61" fmla="*/ 144 h 550"/>
                <a:gd name="T62" fmla="*/ 45 w 564"/>
                <a:gd name="T63" fmla="*/ 227 h 550"/>
                <a:gd name="T64" fmla="*/ 0 w 564"/>
                <a:gd name="T65" fmla="*/ 227 h 550"/>
                <a:gd name="T66" fmla="*/ 283 w 564"/>
                <a:gd name="T67" fmla="*/ 104 h 550"/>
                <a:gd name="T68" fmla="*/ 456 w 564"/>
                <a:gd name="T69" fmla="*/ 275 h 550"/>
                <a:gd name="T70" fmla="*/ 283 w 564"/>
                <a:gd name="T71" fmla="*/ 446 h 550"/>
                <a:gd name="T72" fmla="*/ 110 w 564"/>
                <a:gd name="T73" fmla="*/ 275 h 550"/>
                <a:gd name="T74" fmla="*/ 283 w 564"/>
                <a:gd name="T75" fmla="*/ 104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64" h="550">
                  <a:moveTo>
                    <a:pt x="0" y="227"/>
                  </a:moveTo>
                  <a:cubicBezTo>
                    <a:pt x="0" y="327"/>
                    <a:pt x="0" y="327"/>
                    <a:pt x="0" y="327"/>
                  </a:cubicBezTo>
                  <a:cubicBezTo>
                    <a:pt x="46" y="327"/>
                    <a:pt x="46" y="327"/>
                    <a:pt x="46" y="327"/>
                  </a:cubicBezTo>
                  <a:cubicBezTo>
                    <a:pt x="52" y="356"/>
                    <a:pt x="64" y="383"/>
                    <a:pt x="80" y="407"/>
                  </a:cubicBezTo>
                  <a:cubicBezTo>
                    <a:pt x="48" y="439"/>
                    <a:pt x="48" y="439"/>
                    <a:pt x="48" y="439"/>
                  </a:cubicBezTo>
                  <a:cubicBezTo>
                    <a:pt x="119" y="510"/>
                    <a:pt x="119" y="510"/>
                    <a:pt x="119" y="510"/>
                  </a:cubicBezTo>
                  <a:cubicBezTo>
                    <a:pt x="151" y="478"/>
                    <a:pt x="151" y="478"/>
                    <a:pt x="151" y="478"/>
                  </a:cubicBezTo>
                  <a:cubicBezTo>
                    <a:pt x="175" y="493"/>
                    <a:pt x="202" y="504"/>
                    <a:pt x="230" y="511"/>
                  </a:cubicBezTo>
                  <a:cubicBezTo>
                    <a:pt x="230" y="550"/>
                    <a:pt x="230" y="550"/>
                    <a:pt x="230" y="550"/>
                  </a:cubicBezTo>
                  <a:cubicBezTo>
                    <a:pt x="330" y="550"/>
                    <a:pt x="330" y="550"/>
                    <a:pt x="330" y="550"/>
                  </a:cubicBezTo>
                  <a:cubicBezTo>
                    <a:pt x="330" y="512"/>
                    <a:pt x="330" y="512"/>
                    <a:pt x="330" y="512"/>
                  </a:cubicBezTo>
                  <a:cubicBezTo>
                    <a:pt x="360" y="506"/>
                    <a:pt x="389" y="494"/>
                    <a:pt x="414" y="478"/>
                  </a:cubicBezTo>
                  <a:cubicBezTo>
                    <a:pt x="444" y="509"/>
                    <a:pt x="444" y="509"/>
                    <a:pt x="444" y="509"/>
                  </a:cubicBezTo>
                  <a:cubicBezTo>
                    <a:pt x="515" y="438"/>
                    <a:pt x="515" y="438"/>
                    <a:pt x="515" y="438"/>
                  </a:cubicBezTo>
                  <a:cubicBezTo>
                    <a:pt x="485" y="408"/>
                    <a:pt x="485" y="408"/>
                    <a:pt x="485" y="408"/>
                  </a:cubicBezTo>
                  <a:cubicBezTo>
                    <a:pt x="502" y="384"/>
                    <a:pt x="514" y="356"/>
                    <a:pt x="520" y="327"/>
                  </a:cubicBezTo>
                  <a:cubicBezTo>
                    <a:pt x="564" y="327"/>
                    <a:pt x="564" y="327"/>
                    <a:pt x="564" y="327"/>
                  </a:cubicBezTo>
                  <a:cubicBezTo>
                    <a:pt x="564" y="227"/>
                    <a:pt x="564" y="227"/>
                    <a:pt x="564" y="227"/>
                  </a:cubicBezTo>
                  <a:cubicBezTo>
                    <a:pt x="521" y="227"/>
                    <a:pt x="521" y="227"/>
                    <a:pt x="521" y="227"/>
                  </a:cubicBezTo>
                  <a:cubicBezTo>
                    <a:pt x="515" y="196"/>
                    <a:pt x="503" y="168"/>
                    <a:pt x="486" y="143"/>
                  </a:cubicBezTo>
                  <a:cubicBezTo>
                    <a:pt x="518" y="111"/>
                    <a:pt x="518" y="111"/>
                    <a:pt x="518" y="111"/>
                  </a:cubicBezTo>
                  <a:cubicBezTo>
                    <a:pt x="447" y="40"/>
                    <a:pt x="447" y="40"/>
                    <a:pt x="447" y="40"/>
                  </a:cubicBezTo>
                  <a:cubicBezTo>
                    <a:pt x="415" y="72"/>
                    <a:pt x="415" y="72"/>
                    <a:pt x="415" y="72"/>
                  </a:cubicBezTo>
                  <a:cubicBezTo>
                    <a:pt x="389" y="56"/>
                    <a:pt x="361" y="44"/>
                    <a:pt x="330" y="38"/>
                  </a:cubicBezTo>
                  <a:cubicBezTo>
                    <a:pt x="330" y="0"/>
                    <a:pt x="330" y="0"/>
                    <a:pt x="330" y="0"/>
                  </a:cubicBezTo>
                  <a:cubicBezTo>
                    <a:pt x="230" y="0"/>
                    <a:pt x="230" y="0"/>
                    <a:pt x="230" y="0"/>
                  </a:cubicBezTo>
                  <a:cubicBezTo>
                    <a:pt x="230" y="39"/>
                    <a:pt x="230" y="39"/>
                    <a:pt x="230" y="39"/>
                  </a:cubicBezTo>
                  <a:cubicBezTo>
                    <a:pt x="201" y="46"/>
                    <a:pt x="174" y="57"/>
                    <a:pt x="150" y="73"/>
                  </a:cubicBezTo>
                  <a:cubicBezTo>
                    <a:pt x="116" y="39"/>
                    <a:pt x="116" y="39"/>
                    <a:pt x="116" y="39"/>
                  </a:cubicBezTo>
                  <a:cubicBezTo>
                    <a:pt x="45" y="110"/>
                    <a:pt x="45" y="110"/>
                    <a:pt x="45" y="110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63" y="169"/>
                    <a:pt x="51" y="197"/>
                    <a:pt x="45" y="227"/>
                  </a:cubicBezTo>
                  <a:lnTo>
                    <a:pt x="0" y="227"/>
                  </a:lnTo>
                  <a:close/>
                  <a:moveTo>
                    <a:pt x="283" y="104"/>
                  </a:moveTo>
                  <a:cubicBezTo>
                    <a:pt x="378" y="104"/>
                    <a:pt x="456" y="181"/>
                    <a:pt x="456" y="275"/>
                  </a:cubicBezTo>
                  <a:cubicBezTo>
                    <a:pt x="456" y="369"/>
                    <a:pt x="378" y="446"/>
                    <a:pt x="283" y="446"/>
                  </a:cubicBezTo>
                  <a:cubicBezTo>
                    <a:pt x="188" y="446"/>
                    <a:pt x="110" y="369"/>
                    <a:pt x="110" y="275"/>
                  </a:cubicBezTo>
                  <a:cubicBezTo>
                    <a:pt x="110" y="181"/>
                    <a:pt x="188" y="104"/>
                    <a:pt x="283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2" name="Freeform 352"/>
            <p:cNvSpPr>
              <a:spLocks noEditPoints="1"/>
            </p:cNvSpPr>
            <p:nvPr/>
          </p:nvSpPr>
          <p:spPr bwMode="auto">
            <a:xfrm>
              <a:off x="3319126" y="5787872"/>
              <a:ext cx="176170" cy="174742"/>
            </a:xfrm>
            <a:custGeom>
              <a:avLst/>
              <a:gdLst>
                <a:gd name="T0" fmla="*/ 131 w 261"/>
                <a:gd name="T1" fmla="*/ 259 h 259"/>
                <a:gd name="T2" fmla="*/ 261 w 261"/>
                <a:gd name="T3" fmla="*/ 129 h 259"/>
                <a:gd name="T4" fmla="*/ 131 w 261"/>
                <a:gd name="T5" fmla="*/ 0 h 259"/>
                <a:gd name="T6" fmla="*/ 0 w 261"/>
                <a:gd name="T7" fmla="*/ 129 h 259"/>
                <a:gd name="T8" fmla="*/ 131 w 261"/>
                <a:gd name="T9" fmla="*/ 259 h 259"/>
                <a:gd name="T10" fmla="*/ 131 w 261"/>
                <a:gd name="T11" fmla="*/ 42 h 259"/>
                <a:gd name="T12" fmla="*/ 219 w 261"/>
                <a:gd name="T13" fmla="*/ 129 h 259"/>
                <a:gd name="T14" fmla="*/ 131 w 261"/>
                <a:gd name="T15" fmla="*/ 217 h 259"/>
                <a:gd name="T16" fmla="*/ 42 w 261"/>
                <a:gd name="T17" fmla="*/ 129 h 259"/>
                <a:gd name="T18" fmla="*/ 131 w 261"/>
                <a:gd name="T19" fmla="*/ 42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1" h="259">
                  <a:moveTo>
                    <a:pt x="131" y="259"/>
                  </a:moveTo>
                  <a:cubicBezTo>
                    <a:pt x="203" y="259"/>
                    <a:pt x="261" y="201"/>
                    <a:pt x="261" y="129"/>
                  </a:cubicBezTo>
                  <a:cubicBezTo>
                    <a:pt x="261" y="58"/>
                    <a:pt x="203" y="0"/>
                    <a:pt x="131" y="0"/>
                  </a:cubicBezTo>
                  <a:cubicBezTo>
                    <a:pt x="58" y="0"/>
                    <a:pt x="0" y="58"/>
                    <a:pt x="0" y="129"/>
                  </a:cubicBezTo>
                  <a:cubicBezTo>
                    <a:pt x="0" y="201"/>
                    <a:pt x="58" y="259"/>
                    <a:pt x="131" y="259"/>
                  </a:cubicBezTo>
                  <a:close/>
                  <a:moveTo>
                    <a:pt x="131" y="42"/>
                  </a:moveTo>
                  <a:cubicBezTo>
                    <a:pt x="179" y="42"/>
                    <a:pt x="219" y="81"/>
                    <a:pt x="219" y="129"/>
                  </a:cubicBezTo>
                  <a:cubicBezTo>
                    <a:pt x="219" y="177"/>
                    <a:pt x="179" y="217"/>
                    <a:pt x="131" y="217"/>
                  </a:cubicBezTo>
                  <a:cubicBezTo>
                    <a:pt x="82" y="217"/>
                    <a:pt x="42" y="177"/>
                    <a:pt x="42" y="129"/>
                  </a:cubicBezTo>
                  <a:cubicBezTo>
                    <a:pt x="42" y="81"/>
                    <a:pt x="82" y="42"/>
                    <a:pt x="131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3" name="Oval 353"/>
            <p:cNvSpPr>
              <a:spLocks noChangeArrowheads="1"/>
            </p:cNvSpPr>
            <p:nvPr/>
          </p:nvSpPr>
          <p:spPr bwMode="auto">
            <a:xfrm>
              <a:off x="3375945" y="5844406"/>
              <a:ext cx="62530" cy="6081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725904" y="2952546"/>
            <a:ext cx="384349" cy="431255"/>
            <a:chOff x="3199776" y="780891"/>
            <a:chExt cx="470261" cy="527652"/>
          </a:xfrm>
          <a:solidFill>
            <a:schemeClr val="bg1"/>
          </a:solidFill>
        </p:grpSpPr>
        <p:sp>
          <p:nvSpPr>
            <p:cNvPr id="85" name="Freeform 433"/>
            <p:cNvSpPr>
              <a:spLocks noEditPoints="1"/>
            </p:cNvSpPr>
            <p:nvPr/>
          </p:nvSpPr>
          <p:spPr bwMode="auto">
            <a:xfrm>
              <a:off x="3262591" y="927080"/>
              <a:ext cx="64814" cy="65671"/>
            </a:xfrm>
            <a:custGeom>
              <a:avLst/>
              <a:gdLst>
                <a:gd name="T0" fmla="*/ 96 w 96"/>
                <a:gd name="T1" fmla="*/ 48 h 97"/>
                <a:gd name="T2" fmla="*/ 48 w 96"/>
                <a:gd name="T3" fmla="*/ 0 h 97"/>
                <a:gd name="T4" fmla="*/ 0 w 96"/>
                <a:gd name="T5" fmla="*/ 48 h 97"/>
                <a:gd name="T6" fmla="*/ 48 w 96"/>
                <a:gd name="T7" fmla="*/ 97 h 97"/>
                <a:gd name="T8" fmla="*/ 96 w 96"/>
                <a:gd name="T9" fmla="*/ 48 h 97"/>
                <a:gd name="T10" fmla="*/ 28 w 96"/>
                <a:gd name="T11" fmla="*/ 71 h 97"/>
                <a:gd name="T12" fmla="*/ 31 w 96"/>
                <a:gd name="T13" fmla="*/ 61 h 97"/>
                <a:gd name="T14" fmla="*/ 45 w 96"/>
                <a:gd name="T15" fmla="*/ 65 h 97"/>
                <a:gd name="T16" fmla="*/ 53 w 96"/>
                <a:gd name="T17" fmla="*/ 60 h 97"/>
                <a:gd name="T18" fmla="*/ 44 w 96"/>
                <a:gd name="T19" fmla="*/ 52 h 97"/>
                <a:gd name="T20" fmla="*/ 29 w 96"/>
                <a:gd name="T21" fmla="*/ 37 h 97"/>
                <a:gd name="T22" fmla="*/ 43 w 96"/>
                <a:gd name="T23" fmla="*/ 21 h 97"/>
                <a:gd name="T24" fmla="*/ 43 w 96"/>
                <a:gd name="T25" fmla="*/ 13 h 97"/>
                <a:gd name="T26" fmla="*/ 52 w 96"/>
                <a:gd name="T27" fmla="*/ 13 h 97"/>
                <a:gd name="T28" fmla="*/ 52 w 96"/>
                <a:gd name="T29" fmla="*/ 21 h 97"/>
                <a:gd name="T30" fmla="*/ 64 w 96"/>
                <a:gd name="T31" fmla="*/ 24 h 97"/>
                <a:gd name="T32" fmla="*/ 62 w 96"/>
                <a:gd name="T33" fmla="*/ 33 h 97"/>
                <a:gd name="T34" fmla="*/ 49 w 96"/>
                <a:gd name="T35" fmla="*/ 30 h 97"/>
                <a:gd name="T36" fmla="*/ 42 w 96"/>
                <a:gd name="T37" fmla="*/ 35 h 97"/>
                <a:gd name="T38" fmla="*/ 52 w 96"/>
                <a:gd name="T39" fmla="*/ 42 h 97"/>
                <a:gd name="T40" fmla="*/ 66 w 96"/>
                <a:gd name="T41" fmla="*/ 58 h 97"/>
                <a:gd name="T42" fmla="*/ 51 w 96"/>
                <a:gd name="T43" fmla="*/ 74 h 97"/>
                <a:gd name="T44" fmla="*/ 51 w 96"/>
                <a:gd name="T45" fmla="*/ 83 h 97"/>
                <a:gd name="T46" fmla="*/ 43 w 96"/>
                <a:gd name="T47" fmla="*/ 83 h 97"/>
                <a:gd name="T48" fmla="*/ 43 w 96"/>
                <a:gd name="T49" fmla="*/ 75 h 97"/>
                <a:gd name="T50" fmla="*/ 28 w 96"/>
                <a:gd name="T51" fmla="*/ 7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6" h="97">
                  <a:moveTo>
                    <a:pt x="96" y="48"/>
                  </a:moveTo>
                  <a:cubicBezTo>
                    <a:pt x="96" y="21"/>
                    <a:pt x="75" y="0"/>
                    <a:pt x="48" y="0"/>
                  </a:cubicBez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8" y="97"/>
                  </a:cubicBezTo>
                  <a:cubicBezTo>
                    <a:pt x="75" y="97"/>
                    <a:pt x="96" y="75"/>
                    <a:pt x="96" y="48"/>
                  </a:cubicBezTo>
                  <a:close/>
                  <a:moveTo>
                    <a:pt x="28" y="71"/>
                  </a:moveTo>
                  <a:cubicBezTo>
                    <a:pt x="31" y="61"/>
                    <a:pt x="31" y="61"/>
                    <a:pt x="31" y="61"/>
                  </a:cubicBezTo>
                  <a:cubicBezTo>
                    <a:pt x="34" y="63"/>
                    <a:pt x="39" y="65"/>
                    <a:pt x="45" y="65"/>
                  </a:cubicBezTo>
                  <a:cubicBezTo>
                    <a:pt x="50" y="65"/>
                    <a:pt x="53" y="63"/>
                    <a:pt x="53" y="60"/>
                  </a:cubicBezTo>
                  <a:cubicBezTo>
                    <a:pt x="53" y="56"/>
                    <a:pt x="51" y="54"/>
                    <a:pt x="44" y="52"/>
                  </a:cubicBezTo>
                  <a:cubicBezTo>
                    <a:pt x="35" y="49"/>
                    <a:pt x="29" y="45"/>
                    <a:pt x="29" y="37"/>
                  </a:cubicBezTo>
                  <a:cubicBezTo>
                    <a:pt x="29" y="29"/>
                    <a:pt x="34" y="23"/>
                    <a:pt x="43" y="21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52" y="21"/>
                    <a:pt x="52" y="21"/>
                    <a:pt x="52" y="21"/>
                  </a:cubicBezTo>
                  <a:cubicBezTo>
                    <a:pt x="57" y="21"/>
                    <a:pt x="61" y="22"/>
                    <a:pt x="64" y="24"/>
                  </a:cubicBezTo>
                  <a:cubicBezTo>
                    <a:pt x="62" y="33"/>
                    <a:pt x="62" y="33"/>
                    <a:pt x="62" y="33"/>
                  </a:cubicBezTo>
                  <a:cubicBezTo>
                    <a:pt x="59" y="32"/>
                    <a:pt x="55" y="30"/>
                    <a:pt x="49" y="30"/>
                  </a:cubicBezTo>
                  <a:cubicBezTo>
                    <a:pt x="44" y="30"/>
                    <a:pt x="42" y="33"/>
                    <a:pt x="42" y="35"/>
                  </a:cubicBezTo>
                  <a:cubicBezTo>
                    <a:pt x="42" y="38"/>
                    <a:pt x="45" y="40"/>
                    <a:pt x="52" y="42"/>
                  </a:cubicBezTo>
                  <a:cubicBezTo>
                    <a:pt x="62" y="46"/>
                    <a:pt x="66" y="51"/>
                    <a:pt x="66" y="58"/>
                  </a:cubicBezTo>
                  <a:cubicBezTo>
                    <a:pt x="66" y="66"/>
                    <a:pt x="61" y="73"/>
                    <a:pt x="51" y="74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3" y="83"/>
                    <a:pt x="43" y="83"/>
                    <a:pt x="43" y="83"/>
                  </a:cubicBezTo>
                  <a:cubicBezTo>
                    <a:pt x="43" y="75"/>
                    <a:pt x="43" y="75"/>
                    <a:pt x="43" y="75"/>
                  </a:cubicBezTo>
                  <a:cubicBezTo>
                    <a:pt x="37" y="75"/>
                    <a:pt x="32" y="73"/>
                    <a:pt x="28" y="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86" name="Freeform 434"/>
            <p:cNvSpPr>
              <a:spLocks noEditPoints="1"/>
            </p:cNvSpPr>
            <p:nvPr/>
          </p:nvSpPr>
          <p:spPr bwMode="auto">
            <a:xfrm>
              <a:off x="3367094" y="867120"/>
              <a:ext cx="140479" cy="141621"/>
            </a:xfrm>
            <a:custGeom>
              <a:avLst/>
              <a:gdLst>
                <a:gd name="T0" fmla="*/ 104 w 208"/>
                <a:gd name="T1" fmla="*/ 0 h 210"/>
                <a:gd name="T2" fmla="*/ 0 w 208"/>
                <a:gd name="T3" fmla="*/ 105 h 210"/>
                <a:gd name="T4" fmla="*/ 104 w 208"/>
                <a:gd name="T5" fmla="*/ 210 h 210"/>
                <a:gd name="T6" fmla="*/ 208 w 208"/>
                <a:gd name="T7" fmla="*/ 105 h 210"/>
                <a:gd name="T8" fmla="*/ 104 w 208"/>
                <a:gd name="T9" fmla="*/ 0 h 210"/>
                <a:gd name="T10" fmla="*/ 111 w 208"/>
                <a:gd name="T11" fmla="*/ 161 h 210"/>
                <a:gd name="T12" fmla="*/ 111 w 208"/>
                <a:gd name="T13" fmla="*/ 180 h 210"/>
                <a:gd name="T14" fmla="*/ 92 w 208"/>
                <a:gd name="T15" fmla="*/ 180 h 210"/>
                <a:gd name="T16" fmla="*/ 92 w 208"/>
                <a:gd name="T17" fmla="*/ 163 h 210"/>
                <a:gd name="T18" fmla="*/ 61 w 208"/>
                <a:gd name="T19" fmla="*/ 155 h 210"/>
                <a:gd name="T20" fmla="*/ 66 w 208"/>
                <a:gd name="T21" fmla="*/ 133 h 210"/>
                <a:gd name="T22" fmla="*/ 97 w 208"/>
                <a:gd name="T23" fmla="*/ 141 h 210"/>
                <a:gd name="T24" fmla="*/ 115 w 208"/>
                <a:gd name="T25" fmla="*/ 130 h 210"/>
                <a:gd name="T26" fmla="*/ 95 w 208"/>
                <a:gd name="T27" fmla="*/ 114 h 210"/>
                <a:gd name="T28" fmla="*/ 62 w 208"/>
                <a:gd name="T29" fmla="*/ 80 h 210"/>
                <a:gd name="T30" fmla="*/ 93 w 208"/>
                <a:gd name="T31" fmla="*/ 47 h 210"/>
                <a:gd name="T32" fmla="*/ 93 w 208"/>
                <a:gd name="T33" fmla="*/ 30 h 210"/>
                <a:gd name="T34" fmla="*/ 111 w 208"/>
                <a:gd name="T35" fmla="*/ 30 h 210"/>
                <a:gd name="T36" fmla="*/ 111 w 208"/>
                <a:gd name="T37" fmla="*/ 46 h 210"/>
                <a:gd name="T38" fmla="*/ 138 w 208"/>
                <a:gd name="T39" fmla="*/ 52 h 210"/>
                <a:gd name="T40" fmla="*/ 133 w 208"/>
                <a:gd name="T41" fmla="*/ 73 h 210"/>
                <a:gd name="T42" fmla="*/ 106 w 208"/>
                <a:gd name="T43" fmla="*/ 66 h 210"/>
                <a:gd name="T44" fmla="*/ 90 w 208"/>
                <a:gd name="T45" fmla="*/ 77 h 210"/>
                <a:gd name="T46" fmla="*/ 113 w 208"/>
                <a:gd name="T47" fmla="*/ 93 h 210"/>
                <a:gd name="T48" fmla="*/ 143 w 208"/>
                <a:gd name="T49" fmla="*/ 127 h 210"/>
                <a:gd name="T50" fmla="*/ 111 w 208"/>
                <a:gd name="T51" fmla="*/ 161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8" h="210">
                  <a:moveTo>
                    <a:pt x="104" y="0"/>
                  </a:moveTo>
                  <a:cubicBezTo>
                    <a:pt x="47" y="0"/>
                    <a:pt x="0" y="47"/>
                    <a:pt x="0" y="105"/>
                  </a:cubicBezTo>
                  <a:cubicBezTo>
                    <a:pt x="0" y="163"/>
                    <a:pt x="47" y="210"/>
                    <a:pt x="104" y="210"/>
                  </a:cubicBezTo>
                  <a:cubicBezTo>
                    <a:pt x="162" y="210"/>
                    <a:pt x="208" y="163"/>
                    <a:pt x="208" y="105"/>
                  </a:cubicBezTo>
                  <a:cubicBezTo>
                    <a:pt x="208" y="47"/>
                    <a:pt x="162" y="0"/>
                    <a:pt x="104" y="0"/>
                  </a:cubicBezTo>
                  <a:close/>
                  <a:moveTo>
                    <a:pt x="111" y="161"/>
                  </a:moveTo>
                  <a:cubicBezTo>
                    <a:pt x="111" y="180"/>
                    <a:pt x="111" y="180"/>
                    <a:pt x="111" y="180"/>
                  </a:cubicBezTo>
                  <a:cubicBezTo>
                    <a:pt x="92" y="180"/>
                    <a:pt x="92" y="180"/>
                    <a:pt x="92" y="180"/>
                  </a:cubicBezTo>
                  <a:cubicBezTo>
                    <a:pt x="92" y="163"/>
                    <a:pt x="92" y="163"/>
                    <a:pt x="92" y="163"/>
                  </a:cubicBezTo>
                  <a:cubicBezTo>
                    <a:pt x="80" y="162"/>
                    <a:pt x="68" y="159"/>
                    <a:pt x="61" y="155"/>
                  </a:cubicBezTo>
                  <a:cubicBezTo>
                    <a:pt x="66" y="133"/>
                    <a:pt x="66" y="133"/>
                    <a:pt x="66" y="133"/>
                  </a:cubicBezTo>
                  <a:cubicBezTo>
                    <a:pt x="74" y="138"/>
                    <a:pt x="85" y="141"/>
                    <a:pt x="97" y="141"/>
                  </a:cubicBezTo>
                  <a:cubicBezTo>
                    <a:pt x="108" y="141"/>
                    <a:pt x="115" y="137"/>
                    <a:pt x="115" y="130"/>
                  </a:cubicBezTo>
                  <a:cubicBezTo>
                    <a:pt x="115" y="123"/>
                    <a:pt x="109" y="118"/>
                    <a:pt x="95" y="114"/>
                  </a:cubicBezTo>
                  <a:cubicBezTo>
                    <a:pt x="76" y="107"/>
                    <a:pt x="62" y="98"/>
                    <a:pt x="62" y="80"/>
                  </a:cubicBezTo>
                  <a:cubicBezTo>
                    <a:pt x="62" y="64"/>
                    <a:pt x="74" y="51"/>
                    <a:pt x="93" y="47"/>
                  </a:cubicBezTo>
                  <a:cubicBezTo>
                    <a:pt x="93" y="30"/>
                    <a:pt x="93" y="30"/>
                    <a:pt x="93" y="30"/>
                  </a:cubicBezTo>
                  <a:cubicBezTo>
                    <a:pt x="111" y="30"/>
                    <a:pt x="111" y="30"/>
                    <a:pt x="111" y="30"/>
                  </a:cubicBezTo>
                  <a:cubicBezTo>
                    <a:pt x="111" y="46"/>
                    <a:pt x="111" y="46"/>
                    <a:pt x="111" y="46"/>
                  </a:cubicBezTo>
                  <a:cubicBezTo>
                    <a:pt x="124" y="46"/>
                    <a:pt x="132" y="49"/>
                    <a:pt x="138" y="52"/>
                  </a:cubicBezTo>
                  <a:cubicBezTo>
                    <a:pt x="133" y="73"/>
                    <a:pt x="133" y="73"/>
                    <a:pt x="133" y="73"/>
                  </a:cubicBezTo>
                  <a:cubicBezTo>
                    <a:pt x="128" y="71"/>
                    <a:pt x="120" y="66"/>
                    <a:pt x="106" y="66"/>
                  </a:cubicBezTo>
                  <a:cubicBezTo>
                    <a:pt x="94" y="66"/>
                    <a:pt x="90" y="72"/>
                    <a:pt x="90" y="77"/>
                  </a:cubicBezTo>
                  <a:cubicBezTo>
                    <a:pt x="90" y="83"/>
                    <a:pt x="97" y="87"/>
                    <a:pt x="113" y="93"/>
                  </a:cubicBezTo>
                  <a:cubicBezTo>
                    <a:pt x="135" y="100"/>
                    <a:pt x="143" y="111"/>
                    <a:pt x="143" y="127"/>
                  </a:cubicBezTo>
                  <a:cubicBezTo>
                    <a:pt x="143" y="144"/>
                    <a:pt x="132" y="158"/>
                    <a:pt x="111" y="1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87" name="Freeform 435"/>
            <p:cNvSpPr>
              <a:spLocks noEditPoints="1"/>
            </p:cNvSpPr>
            <p:nvPr/>
          </p:nvSpPr>
          <p:spPr bwMode="auto">
            <a:xfrm>
              <a:off x="3282007" y="1022446"/>
              <a:ext cx="89941" cy="91083"/>
            </a:xfrm>
            <a:custGeom>
              <a:avLst/>
              <a:gdLst>
                <a:gd name="T0" fmla="*/ 67 w 133"/>
                <a:gd name="T1" fmla="*/ 0 h 135"/>
                <a:gd name="T2" fmla="*/ 0 w 133"/>
                <a:gd name="T3" fmla="*/ 68 h 135"/>
                <a:gd name="T4" fmla="*/ 67 w 133"/>
                <a:gd name="T5" fmla="*/ 135 h 135"/>
                <a:gd name="T6" fmla="*/ 133 w 133"/>
                <a:gd name="T7" fmla="*/ 68 h 135"/>
                <a:gd name="T8" fmla="*/ 67 w 133"/>
                <a:gd name="T9" fmla="*/ 0 h 135"/>
                <a:gd name="T10" fmla="*/ 71 w 133"/>
                <a:gd name="T11" fmla="*/ 104 h 135"/>
                <a:gd name="T12" fmla="*/ 71 w 133"/>
                <a:gd name="T13" fmla="*/ 116 h 135"/>
                <a:gd name="T14" fmla="*/ 59 w 133"/>
                <a:gd name="T15" fmla="*/ 116 h 135"/>
                <a:gd name="T16" fmla="*/ 59 w 133"/>
                <a:gd name="T17" fmla="*/ 105 h 135"/>
                <a:gd name="T18" fmla="*/ 39 w 133"/>
                <a:gd name="T19" fmla="*/ 100 h 135"/>
                <a:gd name="T20" fmla="*/ 43 w 133"/>
                <a:gd name="T21" fmla="*/ 86 h 135"/>
                <a:gd name="T22" fmla="*/ 62 w 133"/>
                <a:gd name="T23" fmla="*/ 91 h 135"/>
                <a:gd name="T24" fmla="*/ 74 w 133"/>
                <a:gd name="T25" fmla="*/ 84 h 135"/>
                <a:gd name="T26" fmla="*/ 61 w 133"/>
                <a:gd name="T27" fmla="*/ 73 h 135"/>
                <a:gd name="T28" fmla="*/ 40 w 133"/>
                <a:gd name="T29" fmla="*/ 52 h 135"/>
                <a:gd name="T30" fmla="*/ 60 w 133"/>
                <a:gd name="T31" fmla="*/ 31 h 135"/>
                <a:gd name="T32" fmla="*/ 60 w 133"/>
                <a:gd name="T33" fmla="*/ 20 h 135"/>
                <a:gd name="T34" fmla="*/ 72 w 133"/>
                <a:gd name="T35" fmla="*/ 20 h 135"/>
                <a:gd name="T36" fmla="*/ 72 w 133"/>
                <a:gd name="T37" fmla="*/ 30 h 135"/>
                <a:gd name="T38" fmla="*/ 89 w 133"/>
                <a:gd name="T39" fmla="*/ 34 h 135"/>
                <a:gd name="T40" fmla="*/ 85 w 133"/>
                <a:gd name="T41" fmla="*/ 47 h 135"/>
                <a:gd name="T42" fmla="*/ 68 w 133"/>
                <a:gd name="T43" fmla="*/ 43 h 135"/>
                <a:gd name="T44" fmla="*/ 58 w 133"/>
                <a:gd name="T45" fmla="*/ 50 h 135"/>
                <a:gd name="T46" fmla="*/ 72 w 133"/>
                <a:gd name="T47" fmla="*/ 60 h 135"/>
                <a:gd name="T48" fmla="*/ 92 w 133"/>
                <a:gd name="T49" fmla="*/ 82 h 135"/>
                <a:gd name="T50" fmla="*/ 71 w 133"/>
                <a:gd name="T51" fmla="*/ 104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3" h="135">
                  <a:moveTo>
                    <a:pt x="67" y="0"/>
                  </a:moveTo>
                  <a:cubicBezTo>
                    <a:pt x="30" y="0"/>
                    <a:pt x="0" y="31"/>
                    <a:pt x="0" y="68"/>
                  </a:cubicBezTo>
                  <a:cubicBezTo>
                    <a:pt x="0" y="105"/>
                    <a:pt x="30" y="135"/>
                    <a:pt x="67" y="135"/>
                  </a:cubicBezTo>
                  <a:cubicBezTo>
                    <a:pt x="104" y="135"/>
                    <a:pt x="133" y="105"/>
                    <a:pt x="133" y="68"/>
                  </a:cubicBezTo>
                  <a:cubicBezTo>
                    <a:pt x="133" y="31"/>
                    <a:pt x="104" y="0"/>
                    <a:pt x="67" y="0"/>
                  </a:cubicBezTo>
                  <a:close/>
                  <a:moveTo>
                    <a:pt x="71" y="104"/>
                  </a:moveTo>
                  <a:cubicBezTo>
                    <a:pt x="71" y="116"/>
                    <a:pt x="71" y="116"/>
                    <a:pt x="71" y="116"/>
                  </a:cubicBezTo>
                  <a:cubicBezTo>
                    <a:pt x="59" y="116"/>
                    <a:pt x="59" y="116"/>
                    <a:pt x="59" y="116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1" y="104"/>
                    <a:pt x="44" y="102"/>
                    <a:pt x="39" y="100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8" y="88"/>
                    <a:pt x="55" y="91"/>
                    <a:pt x="62" y="91"/>
                  </a:cubicBezTo>
                  <a:cubicBezTo>
                    <a:pt x="69" y="91"/>
                    <a:pt x="74" y="88"/>
                    <a:pt x="74" y="84"/>
                  </a:cubicBezTo>
                  <a:cubicBezTo>
                    <a:pt x="74" y="79"/>
                    <a:pt x="70" y="76"/>
                    <a:pt x="61" y="73"/>
                  </a:cubicBezTo>
                  <a:cubicBezTo>
                    <a:pt x="49" y="69"/>
                    <a:pt x="40" y="63"/>
                    <a:pt x="40" y="52"/>
                  </a:cubicBezTo>
                  <a:cubicBezTo>
                    <a:pt x="40" y="41"/>
                    <a:pt x="47" y="33"/>
                    <a:pt x="60" y="31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72" y="20"/>
                    <a:pt x="72" y="20"/>
                    <a:pt x="72" y="20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79" y="30"/>
                    <a:pt x="85" y="32"/>
                    <a:pt x="89" y="34"/>
                  </a:cubicBezTo>
                  <a:cubicBezTo>
                    <a:pt x="85" y="47"/>
                    <a:pt x="85" y="47"/>
                    <a:pt x="85" y="47"/>
                  </a:cubicBezTo>
                  <a:cubicBezTo>
                    <a:pt x="82" y="46"/>
                    <a:pt x="77" y="43"/>
                    <a:pt x="68" y="43"/>
                  </a:cubicBezTo>
                  <a:cubicBezTo>
                    <a:pt x="61" y="43"/>
                    <a:pt x="58" y="46"/>
                    <a:pt x="58" y="50"/>
                  </a:cubicBezTo>
                  <a:cubicBezTo>
                    <a:pt x="58" y="54"/>
                    <a:pt x="62" y="56"/>
                    <a:pt x="72" y="60"/>
                  </a:cubicBezTo>
                  <a:cubicBezTo>
                    <a:pt x="86" y="65"/>
                    <a:pt x="92" y="71"/>
                    <a:pt x="92" y="82"/>
                  </a:cubicBezTo>
                  <a:cubicBezTo>
                    <a:pt x="92" y="93"/>
                    <a:pt x="85" y="101"/>
                    <a:pt x="71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88" name="Freeform 436"/>
            <p:cNvSpPr>
              <a:spLocks noEditPoints="1"/>
            </p:cNvSpPr>
            <p:nvPr/>
          </p:nvSpPr>
          <p:spPr bwMode="auto">
            <a:xfrm>
              <a:off x="3199776" y="780891"/>
              <a:ext cx="470261" cy="527652"/>
            </a:xfrm>
            <a:custGeom>
              <a:avLst/>
              <a:gdLst>
                <a:gd name="T0" fmla="*/ 652 w 697"/>
                <a:gd name="T1" fmla="*/ 426 h 782"/>
                <a:gd name="T2" fmla="*/ 601 w 697"/>
                <a:gd name="T3" fmla="*/ 366 h 782"/>
                <a:gd name="T4" fmla="*/ 603 w 697"/>
                <a:gd name="T5" fmla="*/ 267 h 782"/>
                <a:gd name="T6" fmla="*/ 585 w 697"/>
                <a:gd name="T7" fmla="*/ 182 h 782"/>
                <a:gd name="T8" fmla="*/ 509 w 697"/>
                <a:gd name="T9" fmla="*/ 80 h 782"/>
                <a:gd name="T10" fmla="*/ 298 w 697"/>
                <a:gd name="T11" fmla="*/ 0 h 782"/>
                <a:gd name="T12" fmla="*/ 0 w 697"/>
                <a:gd name="T13" fmla="*/ 273 h 782"/>
                <a:gd name="T14" fmla="*/ 2 w 697"/>
                <a:gd name="T15" fmla="*/ 302 h 782"/>
                <a:gd name="T16" fmla="*/ 82 w 697"/>
                <a:gd name="T17" fmla="*/ 533 h 782"/>
                <a:gd name="T18" fmla="*/ 0 w 697"/>
                <a:gd name="T19" fmla="*/ 781 h 782"/>
                <a:gd name="T20" fmla="*/ 362 w 697"/>
                <a:gd name="T21" fmla="*/ 782 h 782"/>
                <a:gd name="T22" fmla="*/ 433 w 697"/>
                <a:gd name="T23" fmla="*/ 674 h 782"/>
                <a:gd name="T24" fmla="*/ 545 w 697"/>
                <a:gd name="T25" fmla="*/ 675 h 782"/>
                <a:gd name="T26" fmla="*/ 563 w 697"/>
                <a:gd name="T27" fmla="*/ 673 h 782"/>
                <a:gd name="T28" fmla="*/ 564 w 697"/>
                <a:gd name="T29" fmla="*/ 673 h 782"/>
                <a:gd name="T30" fmla="*/ 564 w 697"/>
                <a:gd name="T31" fmla="*/ 673 h 782"/>
                <a:gd name="T32" fmla="*/ 571 w 697"/>
                <a:gd name="T33" fmla="*/ 601 h 782"/>
                <a:gd name="T34" fmla="*/ 595 w 697"/>
                <a:gd name="T35" fmla="*/ 577 h 782"/>
                <a:gd name="T36" fmla="*/ 595 w 697"/>
                <a:gd name="T37" fmla="*/ 575 h 782"/>
                <a:gd name="T38" fmla="*/ 561 w 697"/>
                <a:gd name="T39" fmla="*/ 554 h 782"/>
                <a:gd name="T40" fmla="*/ 570 w 697"/>
                <a:gd name="T41" fmla="*/ 554 h 782"/>
                <a:gd name="T42" fmla="*/ 598 w 697"/>
                <a:gd name="T43" fmla="*/ 536 h 782"/>
                <a:gd name="T44" fmla="*/ 598 w 697"/>
                <a:gd name="T45" fmla="*/ 535 h 782"/>
                <a:gd name="T46" fmla="*/ 595 w 697"/>
                <a:gd name="T47" fmla="*/ 527 h 782"/>
                <a:gd name="T48" fmla="*/ 611 w 697"/>
                <a:gd name="T49" fmla="*/ 461 h 782"/>
                <a:gd name="T50" fmla="*/ 652 w 697"/>
                <a:gd name="T51" fmla="*/ 426 h 782"/>
                <a:gd name="T52" fmla="*/ 78 w 697"/>
                <a:gd name="T53" fmla="*/ 265 h 782"/>
                <a:gd name="T54" fmla="*/ 141 w 697"/>
                <a:gd name="T55" fmla="*/ 201 h 782"/>
                <a:gd name="T56" fmla="*/ 205 w 697"/>
                <a:gd name="T57" fmla="*/ 265 h 782"/>
                <a:gd name="T58" fmla="*/ 141 w 697"/>
                <a:gd name="T59" fmla="*/ 329 h 782"/>
                <a:gd name="T60" fmla="*/ 78 w 697"/>
                <a:gd name="T61" fmla="*/ 265 h 782"/>
                <a:gd name="T62" fmla="*/ 189 w 697"/>
                <a:gd name="T63" fmla="*/ 514 h 782"/>
                <a:gd name="T64" fmla="*/ 101 w 697"/>
                <a:gd name="T65" fmla="*/ 426 h 782"/>
                <a:gd name="T66" fmla="*/ 189 w 697"/>
                <a:gd name="T67" fmla="*/ 337 h 782"/>
                <a:gd name="T68" fmla="*/ 276 w 697"/>
                <a:gd name="T69" fmla="*/ 426 h 782"/>
                <a:gd name="T70" fmla="*/ 189 w 697"/>
                <a:gd name="T71" fmla="*/ 514 h 782"/>
                <a:gd name="T72" fmla="*/ 352 w 697"/>
                <a:gd name="T73" fmla="*/ 371 h 782"/>
                <a:gd name="T74" fmla="*/ 215 w 697"/>
                <a:gd name="T75" fmla="*/ 233 h 782"/>
                <a:gd name="T76" fmla="*/ 352 w 697"/>
                <a:gd name="T77" fmla="*/ 95 h 782"/>
                <a:gd name="T78" fmla="*/ 489 w 697"/>
                <a:gd name="T79" fmla="*/ 233 h 782"/>
                <a:gd name="T80" fmla="*/ 352 w 697"/>
                <a:gd name="T81" fmla="*/ 371 h 7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7" h="782">
                  <a:moveTo>
                    <a:pt x="652" y="426"/>
                  </a:moveTo>
                  <a:cubicBezTo>
                    <a:pt x="636" y="408"/>
                    <a:pt x="611" y="388"/>
                    <a:pt x="601" y="366"/>
                  </a:cubicBezTo>
                  <a:cubicBezTo>
                    <a:pt x="587" y="333"/>
                    <a:pt x="603" y="301"/>
                    <a:pt x="603" y="267"/>
                  </a:cubicBezTo>
                  <a:cubicBezTo>
                    <a:pt x="602" y="240"/>
                    <a:pt x="594" y="207"/>
                    <a:pt x="585" y="182"/>
                  </a:cubicBezTo>
                  <a:cubicBezTo>
                    <a:pt x="570" y="141"/>
                    <a:pt x="543" y="107"/>
                    <a:pt x="509" y="80"/>
                  </a:cubicBezTo>
                  <a:cubicBezTo>
                    <a:pt x="456" y="31"/>
                    <a:pt x="381" y="0"/>
                    <a:pt x="298" y="0"/>
                  </a:cubicBezTo>
                  <a:cubicBezTo>
                    <a:pt x="133" y="0"/>
                    <a:pt x="0" y="122"/>
                    <a:pt x="0" y="273"/>
                  </a:cubicBezTo>
                  <a:cubicBezTo>
                    <a:pt x="0" y="283"/>
                    <a:pt x="1" y="293"/>
                    <a:pt x="2" y="302"/>
                  </a:cubicBezTo>
                  <a:cubicBezTo>
                    <a:pt x="3" y="368"/>
                    <a:pt x="23" y="446"/>
                    <a:pt x="82" y="533"/>
                  </a:cubicBezTo>
                  <a:cubicBezTo>
                    <a:pt x="82" y="533"/>
                    <a:pt x="164" y="697"/>
                    <a:pt x="0" y="781"/>
                  </a:cubicBezTo>
                  <a:cubicBezTo>
                    <a:pt x="362" y="782"/>
                    <a:pt x="362" y="782"/>
                    <a:pt x="362" y="782"/>
                  </a:cubicBezTo>
                  <a:cubicBezTo>
                    <a:pt x="362" y="782"/>
                    <a:pt x="389" y="674"/>
                    <a:pt x="433" y="674"/>
                  </a:cubicBezTo>
                  <a:cubicBezTo>
                    <a:pt x="470" y="674"/>
                    <a:pt x="508" y="677"/>
                    <a:pt x="545" y="675"/>
                  </a:cubicBezTo>
                  <a:cubicBezTo>
                    <a:pt x="553" y="676"/>
                    <a:pt x="558" y="675"/>
                    <a:pt x="563" y="673"/>
                  </a:cubicBezTo>
                  <a:cubicBezTo>
                    <a:pt x="564" y="673"/>
                    <a:pt x="564" y="673"/>
                    <a:pt x="564" y="673"/>
                  </a:cubicBezTo>
                  <a:cubicBezTo>
                    <a:pt x="564" y="673"/>
                    <a:pt x="564" y="673"/>
                    <a:pt x="564" y="673"/>
                  </a:cubicBezTo>
                  <a:cubicBezTo>
                    <a:pt x="589" y="660"/>
                    <a:pt x="571" y="601"/>
                    <a:pt x="571" y="601"/>
                  </a:cubicBezTo>
                  <a:cubicBezTo>
                    <a:pt x="586" y="595"/>
                    <a:pt x="595" y="585"/>
                    <a:pt x="595" y="577"/>
                  </a:cubicBezTo>
                  <a:cubicBezTo>
                    <a:pt x="595" y="575"/>
                    <a:pt x="595" y="575"/>
                    <a:pt x="595" y="575"/>
                  </a:cubicBezTo>
                  <a:cubicBezTo>
                    <a:pt x="595" y="565"/>
                    <a:pt x="581" y="557"/>
                    <a:pt x="561" y="554"/>
                  </a:cubicBezTo>
                  <a:cubicBezTo>
                    <a:pt x="570" y="554"/>
                    <a:pt x="570" y="554"/>
                    <a:pt x="570" y="554"/>
                  </a:cubicBezTo>
                  <a:cubicBezTo>
                    <a:pt x="585" y="554"/>
                    <a:pt x="598" y="546"/>
                    <a:pt x="598" y="536"/>
                  </a:cubicBezTo>
                  <a:cubicBezTo>
                    <a:pt x="598" y="535"/>
                    <a:pt x="598" y="535"/>
                    <a:pt x="598" y="535"/>
                  </a:cubicBezTo>
                  <a:cubicBezTo>
                    <a:pt x="598" y="532"/>
                    <a:pt x="597" y="529"/>
                    <a:pt x="595" y="527"/>
                  </a:cubicBezTo>
                  <a:cubicBezTo>
                    <a:pt x="598" y="514"/>
                    <a:pt x="609" y="461"/>
                    <a:pt x="611" y="461"/>
                  </a:cubicBezTo>
                  <a:cubicBezTo>
                    <a:pt x="697" y="457"/>
                    <a:pt x="652" y="426"/>
                    <a:pt x="652" y="426"/>
                  </a:cubicBezTo>
                  <a:close/>
                  <a:moveTo>
                    <a:pt x="78" y="265"/>
                  </a:moveTo>
                  <a:cubicBezTo>
                    <a:pt x="78" y="230"/>
                    <a:pt x="106" y="201"/>
                    <a:pt x="141" y="201"/>
                  </a:cubicBezTo>
                  <a:cubicBezTo>
                    <a:pt x="176" y="201"/>
                    <a:pt x="205" y="230"/>
                    <a:pt x="205" y="265"/>
                  </a:cubicBezTo>
                  <a:cubicBezTo>
                    <a:pt x="205" y="300"/>
                    <a:pt x="176" y="329"/>
                    <a:pt x="141" y="329"/>
                  </a:cubicBezTo>
                  <a:cubicBezTo>
                    <a:pt x="106" y="329"/>
                    <a:pt x="78" y="300"/>
                    <a:pt x="78" y="265"/>
                  </a:cubicBezTo>
                  <a:close/>
                  <a:moveTo>
                    <a:pt x="189" y="514"/>
                  </a:moveTo>
                  <a:cubicBezTo>
                    <a:pt x="141" y="514"/>
                    <a:pt x="101" y="474"/>
                    <a:pt x="101" y="426"/>
                  </a:cubicBezTo>
                  <a:cubicBezTo>
                    <a:pt x="101" y="377"/>
                    <a:pt x="141" y="337"/>
                    <a:pt x="189" y="337"/>
                  </a:cubicBezTo>
                  <a:cubicBezTo>
                    <a:pt x="237" y="337"/>
                    <a:pt x="276" y="377"/>
                    <a:pt x="276" y="426"/>
                  </a:cubicBezTo>
                  <a:cubicBezTo>
                    <a:pt x="276" y="474"/>
                    <a:pt x="237" y="514"/>
                    <a:pt x="189" y="514"/>
                  </a:cubicBezTo>
                  <a:close/>
                  <a:moveTo>
                    <a:pt x="352" y="371"/>
                  </a:moveTo>
                  <a:cubicBezTo>
                    <a:pt x="276" y="371"/>
                    <a:pt x="215" y="309"/>
                    <a:pt x="215" y="233"/>
                  </a:cubicBezTo>
                  <a:cubicBezTo>
                    <a:pt x="215" y="157"/>
                    <a:pt x="276" y="95"/>
                    <a:pt x="352" y="95"/>
                  </a:cubicBezTo>
                  <a:cubicBezTo>
                    <a:pt x="428" y="95"/>
                    <a:pt x="489" y="157"/>
                    <a:pt x="489" y="233"/>
                  </a:cubicBezTo>
                  <a:cubicBezTo>
                    <a:pt x="489" y="309"/>
                    <a:pt x="428" y="371"/>
                    <a:pt x="352" y="3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12310" name="组合 26"/>
          <p:cNvGrpSpPr/>
          <p:nvPr/>
        </p:nvGrpSpPr>
        <p:grpSpPr bwMode="auto">
          <a:xfrm>
            <a:off x="5013325" y="4492625"/>
            <a:ext cx="342900" cy="504825"/>
            <a:chOff x="6981155" y="1152856"/>
            <a:chExt cx="427719" cy="628728"/>
          </a:xfrm>
        </p:grpSpPr>
        <p:sp>
          <p:nvSpPr>
            <p:cNvPr id="12338" name="Freeform 470"/>
            <p:cNvSpPr/>
            <p:nvPr/>
          </p:nvSpPr>
          <p:spPr bwMode="auto">
            <a:xfrm>
              <a:off x="6981155" y="1590853"/>
              <a:ext cx="111355" cy="190731"/>
            </a:xfrm>
            <a:custGeom>
              <a:avLst/>
              <a:gdLst>
                <a:gd name="T0" fmla="*/ 0 w 165"/>
                <a:gd name="T1" fmla="*/ 0 h 283"/>
                <a:gd name="T2" fmla="*/ 0 w 165"/>
                <a:gd name="T3" fmla="*/ 2147483646 h 283"/>
                <a:gd name="T4" fmla="*/ 2147483646 w 165"/>
                <a:gd name="T5" fmla="*/ 2147483646 h 283"/>
                <a:gd name="T6" fmla="*/ 2147483646 w 165"/>
                <a:gd name="T7" fmla="*/ 2147483646 h 283"/>
                <a:gd name="T8" fmla="*/ 2147483646 w 165"/>
                <a:gd name="T9" fmla="*/ 0 h 283"/>
                <a:gd name="T10" fmla="*/ 2147483646 w 165"/>
                <a:gd name="T11" fmla="*/ 2147483646 h 283"/>
                <a:gd name="T12" fmla="*/ 0 w 165"/>
                <a:gd name="T13" fmla="*/ 0 h 28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65" h="283">
                  <a:moveTo>
                    <a:pt x="0" y="0"/>
                  </a:moveTo>
                  <a:cubicBezTo>
                    <a:pt x="0" y="249"/>
                    <a:pt x="0" y="249"/>
                    <a:pt x="0" y="249"/>
                  </a:cubicBezTo>
                  <a:cubicBezTo>
                    <a:pt x="0" y="268"/>
                    <a:pt x="37" y="283"/>
                    <a:pt x="82" y="283"/>
                  </a:cubicBezTo>
                  <a:cubicBezTo>
                    <a:pt x="128" y="283"/>
                    <a:pt x="165" y="268"/>
                    <a:pt x="165" y="249"/>
                  </a:cubicBezTo>
                  <a:cubicBezTo>
                    <a:pt x="165" y="0"/>
                    <a:pt x="165" y="0"/>
                    <a:pt x="165" y="0"/>
                  </a:cubicBezTo>
                  <a:cubicBezTo>
                    <a:pt x="146" y="15"/>
                    <a:pt x="113" y="21"/>
                    <a:pt x="82" y="21"/>
                  </a:cubicBezTo>
                  <a:cubicBezTo>
                    <a:pt x="51" y="21"/>
                    <a:pt x="19" y="15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39" name="Freeform 471"/>
            <p:cNvSpPr/>
            <p:nvPr/>
          </p:nvSpPr>
          <p:spPr bwMode="auto">
            <a:xfrm>
              <a:off x="6981155" y="1377565"/>
              <a:ext cx="111355" cy="216429"/>
            </a:xfrm>
            <a:custGeom>
              <a:avLst/>
              <a:gdLst>
                <a:gd name="T0" fmla="*/ 2147483646 w 165"/>
                <a:gd name="T1" fmla="*/ 2147483646 h 321"/>
                <a:gd name="T2" fmla="*/ 2147483646 w 165"/>
                <a:gd name="T3" fmla="*/ 2147483646 h 321"/>
                <a:gd name="T4" fmla="*/ 2147483646 w 165"/>
                <a:gd name="T5" fmla="*/ 2147483646 h 321"/>
                <a:gd name="T6" fmla="*/ 2147483646 w 165"/>
                <a:gd name="T7" fmla="*/ 2147483646 h 321"/>
                <a:gd name="T8" fmla="*/ 2147483646 w 165"/>
                <a:gd name="T9" fmla="*/ 2147483646 h 321"/>
                <a:gd name="T10" fmla="*/ 2147483646 w 165"/>
                <a:gd name="T11" fmla="*/ 2147483646 h 321"/>
                <a:gd name="T12" fmla="*/ 2147483646 w 165"/>
                <a:gd name="T13" fmla="*/ 2147483646 h 321"/>
                <a:gd name="T14" fmla="*/ 2147483646 w 165"/>
                <a:gd name="T15" fmla="*/ 2147483646 h 321"/>
                <a:gd name="T16" fmla="*/ 2147483646 w 165"/>
                <a:gd name="T17" fmla="*/ 2147483646 h 321"/>
                <a:gd name="T18" fmla="*/ 2147483646 w 165"/>
                <a:gd name="T19" fmla="*/ 0 h 321"/>
                <a:gd name="T20" fmla="*/ 2147483646 w 165"/>
                <a:gd name="T21" fmla="*/ 0 h 321"/>
                <a:gd name="T22" fmla="*/ 2147483646 w 165"/>
                <a:gd name="T23" fmla="*/ 2147483646 h 321"/>
                <a:gd name="T24" fmla="*/ 2147483646 w 165"/>
                <a:gd name="T25" fmla="*/ 2147483646 h 321"/>
                <a:gd name="T26" fmla="*/ 2147483646 w 165"/>
                <a:gd name="T27" fmla="*/ 2147483646 h 321"/>
                <a:gd name="T28" fmla="*/ 2147483646 w 165"/>
                <a:gd name="T29" fmla="*/ 2147483646 h 321"/>
                <a:gd name="T30" fmla="*/ 2147483646 w 165"/>
                <a:gd name="T31" fmla="*/ 2147483646 h 321"/>
                <a:gd name="T32" fmla="*/ 2147483646 w 165"/>
                <a:gd name="T33" fmla="*/ 2147483646 h 321"/>
                <a:gd name="T34" fmla="*/ 2147483646 w 165"/>
                <a:gd name="T35" fmla="*/ 2147483646 h 321"/>
                <a:gd name="T36" fmla="*/ 2147483646 w 165"/>
                <a:gd name="T37" fmla="*/ 2147483646 h 321"/>
                <a:gd name="T38" fmla="*/ 2147483646 w 165"/>
                <a:gd name="T39" fmla="*/ 2147483646 h 321"/>
                <a:gd name="T40" fmla="*/ 0 w 165"/>
                <a:gd name="T41" fmla="*/ 2147483646 h 321"/>
                <a:gd name="T42" fmla="*/ 2147483646 w 165"/>
                <a:gd name="T43" fmla="*/ 2147483646 h 321"/>
                <a:gd name="T44" fmla="*/ 2147483646 w 165"/>
                <a:gd name="T45" fmla="*/ 2147483646 h 321"/>
                <a:gd name="T46" fmla="*/ 2147483646 w 165"/>
                <a:gd name="T47" fmla="*/ 2147483646 h 32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65" h="321">
                  <a:moveTo>
                    <a:pt x="97" y="254"/>
                  </a:moveTo>
                  <a:cubicBezTo>
                    <a:pt x="97" y="228"/>
                    <a:pt x="97" y="228"/>
                    <a:pt x="97" y="228"/>
                  </a:cubicBezTo>
                  <a:cubicBezTo>
                    <a:pt x="134" y="222"/>
                    <a:pt x="153" y="198"/>
                    <a:pt x="153" y="169"/>
                  </a:cubicBezTo>
                  <a:cubicBezTo>
                    <a:pt x="153" y="140"/>
                    <a:pt x="138" y="122"/>
                    <a:pt x="100" y="109"/>
                  </a:cubicBezTo>
                  <a:cubicBezTo>
                    <a:pt x="73" y="99"/>
                    <a:pt x="62" y="92"/>
                    <a:pt x="62" y="82"/>
                  </a:cubicBezTo>
                  <a:cubicBezTo>
                    <a:pt x="62" y="73"/>
                    <a:pt x="68" y="64"/>
                    <a:pt x="89" y="64"/>
                  </a:cubicBezTo>
                  <a:cubicBezTo>
                    <a:pt x="112" y="64"/>
                    <a:pt x="127" y="71"/>
                    <a:pt x="135" y="75"/>
                  </a:cubicBezTo>
                  <a:cubicBezTo>
                    <a:pt x="145" y="39"/>
                    <a:pt x="145" y="39"/>
                    <a:pt x="145" y="39"/>
                  </a:cubicBezTo>
                  <a:cubicBezTo>
                    <a:pt x="134" y="33"/>
                    <a:pt x="119" y="29"/>
                    <a:pt x="98" y="28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7" y="30"/>
                    <a:pt x="67" y="30"/>
                    <a:pt x="67" y="30"/>
                  </a:cubicBezTo>
                  <a:cubicBezTo>
                    <a:pt x="33" y="37"/>
                    <a:pt x="13" y="59"/>
                    <a:pt x="13" y="87"/>
                  </a:cubicBezTo>
                  <a:cubicBezTo>
                    <a:pt x="13" y="118"/>
                    <a:pt x="36" y="134"/>
                    <a:pt x="70" y="146"/>
                  </a:cubicBezTo>
                  <a:cubicBezTo>
                    <a:pt x="94" y="154"/>
                    <a:pt x="105" y="161"/>
                    <a:pt x="105" y="174"/>
                  </a:cubicBezTo>
                  <a:cubicBezTo>
                    <a:pt x="105" y="186"/>
                    <a:pt x="92" y="193"/>
                    <a:pt x="74" y="193"/>
                  </a:cubicBezTo>
                  <a:cubicBezTo>
                    <a:pt x="53" y="193"/>
                    <a:pt x="34" y="187"/>
                    <a:pt x="20" y="179"/>
                  </a:cubicBezTo>
                  <a:cubicBezTo>
                    <a:pt x="11" y="217"/>
                    <a:pt x="11" y="217"/>
                    <a:pt x="11" y="217"/>
                  </a:cubicBezTo>
                  <a:cubicBezTo>
                    <a:pt x="23" y="223"/>
                    <a:pt x="44" y="230"/>
                    <a:pt x="65" y="230"/>
                  </a:cubicBezTo>
                  <a:cubicBezTo>
                    <a:pt x="65" y="254"/>
                    <a:pt x="65" y="254"/>
                    <a:pt x="65" y="254"/>
                  </a:cubicBezTo>
                  <a:cubicBezTo>
                    <a:pt x="28" y="257"/>
                    <a:pt x="0" y="271"/>
                    <a:pt x="0" y="287"/>
                  </a:cubicBezTo>
                  <a:cubicBezTo>
                    <a:pt x="0" y="306"/>
                    <a:pt x="37" y="321"/>
                    <a:pt x="82" y="321"/>
                  </a:cubicBezTo>
                  <a:cubicBezTo>
                    <a:pt x="128" y="321"/>
                    <a:pt x="165" y="306"/>
                    <a:pt x="165" y="287"/>
                  </a:cubicBezTo>
                  <a:cubicBezTo>
                    <a:pt x="165" y="271"/>
                    <a:pt x="135" y="257"/>
                    <a:pt x="97" y="25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40" name="Freeform 472"/>
            <p:cNvSpPr/>
            <p:nvPr/>
          </p:nvSpPr>
          <p:spPr bwMode="auto">
            <a:xfrm>
              <a:off x="7139622" y="1518614"/>
              <a:ext cx="112783" cy="262969"/>
            </a:xfrm>
            <a:custGeom>
              <a:avLst/>
              <a:gdLst>
                <a:gd name="T0" fmla="*/ 2147483646 w 167"/>
                <a:gd name="T1" fmla="*/ 0 h 390"/>
                <a:gd name="T2" fmla="*/ 2147483646 w 167"/>
                <a:gd name="T3" fmla="*/ 2147483646 h 390"/>
                <a:gd name="T4" fmla="*/ 0 w 167"/>
                <a:gd name="T5" fmla="*/ 2147483646 h 390"/>
                <a:gd name="T6" fmla="*/ 2147483646 w 167"/>
                <a:gd name="T7" fmla="*/ 2147483646 h 390"/>
                <a:gd name="T8" fmla="*/ 2147483646 w 167"/>
                <a:gd name="T9" fmla="*/ 2147483646 h 390"/>
                <a:gd name="T10" fmla="*/ 2147483646 w 167"/>
                <a:gd name="T11" fmla="*/ 2147483646 h 390"/>
                <a:gd name="T12" fmla="*/ 2147483646 w 167"/>
                <a:gd name="T13" fmla="*/ 0 h 390"/>
                <a:gd name="T14" fmla="*/ 2147483646 w 167"/>
                <a:gd name="T15" fmla="*/ 2147483646 h 390"/>
                <a:gd name="T16" fmla="*/ 2147483646 w 167"/>
                <a:gd name="T17" fmla="*/ 0 h 39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7" h="390">
                  <a:moveTo>
                    <a:pt x="1" y="0"/>
                  </a:moveTo>
                  <a:cubicBezTo>
                    <a:pt x="1" y="350"/>
                    <a:pt x="1" y="350"/>
                    <a:pt x="1" y="350"/>
                  </a:cubicBezTo>
                  <a:cubicBezTo>
                    <a:pt x="1" y="352"/>
                    <a:pt x="0" y="354"/>
                    <a:pt x="0" y="356"/>
                  </a:cubicBezTo>
                  <a:cubicBezTo>
                    <a:pt x="0" y="375"/>
                    <a:pt x="37" y="390"/>
                    <a:pt x="83" y="390"/>
                  </a:cubicBezTo>
                  <a:cubicBezTo>
                    <a:pt x="128" y="390"/>
                    <a:pt x="165" y="375"/>
                    <a:pt x="165" y="356"/>
                  </a:cubicBezTo>
                  <a:cubicBezTo>
                    <a:pt x="167" y="356"/>
                    <a:pt x="167" y="356"/>
                    <a:pt x="167" y="356"/>
                  </a:cubicBezTo>
                  <a:cubicBezTo>
                    <a:pt x="167" y="0"/>
                    <a:pt x="167" y="0"/>
                    <a:pt x="167" y="0"/>
                  </a:cubicBezTo>
                  <a:cubicBezTo>
                    <a:pt x="148" y="14"/>
                    <a:pt x="115" y="21"/>
                    <a:pt x="84" y="21"/>
                  </a:cubicBezTo>
                  <a:cubicBezTo>
                    <a:pt x="53" y="21"/>
                    <a:pt x="20" y="14"/>
                    <a:pt x="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41" name="Freeform 473"/>
            <p:cNvSpPr/>
            <p:nvPr/>
          </p:nvSpPr>
          <p:spPr bwMode="auto">
            <a:xfrm>
              <a:off x="7140193" y="1362146"/>
              <a:ext cx="112212" cy="159894"/>
            </a:xfrm>
            <a:custGeom>
              <a:avLst/>
              <a:gdLst>
                <a:gd name="T0" fmla="*/ 2147483646 w 166"/>
                <a:gd name="T1" fmla="*/ 2147483646 h 237"/>
                <a:gd name="T2" fmla="*/ 2147483646 w 166"/>
                <a:gd name="T3" fmla="*/ 2147483646 h 237"/>
                <a:gd name="T4" fmla="*/ 2147483646 w 166"/>
                <a:gd name="T5" fmla="*/ 2147483646 h 237"/>
                <a:gd name="T6" fmla="*/ 2147483646 w 166"/>
                <a:gd name="T7" fmla="*/ 2147483646 h 237"/>
                <a:gd name="T8" fmla="*/ 2147483646 w 166"/>
                <a:gd name="T9" fmla="*/ 2147483646 h 237"/>
                <a:gd name="T10" fmla="*/ 2147483646 w 166"/>
                <a:gd name="T11" fmla="*/ 2147483646 h 237"/>
                <a:gd name="T12" fmla="*/ 2147483646 w 166"/>
                <a:gd name="T13" fmla="*/ 2147483646 h 237"/>
                <a:gd name="T14" fmla="*/ 2147483646 w 166"/>
                <a:gd name="T15" fmla="*/ 2147483646 h 237"/>
                <a:gd name="T16" fmla="*/ 2147483646 w 166"/>
                <a:gd name="T17" fmla="*/ 2147483646 h 237"/>
                <a:gd name="T18" fmla="*/ 2147483646 w 166"/>
                <a:gd name="T19" fmla="*/ 0 h 237"/>
                <a:gd name="T20" fmla="*/ 2147483646 w 166"/>
                <a:gd name="T21" fmla="*/ 0 h 237"/>
                <a:gd name="T22" fmla="*/ 2147483646 w 166"/>
                <a:gd name="T23" fmla="*/ 2147483646 h 237"/>
                <a:gd name="T24" fmla="*/ 2147483646 w 166"/>
                <a:gd name="T25" fmla="*/ 2147483646 h 237"/>
                <a:gd name="T26" fmla="*/ 2147483646 w 166"/>
                <a:gd name="T27" fmla="*/ 2147483646 h 237"/>
                <a:gd name="T28" fmla="*/ 2147483646 w 166"/>
                <a:gd name="T29" fmla="*/ 2147483646 h 237"/>
                <a:gd name="T30" fmla="*/ 2147483646 w 166"/>
                <a:gd name="T31" fmla="*/ 0 h 237"/>
                <a:gd name="T32" fmla="*/ 2147483646 w 166"/>
                <a:gd name="T33" fmla="*/ 0 h 237"/>
                <a:gd name="T34" fmla="*/ 2147483646 w 166"/>
                <a:gd name="T35" fmla="*/ 2147483646 h 237"/>
                <a:gd name="T36" fmla="*/ 2147483646 w 166"/>
                <a:gd name="T37" fmla="*/ 2147483646 h 237"/>
                <a:gd name="T38" fmla="*/ 2147483646 w 166"/>
                <a:gd name="T39" fmla="*/ 2147483646 h 237"/>
                <a:gd name="T40" fmla="*/ 2147483646 w 166"/>
                <a:gd name="T41" fmla="*/ 2147483646 h 237"/>
                <a:gd name="T42" fmla="*/ 2147483646 w 166"/>
                <a:gd name="T43" fmla="*/ 2147483646 h 237"/>
                <a:gd name="T44" fmla="*/ 2147483646 w 166"/>
                <a:gd name="T45" fmla="*/ 2147483646 h 237"/>
                <a:gd name="T46" fmla="*/ 2147483646 w 166"/>
                <a:gd name="T47" fmla="*/ 2147483646 h 237"/>
                <a:gd name="T48" fmla="*/ 2147483646 w 166"/>
                <a:gd name="T49" fmla="*/ 2147483646 h 237"/>
                <a:gd name="T50" fmla="*/ 2147483646 w 166"/>
                <a:gd name="T51" fmla="*/ 2147483646 h 237"/>
                <a:gd name="T52" fmla="*/ 0 w 166"/>
                <a:gd name="T53" fmla="*/ 2147483646 h 237"/>
                <a:gd name="T54" fmla="*/ 2147483646 w 166"/>
                <a:gd name="T55" fmla="*/ 2147483646 h 237"/>
                <a:gd name="T56" fmla="*/ 2147483646 w 166"/>
                <a:gd name="T57" fmla="*/ 2147483646 h 237"/>
                <a:gd name="T58" fmla="*/ 2147483646 w 166"/>
                <a:gd name="T59" fmla="*/ 2147483646 h 237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66" h="237">
                  <a:moveTo>
                    <a:pt x="102" y="170"/>
                  </a:moveTo>
                  <a:cubicBezTo>
                    <a:pt x="102" y="145"/>
                    <a:pt x="102" y="145"/>
                    <a:pt x="102" y="145"/>
                  </a:cubicBezTo>
                  <a:cubicBezTo>
                    <a:pt x="128" y="145"/>
                    <a:pt x="128" y="145"/>
                    <a:pt x="128" y="145"/>
                  </a:cubicBezTo>
                  <a:cubicBezTo>
                    <a:pt x="128" y="125"/>
                    <a:pt x="128" y="125"/>
                    <a:pt x="128" y="125"/>
                  </a:cubicBezTo>
                  <a:cubicBezTo>
                    <a:pt x="102" y="125"/>
                    <a:pt x="102" y="125"/>
                    <a:pt x="102" y="125"/>
                  </a:cubicBezTo>
                  <a:cubicBezTo>
                    <a:pt x="102" y="115"/>
                    <a:pt x="102" y="115"/>
                    <a:pt x="102" y="115"/>
                  </a:cubicBezTo>
                  <a:cubicBezTo>
                    <a:pt x="128" y="115"/>
                    <a:pt x="128" y="115"/>
                    <a:pt x="128" y="115"/>
                  </a:cubicBezTo>
                  <a:cubicBezTo>
                    <a:pt x="128" y="95"/>
                    <a:pt x="128" y="95"/>
                    <a:pt x="128" y="95"/>
                  </a:cubicBezTo>
                  <a:cubicBezTo>
                    <a:pt x="108" y="95"/>
                    <a:pt x="108" y="95"/>
                    <a:pt x="108" y="95"/>
                  </a:cubicBezTo>
                  <a:cubicBezTo>
                    <a:pt x="161" y="0"/>
                    <a:pt x="161" y="0"/>
                    <a:pt x="161" y="0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97" y="43"/>
                    <a:pt x="97" y="43"/>
                    <a:pt x="97" y="43"/>
                  </a:cubicBezTo>
                  <a:cubicBezTo>
                    <a:pt x="92" y="56"/>
                    <a:pt x="88" y="67"/>
                    <a:pt x="84" y="78"/>
                  </a:cubicBezTo>
                  <a:cubicBezTo>
                    <a:pt x="83" y="78"/>
                    <a:pt x="83" y="78"/>
                    <a:pt x="83" y="78"/>
                  </a:cubicBezTo>
                  <a:cubicBezTo>
                    <a:pt x="79" y="66"/>
                    <a:pt x="75" y="56"/>
                    <a:pt x="70" y="43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5" y="95"/>
                    <a:pt x="55" y="95"/>
                    <a:pt x="55" y="95"/>
                  </a:cubicBezTo>
                  <a:cubicBezTo>
                    <a:pt x="29" y="95"/>
                    <a:pt x="29" y="95"/>
                    <a:pt x="29" y="95"/>
                  </a:cubicBezTo>
                  <a:cubicBezTo>
                    <a:pt x="29" y="115"/>
                    <a:pt x="29" y="115"/>
                    <a:pt x="29" y="115"/>
                  </a:cubicBezTo>
                  <a:cubicBezTo>
                    <a:pt x="62" y="115"/>
                    <a:pt x="62" y="115"/>
                    <a:pt x="62" y="115"/>
                  </a:cubicBezTo>
                  <a:cubicBezTo>
                    <a:pt x="62" y="125"/>
                    <a:pt x="62" y="125"/>
                    <a:pt x="62" y="125"/>
                  </a:cubicBezTo>
                  <a:cubicBezTo>
                    <a:pt x="29" y="125"/>
                    <a:pt x="29" y="125"/>
                    <a:pt x="29" y="125"/>
                  </a:cubicBezTo>
                  <a:cubicBezTo>
                    <a:pt x="29" y="145"/>
                    <a:pt x="29" y="145"/>
                    <a:pt x="29" y="145"/>
                  </a:cubicBezTo>
                  <a:cubicBezTo>
                    <a:pt x="62" y="145"/>
                    <a:pt x="62" y="145"/>
                    <a:pt x="62" y="145"/>
                  </a:cubicBezTo>
                  <a:cubicBezTo>
                    <a:pt x="62" y="170"/>
                    <a:pt x="62" y="170"/>
                    <a:pt x="62" y="170"/>
                  </a:cubicBezTo>
                  <a:cubicBezTo>
                    <a:pt x="26" y="174"/>
                    <a:pt x="0" y="187"/>
                    <a:pt x="0" y="203"/>
                  </a:cubicBezTo>
                  <a:cubicBezTo>
                    <a:pt x="0" y="222"/>
                    <a:pt x="37" y="237"/>
                    <a:pt x="83" y="237"/>
                  </a:cubicBezTo>
                  <a:cubicBezTo>
                    <a:pt x="129" y="237"/>
                    <a:pt x="166" y="222"/>
                    <a:pt x="166" y="203"/>
                  </a:cubicBezTo>
                  <a:cubicBezTo>
                    <a:pt x="166" y="187"/>
                    <a:pt x="138" y="174"/>
                    <a:pt x="102" y="17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42" name="Freeform 474"/>
            <p:cNvSpPr/>
            <p:nvPr/>
          </p:nvSpPr>
          <p:spPr bwMode="auto">
            <a:xfrm>
              <a:off x="7297518" y="1355294"/>
              <a:ext cx="111355" cy="422293"/>
            </a:xfrm>
            <a:custGeom>
              <a:avLst/>
              <a:gdLst>
                <a:gd name="T0" fmla="*/ 0 w 165"/>
                <a:gd name="T1" fmla="*/ 0 h 626"/>
                <a:gd name="T2" fmla="*/ 0 w 165"/>
                <a:gd name="T3" fmla="*/ 2147483646 h 626"/>
                <a:gd name="T4" fmla="*/ 2147483646 w 165"/>
                <a:gd name="T5" fmla="*/ 2147483646 h 626"/>
                <a:gd name="T6" fmla="*/ 2147483646 w 165"/>
                <a:gd name="T7" fmla="*/ 2147483646 h 626"/>
                <a:gd name="T8" fmla="*/ 2147483646 w 165"/>
                <a:gd name="T9" fmla="*/ 0 h 626"/>
                <a:gd name="T10" fmla="*/ 2147483646 w 165"/>
                <a:gd name="T11" fmla="*/ 2147483646 h 626"/>
                <a:gd name="T12" fmla="*/ 0 w 165"/>
                <a:gd name="T13" fmla="*/ 0 h 62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65" h="626">
                  <a:moveTo>
                    <a:pt x="0" y="0"/>
                  </a:moveTo>
                  <a:cubicBezTo>
                    <a:pt x="0" y="593"/>
                    <a:pt x="0" y="593"/>
                    <a:pt x="0" y="593"/>
                  </a:cubicBezTo>
                  <a:cubicBezTo>
                    <a:pt x="0" y="611"/>
                    <a:pt x="36" y="626"/>
                    <a:pt x="82" y="626"/>
                  </a:cubicBezTo>
                  <a:cubicBezTo>
                    <a:pt x="128" y="626"/>
                    <a:pt x="165" y="611"/>
                    <a:pt x="165" y="593"/>
                  </a:cubicBezTo>
                  <a:cubicBezTo>
                    <a:pt x="165" y="0"/>
                    <a:pt x="165" y="0"/>
                    <a:pt x="165" y="0"/>
                  </a:cubicBezTo>
                  <a:cubicBezTo>
                    <a:pt x="146" y="14"/>
                    <a:pt x="113" y="21"/>
                    <a:pt x="82" y="21"/>
                  </a:cubicBezTo>
                  <a:cubicBezTo>
                    <a:pt x="51" y="21"/>
                    <a:pt x="18" y="14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43" name="Freeform 475"/>
            <p:cNvSpPr/>
            <p:nvPr/>
          </p:nvSpPr>
          <p:spPr bwMode="auto">
            <a:xfrm>
              <a:off x="7277246" y="1152856"/>
              <a:ext cx="131628" cy="205864"/>
            </a:xfrm>
            <a:custGeom>
              <a:avLst/>
              <a:gdLst>
                <a:gd name="T0" fmla="*/ 2147483646 w 195"/>
                <a:gd name="T1" fmla="*/ 2147483646 h 305"/>
                <a:gd name="T2" fmla="*/ 2147483646 w 195"/>
                <a:gd name="T3" fmla="*/ 2147483646 h 305"/>
                <a:gd name="T4" fmla="*/ 2147483646 w 195"/>
                <a:gd name="T5" fmla="*/ 2147483646 h 305"/>
                <a:gd name="T6" fmla="*/ 2147483646 w 195"/>
                <a:gd name="T7" fmla="*/ 2147483646 h 305"/>
                <a:gd name="T8" fmla="*/ 2147483646 w 195"/>
                <a:gd name="T9" fmla="*/ 2147483646 h 305"/>
                <a:gd name="T10" fmla="*/ 2147483646 w 195"/>
                <a:gd name="T11" fmla="*/ 2147483646 h 305"/>
                <a:gd name="T12" fmla="*/ 2147483646 w 195"/>
                <a:gd name="T13" fmla="*/ 2147483646 h 305"/>
                <a:gd name="T14" fmla="*/ 2147483646 w 195"/>
                <a:gd name="T15" fmla="*/ 2147483646 h 305"/>
                <a:gd name="T16" fmla="*/ 2147483646 w 195"/>
                <a:gd name="T17" fmla="*/ 2147483646 h 305"/>
                <a:gd name="T18" fmla="*/ 2147483646 w 195"/>
                <a:gd name="T19" fmla="*/ 2147483646 h 305"/>
                <a:gd name="T20" fmla="*/ 2147483646 w 195"/>
                <a:gd name="T21" fmla="*/ 2147483646 h 305"/>
                <a:gd name="T22" fmla="*/ 2147483646 w 195"/>
                <a:gd name="T23" fmla="*/ 2147483646 h 305"/>
                <a:gd name="T24" fmla="*/ 2147483646 w 195"/>
                <a:gd name="T25" fmla="*/ 2147483646 h 305"/>
                <a:gd name="T26" fmla="*/ 2147483646 w 195"/>
                <a:gd name="T27" fmla="*/ 2147483646 h 305"/>
                <a:gd name="T28" fmla="*/ 2147483646 w 195"/>
                <a:gd name="T29" fmla="*/ 2147483646 h 305"/>
                <a:gd name="T30" fmla="*/ 2147483646 w 195"/>
                <a:gd name="T31" fmla="*/ 2147483646 h 305"/>
                <a:gd name="T32" fmla="*/ 2147483646 w 195"/>
                <a:gd name="T33" fmla="*/ 2147483646 h 305"/>
                <a:gd name="T34" fmla="*/ 2147483646 w 195"/>
                <a:gd name="T35" fmla="*/ 2147483646 h 305"/>
                <a:gd name="T36" fmla="*/ 2147483646 w 195"/>
                <a:gd name="T37" fmla="*/ 2147483646 h 305"/>
                <a:gd name="T38" fmla="*/ 2147483646 w 195"/>
                <a:gd name="T39" fmla="*/ 2147483646 h 305"/>
                <a:gd name="T40" fmla="*/ 2147483646 w 195"/>
                <a:gd name="T41" fmla="*/ 2147483646 h 305"/>
                <a:gd name="T42" fmla="*/ 2147483646 w 195"/>
                <a:gd name="T43" fmla="*/ 2147483646 h 305"/>
                <a:gd name="T44" fmla="*/ 2147483646 w 195"/>
                <a:gd name="T45" fmla="*/ 2147483646 h 305"/>
                <a:gd name="T46" fmla="*/ 2147483646 w 195"/>
                <a:gd name="T47" fmla="*/ 2147483646 h 305"/>
                <a:gd name="T48" fmla="*/ 2147483646 w 195"/>
                <a:gd name="T49" fmla="*/ 0 h 305"/>
                <a:gd name="T50" fmla="*/ 2147483646 w 195"/>
                <a:gd name="T51" fmla="*/ 2147483646 h 305"/>
                <a:gd name="T52" fmla="*/ 0 w 195"/>
                <a:gd name="T53" fmla="*/ 2147483646 h 305"/>
                <a:gd name="T54" fmla="*/ 0 w 195"/>
                <a:gd name="T55" fmla="*/ 2147483646 h 305"/>
                <a:gd name="T56" fmla="*/ 2147483646 w 195"/>
                <a:gd name="T57" fmla="*/ 2147483646 h 305"/>
                <a:gd name="T58" fmla="*/ 2147483646 w 195"/>
                <a:gd name="T59" fmla="*/ 2147483646 h 305"/>
                <a:gd name="T60" fmla="*/ 2147483646 w 195"/>
                <a:gd name="T61" fmla="*/ 2147483646 h 305"/>
                <a:gd name="T62" fmla="*/ 0 w 195"/>
                <a:gd name="T63" fmla="*/ 2147483646 h 305"/>
                <a:gd name="T64" fmla="*/ 0 w 195"/>
                <a:gd name="T65" fmla="*/ 2147483646 h 305"/>
                <a:gd name="T66" fmla="*/ 2147483646 w 195"/>
                <a:gd name="T67" fmla="*/ 2147483646 h 305"/>
                <a:gd name="T68" fmla="*/ 2147483646 w 195"/>
                <a:gd name="T69" fmla="*/ 2147483646 h 30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95" h="305">
                  <a:moveTo>
                    <a:pt x="111" y="237"/>
                  </a:moveTo>
                  <a:cubicBezTo>
                    <a:pt x="66" y="237"/>
                    <a:pt x="30" y="253"/>
                    <a:pt x="30" y="271"/>
                  </a:cubicBezTo>
                  <a:cubicBezTo>
                    <a:pt x="30" y="290"/>
                    <a:pt x="66" y="305"/>
                    <a:pt x="112" y="305"/>
                  </a:cubicBezTo>
                  <a:cubicBezTo>
                    <a:pt x="158" y="305"/>
                    <a:pt x="195" y="290"/>
                    <a:pt x="195" y="271"/>
                  </a:cubicBezTo>
                  <a:cubicBezTo>
                    <a:pt x="195" y="257"/>
                    <a:pt x="175" y="246"/>
                    <a:pt x="146" y="240"/>
                  </a:cubicBezTo>
                  <a:cubicBezTo>
                    <a:pt x="152" y="240"/>
                    <a:pt x="158" y="240"/>
                    <a:pt x="164" y="238"/>
                  </a:cubicBezTo>
                  <a:cubicBezTo>
                    <a:pt x="171" y="237"/>
                    <a:pt x="171" y="237"/>
                    <a:pt x="171" y="237"/>
                  </a:cubicBezTo>
                  <a:cubicBezTo>
                    <a:pt x="171" y="190"/>
                    <a:pt x="171" y="190"/>
                    <a:pt x="171" y="190"/>
                  </a:cubicBezTo>
                  <a:cubicBezTo>
                    <a:pt x="160" y="193"/>
                    <a:pt x="160" y="193"/>
                    <a:pt x="160" y="193"/>
                  </a:cubicBezTo>
                  <a:cubicBezTo>
                    <a:pt x="154" y="194"/>
                    <a:pt x="147" y="195"/>
                    <a:pt x="140" y="195"/>
                  </a:cubicBezTo>
                  <a:cubicBezTo>
                    <a:pt x="111" y="195"/>
                    <a:pt x="86" y="180"/>
                    <a:pt x="73" y="156"/>
                  </a:cubicBezTo>
                  <a:cubicBezTo>
                    <a:pt x="103" y="156"/>
                    <a:pt x="103" y="156"/>
                    <a:pt x="103" y="156"/>
                  </a:cubicBezTo>
                  <a:cubicBezTo>
                    <a:pt x="103" y="130"/>
                    <a:pt x="103" y="130"/>
                    <a:pt x="103" y="130"/>
                  </a:cubicBezTo>
                  <a:cubicBezTo>
                    <a:pt x="65" y="130"/>
                    <a:pt x="65" y="130"/>
                    <a:pt x="65" y="130"/>
                  </a:cubicBezTo>
                  <a:cubicBezTo>
                    <a:pt x="64" y="127"/>
                    <a:pt x="64" y="124"/>
                    <a:pt x="64" y="120"/>
                  </a:cubicBezTo>
                  <a:cubicBezTo>
                    <a:pt x="64" y="120"/>
                    <a:pt x="64" y="119"/>
                    <a:pt x="64" y="118"/>
                  </a:cubicBezTo>
                  <a:cubicBezTo>
                    <a:pt x="103" y="118"/>
                    <a:pt x="103" y="118"/>
                    <a:pt x="103" y="118"/>
                  </a:cubicBezTo>
                  <a:cubicBezTo>
                    <a:pt x="103" y="92"/>
                    <a:pt x="103" y="92"/>
                    <a:pt x="103" y="92"/>
                  </a:cubicBezTo>
                  <a:cubicBezTo>
                    <a:pt x="69" y="92"/>
                    <a:pt x="69" y="92"/>
                    <a:pt x="69" y="92"/>
                  </a:cubicBezTo>
                  <a:cubicBezTo>
                    <a:pt x="81" y="65"/>
                    <a:pt x="108" y="45"/>
                    <a:pt x="140" y="45"/>
                  </a:cubicBezTo>
                  <a:cubicBezTo>
                    <a:pt x="147" y="45"/>
                    <a:pt x="154" y="46"/>
                    <a:pt x="160" y="48"/>
                  </a:cubicBezTo>
                  <a:cubicBezTo>
                    <a:pt x="171" y="51"/>
                    <a:pt x="171" y="51"/>
                    <a:pt x="171" y="51"/>
                  </a:cubicBezTo>
                  <a:cubicBezTo>
                    <a:pt x="171" y="4"/>
                    <a:pt x="171" y="4"/>
                    <a:pt x="171" y="4"/>
                  </a:cubicBezTo>
                  <a:cubicBezTo>
                    <a:pt x="164" y="2"/>
                    <a:pt x="164" y="2"/>
                    <a:pt x="164" y="2"/>
                  </a:cubicBezTo>
                  <a:cubicBezTo>
                    <a:pt x="156" y="1"/>
                    <a:pt x="148" y="0"/>
                    <a:pt x="140" y="0"/>
                  </a:cubicBezTo>
                  <a:cubicBezTo>
                    <a:pt x="83" y="0"/>
                    <a:pt x="35" y="39"/>
                    <a:pt x="22" y="9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18" y="118"/>
                    <a:pt x="18" y="118"/>
                    <a:pt x="18" y="118"/>
                  </a:cubicBezTo>
                  <a:cubicBezTo>
                    <a:pt x="18" y="119"/>
                    <a:pt x="18" y="120"/>
                    <a:pt x="18" y="120"/>
                  </a:cubicBezTo>
                  <a:cubicBezTo>
                    <a:pt x="18" y="124"/>
                    <a:pt x="19" y="127"/>
                    <a:pt x="19" y="130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24" y="156"/>
                    <a:pt x="24" y="156"/>
                    <a:pt x="24" y="156"/>
                  </a:cubicBezTo>
                  <a:cubicBezTo>
                    <a:pt x="37" y="196"/>
                    <a:pt x="70" y="227"/>
                    <a:pt x="111" y="23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6739066" y="4495323"/>
            <a:ext cx="333100" cy="498887"/>
            <a:chOff x="3212624" y="1881308"/>
            <a:chExt cx="436569" cy="653854"/>
          </a:xfrm>
          <a:solidFill>
            <a:schemeClr val="bg1"/>
          </a:solidFill>
        </p:grpSpPr>
        <p:sp>
          <p:nvSpPr>
            <p:cNvPr id="69" name="Freeform 256"/>
            <p:cNvSpPr>
              <a:spLocks noEditPoints="1"/>
            </p:cNvSpPr>
            <p:nvPr/>
          </p:nvSpPr>
          <p:spPr bwMode="auto">
            <a:xfrm>
              <a:off x="3339398" y="1881308"/>
              <a:ext cx="228706" cy="230705"/>
            </a:xfrm>
            <a:custGeom>
              <a:avLst/>
              <a:gdLst>
                <a:gd name="T0" fmla="*/ 170 w 339"/>
                <a:gd name="T1" fmla="*/ 342 h 342"/>
                <a:gd name="T2" fmla="*/ 339 w 339"/>
                <a:gd name="T3" fmla="*/ 171 h 342"/>
                <a:gd name="T4" fmla="*/ 170 w 339"/>
                <a:gd name="T5" fmla="*/ 0 h 342"/>
                <a:gd name="T6" fmla="*/ 0 w 339"/>
                <a:gd name="T7" fmla="*/ 171 h 342"/>
                <a:gd name="T8" fmla="*/ 170 w 339"/>
                <a:gd name="T9" fmla="*/ 342 h 342"/>
                <a:gd name="T10" fmla="*/ 170 w 339"/>
                <a:gd name="T11" fmla="*/ 41 h 342"/>
                <a:gd name="T12" fmla="*/ 298 w 339"/>
                <a:gd name="T13" fmla="*/ 171 h 342"/>
                <a:gd name="T14" fmla="*/ 170 w 339"/>
                <a:gd name="T15" fmla="*/ 301 h 342"/>
                <a:gd name="T16" fmla="*/ 41 w 339"/>
                <a:gd name="T17" fmla="*/ 171 h 342"/>
                <a:gd name="T18" fmla="*/ 170 w 339"/>
                <a:gd name="T19" fmla="*/ 41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9" h="342">
                  <a:moveTo>
                    <a:pt x="170" y="342"/>
                  </a:moveTo>
                  <a:cubicBezTo>
                    <a:pt x="263" y="342"/>
                    <a:pt x="339" y="265"/>
                    <a:pt x="339" y="171"/>
                  </a:cubicBezTo>
                  <a:cubicBezTo>
                    <a:pt x="339" y="77"/>
                    <a:pt x="263" y="0"/>
                    <a:pt x="170" y="0"/>
                  </a:cubicBezTo>
                  <a:cubicBezTo>
                    <a:pt x="76" y="0"/>
                    <a:pt x="0" y="77"/>
                    <a:pt x="0" y="171"/>
                  </a:cubicBezTo>
                  <a:cubicBezTo>
                    <a:pt x="0" y="265"/>
                    <a:pt x="76" y="342"/>
                    <a:pt x="170" y="342"/>
                  </a:cubicBezTo>
                  <a:close/>
                  <a:moveTo>
                    <a:pt x="170" y="41"/>
                  </a:moveTo>
                  <a:cubicBezTo>
                    <a:pt x="241" y="41"/>
                    <a:pt x="298" y="99"/>
                    <a:pt x="298" y="171"/>
                  </a:cubicBezTo>
                  <a:cubicBezTo>
                    <a:pt x="298" y="243"/>
                    <a:pt x="241" y="301"/>
                    <a:pt x="170" y="301"/>
                  </a:cubicBezTo>
                  <a:cubicBezTo>
                    <a:pt x="99" y="301"/>
                    <a:pt x="41" y="243"/>
                    <a:pt x="41" y="171"/>
                  </a:cubicBezTo>
                  <a:cubicBezTo>
                    <a:pt x="41" y="99"/>
                    <a:pt x="99" y="41"/>
                    <a:pt x="170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70" name="Freeform 257"/>
            <p:cNvSpPr/>
            <p:nvPr/>
          </p:nvSpPr>
          <p:spPr bwMode="auto">
            <a:xfrm>
              <a:off x="3417632" y="1933845"/>
              <a:ext cx="68812" cy="125631"/>
            </a:xfrm>
            <a:custGeom>
              <a:avLst/>
              <a:gdLst>
                <a:gd name="T0" fmla="*/ 45 w 102"/>
                <a:gd name="T1" fmla="*/ 138 h 186"/>
                <a:gd name="T2" fmla="*/ 7 w 102"/>
                <a:gd name="T3" fmla="*/ 128 h 186"/>
                <a:gd name="T4" fmla="*/ 0 w 102"/>
                <a:gd name="T5" fmla="*/ 155 h 186"/>
                <a:gd name="T6" fmla="*/ 39 w 102"/>
                <a:gd name="T7" fmla="*/ 165 h 186"/>
                <a:gd name="T8" fmla="*/ 39 w 102"/>
                <a:gd name="T9" fmla="*/ 186 h 186"/>
                <a:gd name="T10" fmla="*/ 62 w 102"/>
                <a:gd name="T11" fmla="*/ 186 h 186"/>
                <a:gd name="T12" fmla="*/ 62 w 102"/>
                <a:gd name="T13" fmla="*/ 163 h 186"/>
                <a:gd name="T14" fmla="*/ 102 w 102"/>
                <a:gd name="T15" fmla="*/ 121 h 186"/>
                <a:gd name="T16" fmla="*/ 64 w 102"/>
                <a:gd name="T17" fmla="*/ 78 h 186"/>
                <a:gd name="T18" fmla="*/ 37 w 102"/>
                <a:gd name="T19" fmla="*/ 59 h 186"/>
                <a:gd name="T20" fmla="*/ 56 w 102"/>
                <a:gd name="T21" fmla="*/ 46 h 186"/>
                <a:gd name="T22" fmla="*/ 89 w 102"/>
                <a:gd name="T23" fmla="*/ 54 h 186"/>
                <a:gd name="T24" fmla="*/ 96 w 102"/>
                <a:gd name="T25" fmla="*/ 28 h 186"/>
                <a:gd name="T26" fmla="*/ 63 w 102"/>
                <a:gd name="T27" fmla="*/ 20 h 186"/>
                <a:gd name="T28" fmla="*/ 63 w 102"/>
                <a:gd name="T29" fmla="*/ 0 h 186"/>
                <a:gd name="T30" fmla="*/ 40 w 102"/>
                <a:gd name="T31" fmla="*/ 0 h 186"/>
                <a:gd name="T32" fmla="*/ 40 w 102"/>
                <a:gd name="T33" fmla="*/ 22 h 186"/>
                <a:gd name="T34" fmla="*/ 2 w 102"/>
                <a:gd name="T35" fmla="*/ 62 h 186"/>
                <a:gd name="T36" fmla="*/ 43 w 102"/>
                <a:gd name="T37" fmla="*/ 104 h 186"/>
                <a:gd name="T38" fmla="*/ 67 w 102"/>
                <a:gd name="T39" fmla="*/ 124 h 186"/>
                <a:gd name="T40" fmla="*/ 45 w 102"/>
                <a:gd name="T41" fmla="*/ 138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2" h="186">
                  <a:moveTo>
                    <a:pt x="45" y="138"/>
                  </a:moveTo>
                  <a:cubicBezTo>
                    <a:pt x="30" y="138"/>
                    <a:pt x="17" y="133"/>
                    <a:pt x="7" y="128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9" y="160"/>
                    <a:pt x="24" y="164"/>
                    <a:pt x="39" y="165"/>
                  </a:cubicBezTo>
                  <a:cubicBezTo>
                    <a:pt x="39" y="186"/>
                    <a:pt x="39" y="186"/>
                    <a:pt x="39" y="186"/>
                  </a:cubicBezTo>
                  <a:cubicBezTo>
                    <a:pt x="62" y="186"/>
                    <a:pt x="62" y="186"/>
                    <a:pt x="62" y="186"/>
                  </a:cubicBezTo>
                  <a:cubicBezTo>
                    <a:pt x="62" y="163"/>
                    <a:pt x="62" y="163"/>
                    <a:pt x="62" y="163"/>
                  </a:cubicBezTo>
                  <a:cubicBezTo>
                    <a:pt x="88" y="158"/>
                    <a:pt x="102" y="141"/>
                    <a:pt x="102" y="121"/>
                  </a:cubicBezTo>
                  <a:cubicBezTo>
                    <a:pt x="102" y="100"/>
                    <a:pt x="91" y="88"/>
                    <a:pt x="64" y="78"/>
                  </a:cubicBezTo>
                  <a:cubicBezTo>
                    <a:pt x="45" y="71"/>
                    <a:pt x="37" y="66"/>
                    <a:pt x="37" y="59"/>
                  </a:cubicBezTo>
                  <a:cubicBezTo>
                    <a:pt x="37" y="52"/>
                    <a:pt x="41" y="46"/>
                    <a:pt x="56" y="46"/>
                  </a:cubicBezTo>
                  <a:cubicBezTo>
                    <a:pt x="73" y="46"/>
                    <a:pt x="83" y="51"/>
                    <a:pt x="89" y="54"/>
                  </a:cubicBezTo>
                  <a:cubicBezTo>
                    <a:pt x="96" y="28"/>
                    <a:pt x="96" y="28"/>
                    <a:pt x="96" y="28"/>
                  </a:cubicBezTo>
                  <a:cubicBezTo>
                    <a:pt x="88" y="24"/>
                    <a:pt x="78" y="21"/>
                    <a:pt x="63" y="2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16" y="26"/>
                    <a:pt x="2" y="42"/>
                    <a:pt x="2" y="62"/>
                  </a:cubicBezTo>
                  <a:cubicBezTo>
                    <a:pt x="2" y="85"/>
                    <a:pt x="18" y="96"/>
                    <a:pt x="43" y="104"/>
                  </a:cubicBezTo>
                  <a:cubicBezTo>
                    <a:pt x="60" y="110"/>
                    <a:pt x="67" y="115"/>
                    <a:pt x="67" y="124"/>
                  </a:cubicBezTo>
                  <a:cubicBezTo>
                    <a:pt x="67" y="133"/>
                    <a:pt x="58" y="138"/>
                    <a:pt x="45" y="1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71" name="Freeform 258"/>
            <p:cNvSpPr>
              <a:spLocks noEditPoints="1"/>
            </p:cNvSpPr>
            <p:nvPr/>
          </p:nvSpPr>
          <p:spPr bwMode="auto">
            <a:xfrm>
              <a:off x="3242890" y="2068898"/>
              <a:ext cx="139051" cy="140193"/>
            </a:xfrm>
            <a:custGeom>
              <a:avLst/>
              <a:gdLst>
                <a:gd name="T0" fmla="*/ 103 w 206"/>
                <a:gd name="T1" fmla="*/ 208 h 208"/>
                <a:gd name="T2" fmla="*/ 206 w 206"/>
                <a:gd name="T3" fmla="*/ 104 h 208"/>
                <a:gd name="T4" fmla="*/ 103 w 206"/>
                <a:gd name="T5" fmla="*/ 0 h 208"/>
                <a:gd name="T6" fmla="*/ 0 w 206"/>
                <a:gd name="T7" fmla="*/ 104 h 208"/>
                <a:gd name="T8" fmla="*/ 103 w 206"/>
                <a:gd name="T9" fmla="*/ 208 h 208"/>
                <a:gd name="T10" fmla="*/ 103 w 206"/>
                <a:gd name="T11" fmla="*/ 25 h 208"/>
                <a:gd name="T12" fmla="*/ 181 w 206"/>
                <a:gd name="T13" fmla="*/ 104 h 208"/>
                <a:gd name="T14" fmla="*/ 103 w 206"/>
                <a:gd name="T15" fmla="*/ 183 h 208"/>
                <a:gd name="T16" fmla="*/ 24 w 206"/>
                <a:gd name="T17" fmla="*/ 104 h 208"/>
                <a:gd name="T18" fmla="*/ 103 w 206"/>
                <a:gd name="T19" fmla="*/ 25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6" h="208">
                  <a:moveTo>
                    <a:pt x="103" y="208"/>
                  </a:moveTo>
                  <a:cubicBezTo>
                    <a:pt x="160" y="208"/>
                    <a:pt x="206" y="161"/>
                    <a:pt x="206" y="104"/>
                  </a:cubicBezTo>
                  <a:cubicBezTo>
                    <a:pt x="206" y="46"/>
                    <a:pt x="160" y="0"/>
                    <a:pt x="103" y="0"/>
                  </a:cubicBezTo>
                  <a:cubicBezTo>
                    <a:pt x="46" y="0"/>
                    <a:pt x="0" y="46"/>
                    <a:pt x="0" y="104"/>
                  </a:cubicBezTo>
                  <a:cubicBezTo>
                    <a:pt x="0" y="161"/>
                    <a:pt x="46" y="208"/>
                    <a:pt x="103" y="208"/>
                  </a:cubicBezTo>
                  <a:close/>
                  <a:moveTo>
                    <a:pt x="103" y="25"/>
                  </a:moveTo>
                  <a:cubicBezTo>
                    <a:pt x="146" y="25"/>
                    <a:pt x="181" y="60"/>
                    <a:pt x="181" y="104"/>
                  </a:cubicBezTo>
                  <a:cubicBezTo>
                    <a:pt x="181" y="147"/>
                    <a:pt x="146" y="183"/>
                    <a:pt x="103" y="183"/>
                  </a:cubicBezTo>
                  <a:cubicBezTo>
                    <a:pt x="60" y="183"/>
                    <a:pt x="24" y="147"/>
                    <a:pt x="24" y="104"/>
                  </a:cubicBezTo>
                  <a:cubicBezTo>
                    <a:pt x="24" y="60"/>
                    <a:pt x="60" y="25"/>
                    <a:pt x="103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72" name="Freeform 259"/>
            <p:cNvSpPr/>
            <p:nvPr/>
          </p:nvSpPr>
          <p:spPr bwMode="auto">
            <a:xfrm>
              <a:off x="3290288" y="2100592"/>
              <a:ext cx="41687" cy="76807"/>
            </a:xfrm>
            <a:custGeom>
              <a:avLst/>
              <a:gdLst>
                <a:gd name="T0" fmla="*/ 28 w 62"/>
                <a:gd name="T1" fmla="*/ 84 h 114"/>
                <a:gd name="T2" fmla="*/ 4 w 62"/>
                <a:gd name="T3" fmla="*/ 78 h 114"/>
                <a:gd name="T4" fmla="*/ 0 w 62"/>
                <a:gd name="T5" fmla="*/ 94 h 114"/>
                <a:gd name="T6" fmla="*/ 24 w 62"/>
                <a:gd name="T7" fmla="*/ 100 h 114"/>
                <a:gd name="T8" fmla="*/ 24 w 62"/>
                <a:gd name="T9" fmla="*/ 114 h 114"/>
                <a:gd name="T10" fmla="*/ 38 w 62"/>
                <a:gd name="T11" fmla="*/ 114 h 114"/>
                <a:gd name="T12" fmla="*/ 38 w 62"/>
                <a:gd name="T13" fmla="*/ 99 h 114"/>
                <a:gd name="T14" fmla="*/ 62 w 62"/>
                <a:gd name="T15" fmla="*/ 74 h 114"/>
                <a:gd name="T16" fmla="*/ 39 w 62"/>
                <a:gd name="T17" fmla="*/ 48 h 114"/>
                <a:gd name="T18" fmla="*/ 22 w 62"/>
                <a:gd name="T19" fmla="*/ 36 h 114"/>
                <a:gd name="T20" fmla="*/ 34 w 62"/>
                <a:gd name="T21" fmla="*/ 28 h 114"/>
                <a:gd name="T22" fmla="*/ 54 w 62"/>
                <a:gd name="T23" fmla="*/ 33 h 114"/>
                <a:gd name="T24" fmla="*/ 59 w 62"/>
                <a:gd name="T25" fmla="*/ 17 h 114"/>
                <a:gd name="T26" fmla="*/ 38 w 62"/>
                <a:gd name="T27" fmla="*/ 12 h 114"/>
                <a:gd name="T28" fmla="*/ 38 w 62"/>
                <a:gd name="T29" fmla="*/ 0 h 114"/>
                <a:gd name="T30" fmla="*/ 25 w 62"/>
                <a:gd name="T31" fmla="*/ 0 h 114"/>
                <a:gd name="T32" fmla="*/ 25 w 62"/>
                <a:gd name="T33" fmla="*/ 13 h 114"/>
                <a:gd name="T34" fmla="*/ 1 w 62"/>
                <a:gd name="T35" fmla="*/ 38 h 114"/>
                <a:gd name="T36" fmla="*/ 26 w 62"/>
                <a:gd name="T37" fmla="*/ 64 h 114"/>
                <a:gd name="T38" fmla="*/ 41 w 62"/>
                <a:gd name="T39" fmla="*/ 76 h 114"/>
                <a:gd name="T40" fmla="*/ 28 w 62"/>
                <a:gd name="T41" fmla="*/ 8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2" h="114">
                  <a:moveTo>
                    <a:pt x="28" y="84"/>
                  </a:moveTo>
                  <a:cubicBezTo>
                    <a:pt x="19" y="84"/>
                    <a:pt x="10" y="81"/>
                    <a:pt x="4" y="78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6" y="97"/>
                    <a:pt x="15" y="100"/>
                    <a:pt x="24" y="100"/>
                  </a:cubicBezTo>
                  <a:cubicBezTo>
                    <a:pt x="24" y="114"/>
                    <a:pt x="24" y="114"/>
                    <a:pt x="24" y="114"/>
                  </a:cubicBezTo>
                  <a:cubicBezTo>
                    <a:pt x="38" y="114"/>
                    <a:pt x="38" y="114"/>
                    <a:pt x="38" y="114"/>
                  </a:cubicBezTo>
                  <a:cubicBezTo>
                    <a:pt x="38" y="99"/>
                    <a:pt x="38" y="99"/>
                    <a:pt x="38" y="99"/>
                  </a:cubicBezTo>
                  <a:cubicBezTo>
                    <a:pt x="54" y="97"/>
                    <a:pt x="62" y="86"/>
                    <a:pt x="62" y="74"/>
                  </a:cubicBezTo>
                  <a:cubicBezTo>
                    <a:pt x="62" y="61"/>
                    <a:pt x="56" y="53"/>
                    <a:pt x="39" y="48"/>
                  </a:cubicBezTo>
                  <a:cubicBezTo>
                    <a:pt x="27" y="43"/>
                    <a:pt x="22" y="40"/>
                    <a:pt x="22" y="36"/>
                  </a:cubicBezTo>
                  <a:cubicBezTo>
                    <a:pt x="22" y="32"/>
                    <a:pt x="25" y="28"/>
                    <a:pt x="34" y="28"/>
                  </a:cubicBezTo>
                  <a:cubicBezTo>
                    <a:pt x="44" y="28"/>
                    <a:pt x="51" y="31"/>
                    <a:pt x="54" y="33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54" y="15"/>
                    <a:pt x="47" y="13"/>
                    <a:pt x="38" y="12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10" y="16"/>
                    <a:pt x="1" y="26"/>
                    <a:pt x="1" y="38"/>
                  </a:cubicBezTo>
                  <a:cubicBezTo>
                    <a:pt x="1" y="52"/>
                    <a:pt x="11" y="58"/>
                    <a:pt x="26" y="64"/>
                  </a:cubicBezTo>
                  <a:cubicBezTo>
                    <a:pt x="37" y="67"/>
                    <a:pt x="41" y="70"/>
                    <a:pt x="41" y="76"/>
                  </a:cubicBezTo>
                  <a:cubicBezTo>
                    <a:pt x="41" y="81"/>
                    <a:pt x="36" y="84"/>
                    <a:pt x="28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73" name="Freeform 260"/>
            <p:cNvSpPr/>
            <p:nvPr/>
          </p:nvSpPr>
          <p:spPr bwMode="auto">
            <a:xfrm>
              <a:off x="3430481" y="2157982"/>
              <a:ext cx="41972" cy="76235"/>
            </a:xfrm>
            <a:custGeom>
              <a:avLst/>
              <a:gdLst>
                <a:gd name="T0" fmla="*/ 37 w 62"/>
                <a:gd name="T1" fmla="*/ 113 h 113"/>
                <a:gd name="T2" fmla="*/ 37 w 62"/>
                <a:gd name="T3" fmla="*/ 99 h 113"/>
                <a:gd name="T4" fmla="*/ 62 w 62"/>
                <a:gd name="T5" fmla="*/ 73 h 113"/>
                <a:gd name="T6" fmla="*/ 39 w 62"/>
                <a:gd name="T7" fmla="*/ 47 h 113"/>
                <a:gd name="T8" fmla="*/ 22 w 62"/>
                <a:gd name="T9" fmla="*/ 35 h 113"/>
                <a:gd name="T10" fmla="*/ 34 w 62"/>
                <a:gd name="T11" fmla="*/ 27 h 113"/>
                <a:gd name="T12" fmla="*/ 54 w 62"/>
                <a:gd name="T13" fmla="*/ 32 h 113"/>
                <a:gd name="T14" fmla="*/ 58 w 62"/>
                <a:gd name="T15" fmla="*/ 16 h 113"/>
                <a:gd name="T16" fmla="*/ 38 w 62"/>
                <a:gd name="T17" fmla="*/ 12 h 113"/>
                <a:gd name="T18" fmla="*/ 38 w 62"/>
                <a:gd name="T19" fmla="*/ 0 h 113"/>
                <a:gd name="T20" fmla="*/ 24 w 62"/>
                <a:gd name="T21" fmla="*/ 0 h 113"/>
                <a:gd name="T22" fmla="*/ 24 w 62"/>
                <a:gd name="T23" fmla="*/ 13 h 113"/>
                <a:gd name="T24" fmla="*/ 1 w 62"/>
                <a:gd name="T25" fmla="*/ 37 h 113"/>
                <a:gd name="T26" fmla="*/ 26 w 62"/>
                <a:gd name="T27" fmla="*/ 63 h 113"/>
                <a:gd name="T28" fmla="*/ 40 w 62"/>
                <a:gd name="T29" fmla="*/ 75 h 113"/>
                <a:gd name="T30" fmla="*/ 27 w 62"/>
                <a:gd name="T31" fmla="*/ 84 h 113"/>
                <a:gd name="T32" fmla="*/ 4 w 62"/>
                <a:gd name="T33" fmla="*/ 77 h 113"/>
                <a:gd name="T34" fmla="*/ 0 w 62"/>
                <a:gd name="T35" fmla="*/ 94 h 113"/>
                <a:gd name="T36" fmla="*/ 23 w 62"/>
                <a:gd name="T37" fmla="*/ 100 h 113"/>
                <a:gd name="T38" fmla="*/ 23 w 62"/>
                <a:gd name="T39" fmla="*/ 113 h 113"/>
                <a:gd name="T40" fmla="*/ 37 w 62"/>
                <a:gd name="T41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2" h="113">
                  <a:moveTo>
                    <a:pt x="37" y="113"/>
                  </a:moveTo>
                  <a:cubicBezTo>
                    <a:pt x="37" y="99"/>
                    <a:pt x="37" y="99"/>
                    <a:pt x="37" y="99"/>
                  </a:cubicBezTo>
                  <a:cubicBezTo>
                    <a:pt x="53" y="96"/>
                    <a:pt x="62" y="85"/>
                    <a:pt x="62" y="73"/>
                  </a:cubicBezTo>
                  <a:cubicBezTo>
                    <a:pt x="62" y="60"/>
                    <a:pt x="55" y="53"/>
                    <a:pt x="39" y="47"/>
                  </a:cubicBezTo>
                  <a:cubicBezTo>
                    <a:pt x="27" y="43"/>
                    <a:pt x="22" y="40"/>
                    <a:pt x="22" y="35"/>
                  </a:cubicBezTo>
                  <a:cubicBezTo>
                    <a:pt x="22" y="31"/>
                    <a:pt x="25" y="27"/>
                    <a:pt x="34" y="27"/>
                  </a:cubicBezTo>
                  <a:cubicBezTo>
                    <a:pt x="44" y="27"/>
                    <a:pt x="50" y="30"/>
                    <a:pt x="54" y="32"/>
                  </a:cubicBezTo>
                  <a:cubicBezTo>
                    <a:pt x="58" y="16"/>
                    <a:pt x="58" y="16"/>
                    <a:pt x="58" y="16"/>
                  </a:cubicBezTo>
                  <a:cubicBezTo>
                    <a:pt x="53" y="14"/>
                    <a:pt x="47" y="12"/>
                    <a:pt x="38" y="12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9" y="16"/>
                    <a:pt x="1" y="25"/>
                    <a:pt x="1" y="37"/>
                  </a:cubicBezTo>
                  <a:cubicBezTo>
                    <a:pt x="1" y="51"/>
                    <a:pt x="11" y="58"/>
                    <a:pt x="26" y="63"/>
                  </a:cubicBezTo>
                  <a:cubicBezTo>
                    <a:pt x="36" y="66"/>
                    <a:pt x="40" y="70"/>
                    <a:pt x="40" y="75"/>
                  </a:cubicBezTo>
                  <a:cubicBezTo>
                    <a:pt x="40" y="80"/>
                    <a:pt x="35" y="84"/>
                    <a:pt x="27" y="84"/>
                  </a:cubicBezTo>
                  <a:cubicBezTo>
                    <a:pt x="18" y="84"/>
                    <a:pt x="10" y="81"/>
                    <a:pt x="4" y="77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5" y="97"/>
                    <a:pt x="14" y="99"/>
                    <a:pt x="23" y="100"/>
                  </a:cubicBezTo>
                  <a:cubicBezTo>
                    <a:pt x="23" y="113"/>
                    <a:pt x="23" y="113"/>
                    <a:pt x="23" y="113"/>
                  </a:cubicBezTo>
                  <a:lnTo>
                    <a:pt x="37" y="1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74" name="Freeform 261"/>
            <p:cNvSpPr>
              <a:spLocks noEditPoints="1"/>
            </p:cNvSpPr>
            <p:nvPr/>
          </p:nvSpPr>
          <p:spPr bwMode="auto">
            <a:xfrm>
              <a:off x="3520136" y="2077464"/>
              <a:ext cx="95937" cy="96508"/>
            </a:xfrm>
            <a:custGeom>
              <a:avLst/>
              <a:gdLst>
                <a:gd name="T0" fmla="*/ 0 w 142"/>
                <a:gd name="T1" fmla="*/ 71 h 143"/>
                <a:gd name="T2" fmla="*/ 71 w 142"/>
                <a:gd name="T3" fmla="*/ 143 h 143"/>
                <a:gd name="T4" fmla="*/ 142 w 142"/>
                <a:gd name="T5" fmla="*/ 71 h 143"/>
                <a:gd name="T6" fmla="*/ 71 w 142"/>
                <a:gd name="T7" fmla="*/ 0 h 143"/>
                <a:gd name="T8" fmla="*/ 0 w 142"/>
                <a:gd name="T9" fmla="*/ 71 h 143"/>
                <a:gd name="T10" fmla="*/ 125 w 142"/>
                <a:gd name="T11" fmla="*/ 71 h 143"/>
                <a:gd name="T12" fmla="*/ 71 w 142"/>
                <a:gd name="T13" fmla="*/ 126 h 143"/>
                <a:gd name="T14" fmla="*/ 17 w 142"/>
                <a:gd name="T15" fmla="*/ 71 h 143"/>
                <a:gd name="T16" fmla="*/ 71 w 142"/>
                <a:gd name="T17" fmla="*/ 17 h 143"/>
                <a:gd name="T18" fmla="*/ 125 w 142"/>
                <a:gd name="T19" fmla="*/ 71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2" h="143">
                  <a:moveTo>
                    <a:pt x="0" y="71"/>
                  </a:moveTo>
                  <a:cubicBezTo>
                    <a:pt x="0" y="111"/>
                    <a:pt x="32" y="143"/>
                    <a:pt x="71" y="143"/>
                  </a:cubicBezTo>
                  <a:cubicBezTo>
                    <a:pt x="110" y="143"/>
                    <a:pt x="142" y="111"/>
                    <a:pt x="142" y="71"/>
                  </a:cubicBezTo>
                  <a:cubicBezTo>
                    <a:pt x="142" y="32"/>
                    <a:pt x="110" y="0"/>
                    <a:pt x="71" y="0"/>
                  </a:cubicBezTo>
                  <a:cubicBezTo>
                    <a:pt x="32" y="0"/>
                    <a:pt x="0" y="32"/>
                    <a:pt x="0" y="71"/>
                  </a:cubicBezTo>
                  <a:close/>
                  <a:moveTo>
                    <a:pt x="125" y="71"/>
                  </a:moveTo>
                  <a:cubicBezTo>
                    <a:pt x="125" y="101"/>
                    <a:pt x="101" y="126"/>
                    <a:pt x="71" y="126"/>
                  </a:cubicBezTo>
                  <a:cubicBezTo>
                    <a:pt x="41" y="126"/>
                    <a:pt x="17" y="101"/>
                    <a:pt x="17" y="71"/>
                  </a:cubicBezTo>
                  <a:cubicBezTo>
                    <a:pt x="17" y="41"/>
                    <a:pt x="41" y="17"/>
                    <a:pt x="71" y="17"/>
                  </a:cubicBezTo>
                  <a:cubicBezTo>
                    <a:pt x="101" y="17"/>
                    <a:pt x="125" y="41"/>
                    <a:pt x="125" y="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75" name="Freeform 262"/>
            <p:cNvSpPr/>
            <p:nvPr/>
          </p:nvSpPr>
          <p:spPr bwMode="auto">
            <a:xfrm>
              <a:off x="3553257" y="2099164"/>
              <a:ext cx="28267" cy="52537"/>
            </a:xfrm>
            <a:custGeom>
              <a:avLst/>
              <a:gdLst>
                <a:gd name="T0" fmla="*/ 16 w 42"/>
                <a:gd name="T1" fmla="*/ 0 h 78"/>
                <a:gd name="T2" fmla="*/ 16 w 42"/>
                <a:gd name="T3" fmla="*/ 9 h 78"/>
                <a:gd name="T4" fmla="*/ 0 w 42"/>
                <a:gd name="T5" fmla="*/ 26 h 78"/>
                <a:gd name="T6" fmla="*/ 17 w 42"/>
                <a:gd name="T7" fmla="*/ 44 h 78"/>
                <a:gd name="T8" fmla="*/ 28 w 42"/>
                <a:gd name="T9" fmla="*/ 52 h 78"/>
                <a:gd name="T10" fmla="*/ 18 w 42"/>
                <a:gd name="T11" fmla="*/ 58 h 78"/>
                <a:gd name="T12" fmla="*/ 3 w 42"/>
                <a:gd name="T13" fmla="*/ 54 h 78"/>
                <a:gd name="T14" fmla="*/ 0 w 42"/>
                <a:gd name="T15" fmla="*/ 65 h 78"/>
                <a:gd name="T16" fmla="*/ 16 w 42"/>
                <a:gd name="T17" fmla="*/ 69 h 78"/>
                <a:gd name="T18" fmla="*/ 16 w 42"/>
                <a:gd name="T19" fmla="*/ 78 h 78"/>
                <a:gd name="T20" fmla="*/ 25 w 42"/>
                <a:gd name="T21" fmla="*/ 78 h 78"/>
                <a:gd name="T22" fmla="*/ 25 w 42"/>
                <a:gd name="T23" fmla="*/ 69 h 78"/>
                <a:gd name="T24" fmla="*/ 42 w 42"/>
                <a:gd name="T25" fmla="*/ 51 h 78"/>
                <a:gd name="T26" fmla="*/ 26 w 42"/>
                <a:gd name="T27" fmla="*/ 33 h 78"/>
                <a:gd name="T28" fmla="*/ 15 w 42"/>
                <a:gd name="T29" fmla="*/ 25 h 78"/>
                <a:gd name="T30" fmla="*/ 23 w 42"/>
                <a:gd name="T31" fmla="*/ 19 h 78"/>
                <a:gd name="T32" fmla="*/ 37 w 42"/>
                <a:gd name="T33" fmla="*/ 23 h 78"/>
                <a:gd name="T34" fmla="*/ 40 w 42"/>
                <a:gd name="T35" fmla="*/ 12 h 78"/>
                <a:gd name="T36" fmla="*/ 26 w 42"/>
                <a:gd name="T37" fmla="*/ 9 h 78"/>
                <a:gd name="T38" fmla="*/ 26 w 42"/>
                <a:gd name="T39" fmla="*/ 0 h 78"/>
                <a:gd name="T40" fmla="*/ 16 w 42"/>
                <a:gd name="T41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" h="78">
                  <a:moveTo>
                    <a:pt x="16" y="0"/>
                  </a:moveTo>
                  <a:cubicBezTo>
                    <a:pt x="16" y="9"/>
                    <a:pt x="16" y="9"/>
                    <a:pt x="16" y="9"/>
                  </a:cubicBezTo>
                  <a:cubicBezTo>
                    <a:pt x="6" y="11"/>
                    <a:pt x="0" y="18"/>
                    <a:pt x="0" y="26"/>
                  </a:cubicBezTo>
                  <a:cubicBezTo>
                    <a:pt x="0" y="36"/>
                    <a:pt x="7" y="40"/>
                    <a:pt x="17" y="44"/>
                  </a:cubicBezTo>
                  <a:cubicBezTo>
                    <a:pt x="25" y="46"/>
                    <a:pt x="28" y="49"/>
                    <a:pt x="28" y="52"/>
                  </a:cubicBezTo>
                  <a:cubicBezTo>
                    <a:pt x="28" y="56"/>
                    <a:pt x="24" y="58"/>
                    <a:pt x="18" y="58"/>
                  </a:cubicBezTo>
                  <a:cubicBezTo>
                    <a:pt x="12" y="58"/>
                    <a:pt x="7" y="56"/>
                    <a:pt x="3" y="54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3" y="67"/>
                    <a:pt x="10" y="69"/>
                    <a:pt x="16" y="69"/>
                  </a:cubicBezTo>
                  <a:cubicBezTo>
                    <a:pt x="16" y="78"/>
                    <a:pt x="16" y="78"/>
                    <a:pt x="16" y="78"/>
                  </a:cubicBezTo>
                  <a:cubicBezTo>
                    <a:pt x="25" y="78"/>
                    <a:pt x="25" y="78"/>
                    <a:pt x="25" y="78"/>
                  </a:cubicBezTo>
                  <a:cubicBezTo>
                    <a:pt x="25" y="69"/>
                    <a:pt x="25" y="69"/>
                    <a:pt x="25" y="69"/>
                  </a:cubicBezTo>
                  <a:cubicBezTo>
                    <a:pt x="36" y="67"/>
                    <a:pt x="42" y="59"/>
                    <a:pt x="42" y="51"/>
                  </a:cubicBezTo>
                  <a:cubicBezTo>
                    <a:pt x="42" y="42"/>
                    <a:pt x="38" y="37"/>
                    <a:pt x="26" y="33"/>
                  </a:cubicBezTo>
                  <a:cubicBezTo>
                    <a:pt x="18" y="30"/>
                    <a:pt x="15" y="28"/>
                    <a:pt x="15" y="25"/>
                  </a:cubicBezTo>
                  <a:cubicBezTo>
                    <a:pt x="15" y="22"/>
                    <a:pt x="17" y="19"/>
                    <a:pt x="23" y="19"/>
                  </a:cubicBezTo>
                  <a:cubicBezTo>
                    <a:pt x="30" y="19"/>
                    <a:pt x="34" y="22"/>
                    <a:pt x="37" y="23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36" y="10"/>
                    <a:pt x="32" y="9"/>
                    <a:pt x="26" y="9"/>
                  </a:cubicBezTo>
                  <a:cubicBezTo>
                    <a:pt x="26" y="0"/>
                    <a:pt x="26" y="0"/>
                    <a:pt x="26" y="0"/>
                  </a:cubicBezTo>
                  <a:lnTo>
                    <a:pt x="1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76" name="Freeform 263"/>
            <p:cNvSpPr/>
            <p:nvPr/>
          </p:nvSpPr>
          <p:spPr bwMode="auto">
            <a:xfrm>
              <a:off x="3382512" y="2125432"/>
              <a:ext cx="139051" cy="107929"/>
            </a:xfrm>
            <a:custGeom>
              <a:avLst/>
              <a:gdLst>
                <a:gd name="T0" fmla="*/ 190 w 206"/>
                <a:gd name="T1" fmla="*/ 160 h 160"/>
                <a:gd name="T2" fmla="*/ 206 w 206"/>
                <a:gd name="T3" fmla="*/ 104 h 160"/>
                <a:gd name="T4" fmla="*/ 103 w 206"/>
                <a:gd name="T5" fmla="*/ 0 h 160"/>
                <a:gd name="T6" fmla="*/ 0 w 206"/>
                <a:gd name="T7" fmla="*/ 104 h 160"/>
                <a:gd name="T8" fmla="*/ 17 w 206"/>
                <a:gd name="T9" fmla="*/ 160 h 160"/>
                <a:gd name="T10" fmla="*/ 48 w 206"/>
                <a:gd name="T11" fmla="*/ 160 h 160"/>
                <a:gd name="T12" fmla="*/ 25 w 206"/>
                <a:gd name="T13" fmla="*/ 104 h 160"/>
                <a:gd name="T14" fmla="*/ 103 w 206"/>
                <a:gd name="T15" fmla="*/ 25 h 160"/>
                <a:gd name="T16" fmla="*/ 182 w 206"/>
                <a:gd name="T17" fmla="*/ 104 h 160"/>
                <a:gd name="T18" fmla="*/ 158 w 206"/>
                <a:gd name="T19" fmla="*/ 160 h 160"/>
                <a:gd name="T20" fmla="*/ 190 w 206"/>
                <a:gd name="T21" fmla="*/ 16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160">
                  <a:moveTo>
                    <a:pt x="190" y="160"/>
                  </a:moveTo>
                  <a:cubicBezTo>
                    <a:pt x="200" y="144"/>
                    <a:pt x="206" y="125"/>
                    <a:pt x="206" y="104"/>
                  </a:cubicBezTo>
                  <a:cubicBezTo>
                    <a:pt x="206" y="47"/>
                    <a:pt x="160" y="0"/>
                    <a:pt x="103" y="0"/>
                  </a:cubicBezTo>
                  <a:cubicBezTo>
                    <a:pt x="46" y="0"/>
                    <a:pt x="0" y="47"/>
                    <a:pt x="0" y="104"/>
                  </a:cubicBezTo>
                  <a:cubicBezTo>
                    <a:pt x="0" y="125"/>
                    <a:pt x="6" y="144"/>
                    <a:pt x="17" y="160"/>
                  </a:cubicBezTo>
                  <a:cubicBezTo>
                    <a:pt x="48" y="160"/>
                    <a:pt x="48" y="160"/>
                    <a:pt x="48" y="160"/>
                  </a:cubicBezTo>
                  <a:cubicBezTo>
                    <a:pt x="34" y="146"/>
                    <a:pt x="25" y="126"/>
                    <a:pt x="25" y="104"/>
                  </a:cubicBezTo>
                  <a:cubicBezTo>
                    <a:pt x="25" y="60"/>
                    <a:pt x="60" y="25"/>
                    <a:pt x="103" y="25"/>
                  </a:cubicBezTo>
                  <a:cubicBezTo>
                    <a:pt x="146" y="25"/>
                    <a:pt x="182" y="60"/>
                    <a:pt x="182" y="104"/>
                  </a:cubicBezTo>
                  <a:cubicBezTo>
                    <a:pt x="182" y="126"/>
                    <a:pt x="173" y="146"/>
                    <a:pt x="158" y="160"/>
                  </a:cubicBezTo>
                  <a:lnTo>
                    <a:pt x="190" y="1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77" name="Freeform 264"/>
            <p:cNvSpPr>
              <a:spLocks noEditPoints="1"/>
            </p:cNvSpPr>
            <p:nvPr/>
          </p:nvSpPr>
          <p:spPr bwMode="auto">
            <a:xfrm>
              <a:off x="3212624" y="2239643"/>
              <a:ext cx="436569" cy="47112"/>
            </a:xfrm>
            <a:custGeom>
              <a:avLst/>
              <a:gdLst>
                <a:gd name="T0" fmla="*/ 608 w 647"/>
                <a:gd name="T1" fmla="*/ 0 h 70"/>
                <a:gd name="T2" fmla="*/ 39 w 647"/>
                <a:gd name="T3" fmla="*/ 0 h 70"/>
                <a:gd name="T4" fmla="*/ 0 w 647"/>
                <a:gd name="T5" fmla="*/ 18 h 70"/>
                <a:gd name="T6" fmla="*/ 0 w 647"/>
                <a:gd name="T7" fmla="*/ 51 h 70"/>
                <a:gd name="T8" fmla="*/ 39 w 647"/>
                <a:gd name="T9" fmla="*/ 70 h 70"/>
                <a:gd name="T10" fmla="*/ 608 w 647"/>
                <a:gd name="T11" fmla="*/ 70 h 70"/>
                <a:gd name="T12" fmla="*/ 647 w 647"/>
                <a:gd name="T13" fmla="*/ 51 h 70"/>
                <a:gd name="T14" fmla="*/ 647 w 647"/>
                <a:gd name="T15" fmla="*/ 18 h 70"/>
                <a:gd name="T16" fmla="*/ 608 w 647"/>
                <a:gd name="T17" fmla="*/ 0 h 70"/>
                <a:gd name="T18" fmla="*/ 84 w 647"/>
                <a:gd name="T19" fmla="*/ 56 h 70"/>
                <a:gd name="T20" fmla="*/ 39 w 647"/>
                <a:gd name="T21" fmla="*/ 56 h 70"/>
                <a:gd name="T22" fmla="*/ 30 w 647"/>
                <a:gd name="T23" fmla="*/ 51 h 70"/>
                <a:gd name="T24" fmla="*/ 30 w 647"/>
                <a:gd name="T25" fmla="*/ 18 h 70"/>
                <a:gd name="T26" fmla="*/ 39 w 647"/>
                <a:gd name="T27" fmla="*/ 14 h 70"/>
                <a:gd name="T28" fmla="*/ 84 w 647"/>
                <a:gd name="T29" fmla="*/ 14 h 70"/>
                <a:gd name="T30" fmla="*/ 75 w 647"/>
                <a:gd name="T31" fmla="*/ 18 h 70"/>
                <a:gd name="T32" fmla="*/ 75 w 647"/>
                <a:gd name="T33" fmla="*/ 51 h 70"/>
                <a:gd name="T34" fmla="*/ 84 w 647"/>
                <a:gd name="T35" fmla="*/ 5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47" h="70">
                  <a:moveTo>
                    <a:pt x="608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18" y="0"/>
                    <a:pt x="0" y="9"/>
                    <a:pt x="0" y="18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61"/>
                    <a:pt x="18" y="70"/>
                    <a:pt x="39" y="70"/>
                  </a:cubicBezTo>
                  <a:cubicBezTo>
                    <a:pt x="608" y="70"/>
                    <a:pt x="608" y="70"/>
                    <a:pt x="608" y="70"/>
                  </a:cubicBezTo>
                  <a:cubicBezTo>
                    <a:pt x="630" y="70"/>
                    <a:pt x="647" y="61"/>
                    <a:pt x="647" y="51"/>
                  </a:cubicBezTo>
                  <a:cubicBezTo>
                    <a:pt x="647" y="18"/>
                    <a:pt x="647" y="18"/>
                    <a:pt x="647" y="18"/>
                  </a:cubicBezTo>
                  <a:cubicBezTo>
                    <a:pt x="647" y="9"/>
                    <a:pt x="630" y="0"/>
                    <a:pt x="608" y="0"/>
                  </a:cubicBezTo>
                  <a:close/>
                  <a:moveTo>
                    <a:pt x="84" y="56"/>
                  </a:moveTo>
                  <a:cubicBezTo>
                    <a:pt x="39" y="56"/>
                    <a:pt x="39" y="56"/>
                    <a:pt x="39" y="56"/>
                  </a:cubicBezTo>
                  <a:cubicBezTo>
                    <a:pt x="34" y="56"/>
                    <a:pt x="30" y="54"/>
                    <a:pt x="30" y="51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0" y="16"/>
                    <a:pt x="34" y="14"/>
                    <a:pt x="39" y="14"/>
                  </a:cubicBezTo>
                  <a:cubicBezTo>
                    <a:pt x="84" y="14"/>
                    <a:pt x="84" y="14"/>
                    <a:pt x="84" y="14"/>
                  </a:cubicBezTo>
                  <a:cubicBezTo>
                    <a:pt x="79" y="14"/>
                    <a:pt x="75" y="16"/>
                    <a:pt x="75" y="18"/>
                  </a:cubicBezTo>
                  <a:cubicBezTo>
                    <a:pt x="75" y="51"/>
                    <a:pt x="75" y="51"/>
                    <a:pt x="75" y="51"/>
                  </a:cubicBezTo>
                  <a:cubicBezTo>
                    <a:pt x="75" y="54"/>
                    <a:pt x="79" y="56"/>
                    <a:pt x="84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78" name="Freeform 265"/>
            <p:cNvSpPr>
              <a:spLocks noEditPoints="1"/>
            </p:cNvSpPr>
            <p:nvPr/>
          </p:nvSpPr>
          <p:spPr bwMode="auto">
            <a:xfrm>
              <a:off x="3234896" y="2294749"/>
              <a:ext cx="400593" cy="240413"/>
            </a:xfrm>
            <a:custGeom>
              <a:avLst/>
              <a:gdLst>
                <a:gd name="T0" fmla="*/ 0 w 594"/>
                <a:gd name="T1" fmla="*/ 297 h 356"/>
                <a:gd name="T2" fmla="*/ 59 w 594"/>
                <a:gd name="T3" fmla="*/ 356 h 356"/>
                <a:gd name="T4" fmla="*/ 534 w 594"/>
                <a:gd name="T5" fmla="*/ 356 h 356"/>
                <a:gd name="T6" fmla="*/ 594 w 594"/>
                <a:gd name="T7" fmla="*/ 297 h 356"/>
                <a:gd name="T8" fmla="*/ 594 w 594"/>
                <a:gd name="T9" fmla="*/ 0 h 356"/>
                <a:gd name="T10" fmla="*/ 0 w 594"/>
                <a:gd name="T11" fmla="*/ 0 h 356"/>
                <a:gd name="T12" fmla="*/ 0 w 594"/>
                <a:gd name="T13" fmla="*/ 297 h 356"/>
                <a:gd name="T14" fmla="*/ 35 w 594"/>
                <a:gd name="T15" fmla="*/ 35 h 356"/>
                <a:gd name="T16" fmla="*/ 70 w 594"/>
                <a:gd name="T17" fmla="*/ 35 h 356"/>
                <a:gd name="T18" fmla="*/ 70 w 594"/>
                <a:gd name="T19" fmla="*/ 297 h 356"/>
                <a:gd name="T20" fmla="*/ 94 w 594"/>
                <a:gd name="T21" fmla="*/ 321 h 356"/>
                <a:gd name="T22" fmla="*/ 59 w 594"/>
                <a:gd name="T23" fmla="*/ 321 h 356"/>
                <a:gd name="T24" fmla="*/ 35 w 594"/>
                <a:gd name="T25" fmla="*/ 297 h 356"/>
                <a:gd name="T26" fmla="*/ 35 w 594"/>
                <a:gd name="T27" fmla="*/ 35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94" h="356">
                  <a:moveTo>
                    <a:pt x="0" y="297"/>
                  </a:moveTo>
                  <a:cubicBezTo>
                    <a:pt x="0" y="330"/>
                    <a:pt x="27" y="356"/>
                    <a:pt x="59" y="356"/>
                  </a:cubicBezTo>
                  <a:cubicBezTo>
                    <a:pt x="534" y="356"/>
                    <a:pt x="534" y="356"/>
                    <a:pt x="534" y="356"/>
                  </a:cubicBezTo>
                  <a:cubicBezTo>
                    <a:pt x="567" y="356"/>
                    <a:pt x="594" y="330"/>
                    <a:pt x="594" y="297"/>
                  </a:cubicBezTo>
                  <a:cubicBezTo>
                    <a:pt x="594" y="0"/>
                    <a:pt x="594" y="0"/>
                    <a:pt x="594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97"/>
                  </a:lnTo>
                  <a:close/>
                  <a:moveTo>
                    <a:pt x="35" y="35"/>
                  </a:moveTo>
                  <a:cubicBezTo>
                    <a:pt x="70" y="35"/>
                    <a:pt x="70" y="35"/>
                    <a:pt x="70" y="35"/>
                  </a:cubicBezTo>
                  <a:cubicBezTo>
                    <a:pt x="70" y="297"/>
                    <a:pt x="70" y="297"/>
                    <a:pt x="70" y="297"/>
                  </a:cubicBezTo>
                  <a:cubicBezTo>
                    <a:pt x="70" y="310"/>
                    <a:pt x="81" y="321"/>
                    <a:pt x="94" y="321"/>
                  </a:cubicBezTo>
                  <a:cubicBezTo>
                    <a:pt x="59" y="321"/>
                    <a:pt x="59" y="321"/>
                    <a:pt x="59" y="321"/>
                  </a:cubicBezTo>
                  <a:cubicBezTo>
                    <a:pt x="46" y="321"/>
                    <a:pt x="35" y="310"/>
                    <a:pt x="35" y="297"/>
                  </a:cubicBezTo>
                  <a:lnTo>
                    <a:pt x="35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12312" name="组合 99"/>
          <p:cNvGrpSpPr/>
          <p:nvPr/>
        </p:nvGrpSpPr>
        <p:grpSpPr bwMode="auto">
          <a:xfrm>
            <a:off x="3257550" y="2001838"/>
            <a:ext cx="1638300" cy="973137"/>
            <a:chOff x="3257432" y="2002298"/>
            <a:chExt cx="1638055" cy="972646"/>
          </a:xfrm>
        </p:grpSpPr>
        <p:sp>
          <p:nvSpPr>
            <p:cNvPr id="60" name="椭圆 59"/>
            <p:cNvSpPr/>
            <p:nvPr/>
          </p:nvSpPr>
          <p:spPr>
            <a:xfrm flipH="1">
              <a:off x="4089158" y="2168901"/>
              <a:ext cx="806329" cy="806043"/>
            </a:xfrm>
            <a:prstGeom prst="ellipse">
              <a:avLst/>
            </a:prstGeom>
            <a:solidFill>
              <a:srgbClr val="FFC000">
                <a:alpha val="3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1" name="椭圆 60"/>
            <p:cNvSpPr/>
            <p:nvPr/>
          </p:nvSpPr>
          <p:spPr>
            <a:xfrm flipH="1">
              <a:off x="4362167" y="2440227"/>
              <a:ext cx="263486" cy="26339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cxnSp>
          <p:nvCxnSpPr>
            <p:cNvPr id="67" name="直接连接符 66"/>
            <p:cNvCxnSpPr/>
            <p:nvPr/>
          </p:nvCxnSpPr>
          <p:spPr>
            <a:xfrm flipH="1" flipV="1">
              <a:off x="3952653" y="2002298"/>
              <a:ext cx="466655" cy="468076"/>
            </a:xfrm>
            <a:prstGeom prst="line">
              <a:avLst/>
            </a:prstGeom>
            <a:ln w="12700">
              <a:solidFill>
                <a:srgbClr val="E74E3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/>
          </p:nvCxnSpPr>
          <p:spPr>
            <a:xfrm flipH="1">
              <a:off x="3257432" y="2002298"/>
              <a:ext cx="695221" cy="9520"/>
            </a:xfrm>
            <a:prstGeom prst="line">
              <a:avLst/>
            </a:prstGeom>
            <a:ln w="12700">
              <a:solidFill>
                <a:srgbClr val="E74E3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313" name="组合 29"/>
          <p:cNvGrpSpPr/>
          <p:nvPr/>
        </p:nvGrpSpPr>
        <p:grpSpPr bwMode="auto">
          <a:xfrm>
            <a:off x="7204075" y="1939925"/>
            <a:ext cx="1447800" cy="973138"/>
            <a:chOff x="6692942" y="1491362"/>
            <a:chExt cx="1447558" cy="972646"/>
          </a:xfrm>
        </p:grpSpPr>
        <p:sp>
          <p:nvSpPr>
            <p:cNvPr id="51" name="椭圆 50"/>
            <p:cNvSpPr/>
            <p:nvPr/>
          </p:nvSpPr>
          <p:spPr>
            <a:xfrm>
              <a:off x="6692942" y="1657966"/>
              <a:ext cx="806315" cy="806042"/>
            </a:xfrm>
            <a:prstGeom prst="ellipse">
              <a:avLst/>
            </a:prstGeom>
            <a:solidFill>
              <a:srgbClr val="FFC000">
                <a:alpha val="3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2" name="椭圆 51"/>
            <p:cNvSpPr/>
            <p:nvPr/>
          </p:nvSpPr>
          <p:spPr>
            <a:xfrm>
              <a:off x="6962772" y="1929290"/>
              <a:ext cx="263481" cy="26339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grpSp>
          <p:nvGrpSpPr>
            <p:cNvPr id="12331" name="组合 52"/>
            <p:cNvGrpSpPr/>
            <p:nvPr/>
          </p:nvGrpSpPr>
          <p:grpSpPr bwMode="auto">
            <a:xfrm>
              <a:off x="7168729" y="1491362"/>
              <a:ext cx="971771" cy="467319"/>
              <a:chOff x="7226809" y="1461630"/>
              <a:chExt cx="971771" cy="467319"/>
            </a:xfrm>
          </p:grpSpPr>
          <p:cxnSp>
            <p:nvCxnSpPr>
              <p:cNvPr id="58" name="直接连接符 57"/>
              <p:cNvCxnSpPr/>
              <p:nvPr/>
            </p:nvCxnSpPr>
            <p:spPr>
              <a:xfrm flipV="1">
                <a:off x="7227192" y="1461630"/>
                <a:ext cx="466647" cy="468077"/>
              </a:xfrm>
              <a:prstGeom prst="line">
                <a:avLst/>
              </a:prstGeom>
              <a:ln w="12700">
                <a:solidFill>
                  <a:srgbClr val="E74E3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直接连接符 58"/>
              <p:cNvCxnSpPr/>
              <p:nvPr/>
            </p:nvCxnSpPr>
            <p:spPr>
              <a:xfrm>
                <a:off x="7693839" y="1461630"/>
                <a:ext cx="504741" cy="6347"/>
              </a:xfrm>
              <a:prstGeom prst="line">
                <a:avLst/>
              </a:prstGeom>
              <a:ln w="12700">
                <a:solidFill>
                  <a:srgbClr val="E74E3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2314" name="组合 100"/>
          <p:cNvGrpSpPr/>
          <p:nvPr/>
        </p:nvGrpSpPr>
        <p:grpSpPr bwMode="auto">
          <a:xfrm rot="-2603766">
            <a:off x="3416300" y="4629150"/>
            <a:ext cx="1638300" cy="973138"/>
            <a:chOff x="3257432" y="2002298"/>
            <a:chExt cx="1638055" cy="972646"/>
          </a:xfrm>
        </p:grpSpPr>
        <p:sp>
          <p:nvSpPr>
            <p:cNvPr id="102" name="椭圆 101"/>
            <p:cNvSpPr/>
            <p:nvPr/>
          </p:nvSpPr>
          <p:spPr>
            <a:xfrm flipH="1">
              <a:off x="4087041" y="2165495"/>
              <a:ext cx="806329" cy="806042"/>
            </a:xfrm>
            <a:prstGeom prst="ellipse">
              <a:avLst/>
            </a:prstGeom>
            <a:solidFill>
              <a:srgbClr val="FFC000">
                <a:alpha val="3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3" name="椭圆 102"/>
            <p:cNvSpPr/>
            <p:nvPr/>
          </p:nvSpPr>
          <p:spPr>
            <a:xfrm flipH="1">
              <a:off x="4358462" y="2436821"/>
              <a:ext cx="263486" cy="26339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cxnSp>
          <p:nvCxnSpPr>
            <p:cNvPr id="104" name="直接连接符 103"/>
            <p:cNvCxnSpPr/>
            <p:nvPr/>
          </p:nvCxnSpPr>
          <p:spPr>
            <a:xfrm flipH="1" flipV="1">
              <a:off x="3950531" y="2000158"/>
              <a:ext cx="466655" cy="468076"/>
            </a:xfrm>
            <a:prstGeom prst="line">
              <a:avLst/>
            </a:prstGeom>
            <a:ln w="12700">
              <a:solidFill>
                <a:srgbClr val="E74E3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直接连接符 104"/>
            <p:cNvCxnSpPr/>
            <p:nvPr/>
          </p:nvCxnSpPr>
          <p:spPr>
            <a:xfrm flipH="1">
              <a:off x="3256673" y="2001536"/>
              <a:ext cx="695221" cy="9520"/>
            </a:xfrm>
            <a:prstGeom prst="line">
              <a:avLst/>
            </a:prstGeom>
            <a:ln w="12700">
              <a:solidFill>
                <a:srgbClr val="E74E3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315" name="组合 105"/>
          <p:cNvGrpSpPr/>
          <p:nvPr/>
        </p:nvGrpSpPr>
        <p:grpSpPr bwMode="auto">
          <a:xfrm rot="2710162">
            <a:off x="7082632" y="4590256"/>
            <a:ext cx="1447800" cy="973137"/>
            <a:chOff x="6692942" y="1491362"/>
            <a:chExt cx="1447558" cy="972646"/>
          </a:xfrm>
        </p:grpSpPr>
        <p:sp>
          <p:nvSpPr>
            <p:cNvPr id="107" name="椭圆 106"/>
            <p:cNvSpPr/>
            <p:nvPr/>
          </p:nvSpPr>
          <p:spPr>
            <a:xfrm>
              <a:off x="6692241" y="1652469"/>
              <a:ext cx="806315" cy="806043"/>
            </a:xfrm>
            <a:prstGeom prst="ellipse">
              <a:avLst/>
            </a:prstGeom>
            <a:solidFill>
              <a:srgbClr val="FFC000">
                <a:alpha val="3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8" name="椭圆 107"/>
            <p:cNvSpPr/>
            <p:nvPr/>
          </p:nvSpPr>
          <p:spPr>
            <a:xfrm>
              <a:off x="6959168" y="1923807"/>
              <a:ext cx="263481" cy="26339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grpSp>
          <p:nvGrpSpPr>
            <p:cNvPr id="12322" name="组合 108"/>
            <p:cNvGrpSpPr/>
            <p:nvPr/>
          </p:nvGrpSpPr>
          <p:grpSpPr bwMode="auto">
            <a:xfrm>
              <a:off x="7168729" y="1491362"/>
              <a:ext cx="971771" cy="467319"/>
              <a:chOff x="7226809" y="1461630"/>
              <a:chExt cx="971771" cy="467319"/>
            </a:xfrm>
          </p:grpSpPr>
          <p:cxnSp>
            <p:nvCxnSpPr>
              <p:cNvPr id="110" name="直接连接符 109"/>
              <p:cNvCxnSpPr/>
              <p:nvPr/>
            </p:nvCxnSpPr>
            <p:spPr>
              <a:xfrm flipV="1">
                <a:off x="7217728" y="1460845"/>
                <a:ext cx="466647" cy="472836"/>
              </a:xfrm>
              <a:prstGeom prst="line">
                <a:avLst/>
              </a:prstGeom>
              <a:ln w="12700">
                <a:solidFill>
                  <a:srgbClr val="E74E3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直接连接符 110"/>
              <p:cNvCxnSpPr/>
              <p:nvPr/>
            </p:nvCxnSpPr>
            <p:spPr>
              <a:xfrm>
                <a:off x="7685298" y="1451992"/>
                <a:ext cx="503153" cy="6347"/>
              </a:xfrm>
              <a:prstGeom prst="line">
                <a:avLst/>
              </a:prstGeom>
              <a:ln w="12700">
                <a:solidFill>
                  <a:srgbClr val="E74E3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2316" name="矩形 111"/>
          <p:cNvSpPr>
            <a:spLocks noChangeArrowheads="1"/>
          </p:cNvSpPr>
          <p:nvPr/>
        </p:nvSpPr>
        <p:spPr bwMode="auto">
          <a:xfrm>
            <a:off x="8720138" y="1754188"/>
            <a:ext cx="2921000" cy="1274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1600">
                <a:solidFill>
                  <a:srgbClr val="666666"/>
                </a:solidFill>
                <a:latin typeface="微软雅黑 Light" pitchFamily="34" charset="-122"/>
                <a:ea typeface="微软雅黑 Light" pitchFamily="34" charset="-122"/>
              </a:rPr>
              <a:t>是运用智慧进行科学思维的技巧一般包括文献调查法、观察法思辨法、行为研究法、历史研究法研究法、历史研究法。</a:t>
            </a:r>
          </a:p>
        </p:txBody>
      </p:sp>
      <p:sp>
        <p:nvSpPr>
          <p:cNvPr id="12317" name="矩形 112"/>
          <p:cNvSpPr>
            <a:spLocks noChangeArrowheads="1"/>
          </p:cNvSpPr>
          <p:nvPr/>
        </p:nvSpPr>
        <p:spPr bwMode="auto">
          <a:xfrm>
            <a:off x="8642350" y="4822825"/>
            <a:ext cx="2925763" cy="1274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1600">
                <a:solidFill>
                  <a:srgbClr val="666666"/>
                </a:solidFill>
                <a:latin typeface="微软雅黑 Light" pitchFamily="34" charset="-122"/>
                <a:ea typeface="微软雅黑 Light" pitchFamily="34" charset="-122"/>
              </a:rPr>
              <a:t>是运用智慧进行科学思维的技巧一般包括文献调查法、观察法思辨法、行为研究法、历史研究法研究法、历史研究法。</a:t>
            </a:r>
          </a:p>
        </p:txBody>
      </p:sp>
      <p:sp>
        <p:nvSpPr>
          <p:cNvPr id="12318" name="矩形 113"/>
          <p:cNvSpPr>
            <a:spLocks noChangeArrowheads="1"/>
          </p:cNvSpPr>
          <p:nvPr/>
        </p:nvSpPr>
        <p:spPr bwMode="auto">
          <a:xfrm>
            <a:off x="407988" y="4937125"/>
            <a:ext cx="2943225" cy="1274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1600">
                <a:solidFill>
                  <a:srgbClr val="666666"/>
                </a:solidFill>
                <a:latin typeface="微软雅黑 Light" pitchFamily="34" charset="-122"/>
                <a:ea typeface="微软雅黑 Light" pitchFamily="34" charset="-122"/>
              </a:rPr>
              <a:t>是运用智慧进行科学思维的技巧一般包括文献调查法、观察法思辨法、行为研究法、历史研究法研究法、历史研究法。</a:t>
            </a:r>
          </a:p>
        </p:txBody>
      </p:sp>
      <p:sp>
        <p:nvSpPr>
          <p:cNvPr id="12319" name="矩形 114"/>
          <p:cNvSpPr>
            <a:spLocks noChangeArrowheads="1"/>
          </p:cNvSpPr>
          <p:nvPr/>
        </p:nvSpPr>
        <p:spPr bwMode="auto">
          <a:xfrm>
            <a:off x="407988" y="1700213"/>
            <a:ext cx="2932112" cy="1274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1600">
                <a:solidFill>
                  <a:srgbClr val="666666"/>
                </a:solidFill>
                <a:latin typeface="微软雅黑 Light" pitchFamily="34" charset="-122"/>
                <a:ea typeface="微软雅黑 Light" pitchFamily="34" charset="-122"/>
              </a:rPr>
              <a:t>是运用智慧进行科学思维的技巧一般包括文献调查法、观察法思辨法、行为研究法、历史研究法研究法、历史研究法。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-100013"/>
            <a:ext cx="12192000" cy="792163"/>
          </a:xfrm>
          <a:prstGeom prst="rect">
            <a:avLst/>
          </a:prstGeom>
          <a:solidFill>
            <a:srgbClr val="01ACBE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HK" altLang="en-US"/>
          </a:p>
        </p:txBody>
      </p:sp>
      <p:sp>
        <p:nvSpPr>
          <p:cNvPr id="4" name="矩形 3"/>
          <p:cNvSpPr/>
          <p:nvPr/>
        </p:nvSpPr>
        <p:spPr>
          <a:xfrm>
            <a:off x="4197350" y="84138"/>
            <a:ext cx="1512888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HK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407988" y="79375"/>
            <a:ext cx="165735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400" spc="3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论文绪论</a:t>
            </a:r>
            <a:endParaRPr lang="zh-HK" altLang="en-US" sz="2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2208213" y="71438"/>
            <a:ext cx="0" cy="461962"/>
          </a:xfrm>
          <a:prstGeom prst="line">
            <a:avLst/>
          </a:prstGeom>
          <a:ln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4219575" y="92075"/>
            <a:ext cx="1633538" cy="4619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>
              <a:defRPr sz="2400" spc="30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r>
              <a:rPr lang="zh-CN" altLang="en-US" dirty="0"/>
              <a:t>研究方法</a:t>
            </a:r>
            <a:endParaRPr lang="zh-HK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5935663" y="92075"/>
            <a:ext cx="1563687" cy="4619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>
              <a:defRPr sz="2400" spc="30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r>
              <a:rPr lang="zh-CN" altLang="en-US" dirty="0">
                <a:solidFill>
                  <a:schemeClr val="bg1"/>
                </a:solidFill>
              </a:rPr>
              <a:t>研究结果</a:t>
            </a:r>
            <a:endParaRPr lang="zh-HK" altLang="en-US" dirty="0">
              <a:solidFill>
                <a:schemeClr val="bg1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642225" y="92075"/>
            <a:ext cx="1633538" cy="4619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>
              <a:defRPr sz="2400" spc="30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r>
              <a:rPr lang="zh-CN" altLang="en-US" dirty="0">
                <a:solidFill>
                  <a:schemeClr val="bg1"/>
                </a:solidFill>
              </a:rPr>
              <a:t>问题讨论</a:t>
            </a:r>
            <a:endParaRPr lang="zh-HK" altLang="en-US" dirty="0">
              <a:solidFill>
                <a:schemeClr val="bg1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418638" y="92075"/>
            <a:ext cx="1743075" cy="4619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>
              <a:defRPr sz="2400" spc="30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r>
              <a:rPr lang="zh-CN" altLang="en-US" dirty="0">
                <a:solidFill>
                  <a:schemeClr val="bg1"/>
                </a:solidFill>
              </a:rPr>
              <a:t>论文总结</a:t>
            </a:r>
            <a:endParaRPr lang="zh-HK" altLang="en-US" dirty="0">
              <a:solidFill>
                <a:schemeClr val="bg1"/>
              </a:solidFill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4037013" y="92075"/>
            <a:ext cx="0" cy="461963"/>
          </a:xfrm>
          <a:prstGeom prst="line">
            <a:avLst/>
          </a:prstGeom>
          <a:ln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5795963" y="92075"/>
            <a:ext cx="0" cy="461963"/>
          </a:xfrm>
          <a:prstGeom prst="line">
            <a:avLst/>
          </a:prstGeom>
          <a:ln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7535863" y="76200"/>
            <a:ext cx="0" cy="460375"/>
          </a:xfrm>
          <a:prstGeom prst="line">
            <a:avLst/>
          </a:prstGeom>
          <a:ln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9297988" y="96838"/>
            <a:ext cx="0" cy="461962"/>
          </a:xfrm>
          <a:prstGeom prst="line">
            <a:avLst/>
          </a:prstGeom>
          <a:ln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2339975" y="92075"/>
            <a:ext cx="1639888" cy="4619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>
              <a:defRPr sz="2400" spc="30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r>
              <a:rPr lang="zh-CN" altLang="en-US" dirty="0">
                <a:solidFill>
                  <a:schemeClr val="bg1"/>
                </a:solidFill>
              </a:rPr>
              <a:t>研究背景</a:t>
            </a:r>
            <a:endParaRPr lang="zh-HK" altLang="en-US" dirty="0">
              <a:solidFill>
                <a:schemeClr val="bg1"/>
              </a:solidFill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8350" y="1854200"/>
            <a:ext cx="2879725" cy="1719263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3"/>
          <a:srcRect l="3937"/>
          <a:stretch>
            <a:fillRect/>
          </a:stretch>
        </p:blipFill>
        <p:spPr>
          <a:xfrm>
            <a:off x="8413750" y="1827213"/>
            <a:ext cx="2924175" cy="174625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4"/>
          <a:srcRect l="9408" r="5315"/>
          <a:stretch>
            <a:fillRect/>
          </a:stretch>
        </p:blipFill>
        <p:spPr>
          <a:xfrm>
            <a:off x="4591050" y="1854200"/>
            <a:ext cx="2879725" cy="1703388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3330" name="矩形 17"/>
          <p:cNvSpPr>
            <a:spLocks noChangeArrowheads="1"/>
          </p:cNvSpPr>
          <p:nvPr/>
        </p:nvSpPr>
        <p:spPr bwMode="auto">
          <a:xfrm>
            <a:off x="638175" y="4437063"/>
            <a:ext cx="2933700" cy="1274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1600">
                <a:solidFill>
                  <a:srgbClr val="666666"/>
                </a:solidFill>
                <a:latin typeface="微软雅黑 Light" pitchFamily="34" charset="-122"/>
                <a:ea typeface="微软雅黑 Light" pitchFamily="34" charset="-122"/>
              </a:rPr>
              <a:t>是运用智慧进行科学思维的技巧一般包括文献调查法、观察法思辨法、行为研究法、历史研究法研究法、历史研究法。</a:t>
            </a:r>
          </a:p>
        </p:txBody>
      </p:sp>
      <p:sp>
        <p:nvSpPr>
          <p:cNvPr id="13331" name="矩形 18"/>
          <p:cNvSpPr>
            <a:spLocks noChangeArrowheads="1"/>
          </p:cNvSpPr>
          <p:nvPr/>
        </p:nvSpPr>
        <p:spPr bwMode="auto">
          <a:xfrm>
            <a:off x="768350" y="3862388"/>
            <a:ext cx="1336675" cy="461962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2000" b="1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研究方法</a:t>
            </a:r>
          </a:p>
        </p:txBody>
      </p:sp>
      <p:sp>
        <p:nvSpPr>
          <p:cNvPr id="13332" name="矩形 23"/>
          <p:cNvSpPr>
            <a:spLocks noChangeArrowheads="1"/>
          </p:cNvSpPr>
          <p:nvPr/>
        </p:nvSpPr>
        <p:spPr bwMode="auto">
          <a:xfrm>
            <a:off x="4468813" y="4437063"/>
            <a:ext cx="2933700" cy="1274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1600">
                <a:solidFill>
                  <a:srgbClr val="666666"/>
                </a:solidFill>
                <a:latin typeface="微软雅黑 Light" pitchFamily="34" charset="-122"/>
                <a:ea typeface="微软雅黑 Light" pitchFamily="34" charset="-122"/>
              </a:rPr>
              <a:t>是运用智慧进行科学思维的技巧一般包括文献调查法、观察法思辨法、行为研究法、历史研究法研究法、历史研究法。</a:t>
            </a:r>
          </a:p>
        </p:txBody>
      </p:sp>
      <p:sp>
        <p:nvSpPr>
          <p:cNvPr id="13333" name="矩形 24"/>
          <p:cNvSpPr>
            <a:spLocks noChangeArrowheads="1"/>
          </p:cNvSpPr>
          <p:nvPr/>
        </p:nvSpPr>
        <p:spPr bwMode="auto">
          <a:xfrm>
            <a:off x="4600575" y="3862388"/>
            <a:ext cx="1335088" cy="461962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2000" b="1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研究方法</a:t>
            </a:r>
          </a:p>
        </p:txBody>
      </p:sp>
      <p:sp>
        <p:nvSpPr>
          <p:cNvPr id="13334" name="矩形 25"/>
          <p:cNvSpPr>
            <a:spLocks noChangeArrowheads="1"/>
          </p:cNvSpPr>
          <p:nvPr/>
        </p:nvSpPr>
        <p:spPr bwMode="auto">
          <a:xfrm>
            <a:off x="8289925" y="4437063"/>
            <a:ext cx="2933700" cy="1274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1600">
                <a:solidFill>
                  <a:srgbClr val="666666"/>
                </a:solidFill>
                <a:latin typeface="微软雅黑 Light" pitchFamily="34" charset="-122"/>
                <a:ea typeface="微软雅黑 Light" pitchFamily="34" charset="-122"/>
              </a:rPr>
              <a:t>是运用智慧进行科学思维的技巧一般包括文献调查法、观察法思辨法、行为研究法、历史研究法研究法、历史研究法。</a:t>
            </a:r>
          </a:p>
        </p:txBody>
      </p:sp>
      <p:sp>
        <p:nvSpPr>
          <p:cNvPr id="13335" name="矩形 26"/>
          <p:cNvSpPr>
            <a:spLocks noChangeArrowheads="1"/>
          </p:cNvSpPr>
          <p:nvPr/>
        </p:nvSpPr>
        <p:spPr bwMode="auto">
          <a:xfrm>
            <a:off x="8421688" y="3862388"/>
            <a:ext cx="1335087" cy="461962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2000" b="1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研究方法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-100013"/>
            <a:ext cx="12192000" cy="6958013"/>
          </a:xfrm>
          <a:prstGeom prst="rect">
            <a:avLst/>
          </a:prstGeom>
          <a:solidFill>
            <a:srgbClr val="01AC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4339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5188" y="2024063"/>
            <a:ext cx="3848100" cy="270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文本框 4"/>
          <p:cNvSpPr txBox="1"/>
          <p:nvPr/>
        </p:nvSpPr>
        <p:spPr>
          <a:xfrm>
            <a:off x="5664200" y="2636838"/>
            <a:ext cx="4021138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7200" b="1" spc="3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研究结果</a:t>
            </a:r>
            <a:endParaRPr lang="zh-HK" altLang="en-US" sz="7200" b="1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组合 11"/>
          <p:cNvGrpSpPr/>
          <p:nvPr/>
        </p:nvGrpSpPr>
        <p:grpSpPr bwMode="auto">
          <a:xfrm>
            <a:off x="0" y="-100013"/>
            <a:ext cx="12192000" cy="792163"/>
            <a:chOff x="0" y="-100013"/>
            <a:chExt cx="12192000" cy="792163"/>
          </a:xfrm>
        </p:grpSpPr>
        <p:sp>
          <p:nvSpPr>
            <p:cNvPr id="3" name="矩形 2"/>
            <p:cNvSpPr/>
            <p:nvPr/>
          </p:nvSpPr>
          <p:spPr>
            <a:xfrm>
              <a:off x="0" y="-100013"/>
              <a:ext cx="12192000" cy="792163"/>
            </a:xfrm>
            <a:prstGeom prst="rect">
              <a:avLst/>
            </a:prstGeom>
            <a:solidFill>
              <a:srgbClr val="01ACBE"/>
            </a:solidFill>
            <a:ln>
              <a:noFill/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HK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5956300" y="96838"/>
              <a:ext cx="1512888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HK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407988" y="79375"/>
              <a:ext cx="1657350" cy="46196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zh-CN" altLang="en-US" sz="2400" spc="3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论文绪论</a:t>
              </a:r>
              <a:endParaRPr lang="zh-HK" altLang="en-US" sz="2400" spc="3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6" name="直接连接符 5"/>
            <p:cNvCxnSpPr/>
            <p:nvPr/>
          </p:nvCxnSpPr>
          <p:spPr>
            <a:xfrm>
              <a:off x="2208213" y="71438"/>
              <a:ext cx="0" cy="461962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文本框 7"/>
            <p:cNvSpPr txBox="1"/>
            <p:nvPr/>
          </p:nvSpPr>
          <p:spPr>
            <a:xfrm>
              <a:off x="4157663" y="95250"/>
              <a:ext cx="1633537" cy="461963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defRPr/>
              </a:pPr>
              <a:r>
                <a:rPr lang="zh-CN" altLang="en-US" dirty="0">
                  <a:solidFill>
                    <a:schemeClr val="bg1"/>
                  </a:solidFill>
                </a:rPr>
                <a:t>研究方法</a:t>
              </a:r>
              <a:endParaRPr lang="zh-HK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5935663" y="92075"/>
              <a:ext cx="1563687" cy="461963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defRPr/>
              </a:pPr>
              <a:r>
                <a:rPr lang="zh-CN" altLang="en-US" dirty="0"/>
                <a:t>研究结果</a:t>
              </a:r>
              <a:endParaRPr lang="zh-HK" altLang="en-US" dirty="0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7642225" y="92075"/>
              <a:ext cx="1633538" cy="461963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defRPr/>
              </a:pPr>
              <a:r>
                <a:rPr lang="zh-CN" altLang="en-US" dirty="0">
                  <a:solidFill>
                    <a:schemeClr val="bg1"/>
                  </a:solidFill>
                </a:rPr>
                <a:t>问题讨论</a:t>
              </a:r>
              <a:endParaRPr lang="zh-HK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9418638" y="92075"/>
              <a:ext cx="1743075" cy="461963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defRPr/>
              </a:pPr>
              <a:r>
                <a:rPr lang="zh-CN" altLang="en-US" dirty="0">
                  <a:solidFill>
                    <a:schemeClr val="bg1"/>
                  </a:solidFill>
                </a:rPr>
                <a:t>论文总结</a:t>
              </a:r>
              <a:endParaRPr lang="zh-HK" altLang="en-US" dirty="0">
                <a:solidFill>
                  <a:schemeClr val="bg1"/>
                </a:solidFill>
              </a:endParaRPr>
            </a:p>
          </p:txBody>
        </p:sp>
        <p:cxnSp>
          <p:nvCxnSpPr>
            <p:cNvPr id="20" name="直接连接符 19"/>
            <p:cNvCxnSpPr/>
            <p:nvPr/>
          </p:nvCxnSpPr>
          <p:spPr>
            <a:xfrm>
              <a:off x="4037013" y="92075"/>
              <a:ext cx="0" cy="461963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5795963" y="92075"/>
              <a:ext cx="0" cy="461963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>
              <a:off x="7535863" y="76200"/>
              <a:ext cx="0" cy="460375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9297988" y="96838"/>
              <a:ext cx="0" cy="461962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文本框 6"/>
            <p:cNvSpPr txBox="1"/>
            <p:nvPr/>
          </p:nvSpPr>
          <p:spPr>
            <a:xfrm>
              <a:off x="2339975" y="92075"/>
              <a:ext cx="1639888" cy="461963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defRPr/>
              </a:pPr>
              <a:r>
                <a:rPr lang="zh-CN" altLang="en-US" dirty="0">
                  <a:solidFill>
                    <a:schemeClr val="bg1"/>
                  </a:solidFill>
                </a:rPr>
                <a:t>研究背景</a:t>
              </a:r>
              <a:endParaRPr lang="zh-HK" alt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15363" name="矩形 1"/>
          <p:cNvSpPr>
            <a:spLocks noChangeArrowheads="1"/>
          </p:cNvSpPr>
          <p:nvPr/>
        </p:nvSpPr>
        <p:spPr bwMode="auto">
          <a:xfrm>
            <a:off x="1401763" y="5453063"/>
            <a:ext cx="8778875" cy="979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1600">
                <a:solidFill>
                  <a:srgbClr val="666666"/>
                </a:solidFill>
                <a:latin typeface="微软雅黑 Light" pitchFamily="34" charset="-122"/>
                <a:ea typeface="微软雅黑 Light" pitchFamily="34" charset="-122"/>
              </a:rPr>
              <a:t>给出所设计课题实际运行的数据或参数，并与理论设计参数进行比较和分析，说明产生误差的原因。最后要对所设计课题实用价值做出评估说明；设计过程中存在的问题，改进意见或其它更好的方案设想及未能采纳的原因等</a:t>
            </a:r>
          </a:p>
        </p:txBody>
      </p:sp>
      <p:graphicFrame>
        <p:nvGraphicFramePr>
          <p:cNvPr id="15364" name="图表 17"/>
          <p:cNvGraphicFramePr/>
          <p:nvPr/>
        </p:nvGraphicFramePr>
        <p:xfrm>
          <a:off x="1409700" y="1793875"/>
          <a:ext cx="9093200" cy="3473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85" name="Chart" r:id="rId4" imgW="9101455" imgH="3481070" progId="Excel.Chart.8">
                  <p:embed/>
                </p:oleObj>
              </mc:Choice>
              <mc:Fallback>
                <p:oleObj name="Chart" r:id="rId4" imgW="9101455" imgH="3481070" progId="Excel.Chart.8">
                  <p:embed/>
                  <p:pic>
                    <p:nvPicPr>
                      <p:cNvPr id="0" name="图表 17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9700" y="1793875"/>
                        <a:ext cx="9093200" cy="3473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组合 1"/>
          <p:cNvGrpSpPr/>
          <p:nvPr/>
        </p:nvGrpSpPr>
        <p:grpSpPr bwMode="auto">
          <a:xfrm>
            <a:off x="0" y="-100013"/>
            <a:ext cx="12192000" cy="792163"/>
            <a:chOff x="0" y="-100013"/>
            <a:chExt cx="12192000" cy="792163"/>
          </a:xfrm>
        </p:grpSpPr>
        <p:sp>
          <p:nvSpPr>
            <p:cNvPr id="3" name="矩形 2"/>
            <p:cNvSpPr/>
            <p:nvPr/>
          </p:nvSpPr>
          <p:spPr>
            <a:xfrm>
              <a:off x="0" y="-100013"/>
              <a:ext cx="12192000" cy="792163"/>
            </a:xfrm>
            <a:prstGeom prst="rect">
              <a:avLst/>
            </a:prstGeom>
            <a:solidFill>
              <a:srgbClr val="01ACBE"/>
            </a:solidFill>
            <a:ln>
              <a:noFill/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HK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5956300" y="96838"/>
              <a:ext cx="1512888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HK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407988" y="79375"/>
              <a:ext cx="1657350" cy="46196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zh-CN" altLang="en-US" sz="2400" spc="3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论文绪论</a:t>
              </a:r>
              <a:endParaRPr lang="zh-HK" altLang="en-US" sz="2400" spc="3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6" name="直接连接符 5"/>
            <p:cNvCxnSpPr/>
            <p:nvPr/>
          </p:nvCxnSpPr>
          <p:spPr>
            <a:xfrm>
              <a:off x="2208213" y="71438"/>
              <a:ext cx="0" cy="461962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文本框 6"/>
            <p:cNvSpPr txBox="1"/>
            <p:nvPr/>
          </p:nvSpPr>
          <p:spPr>
            <a:xfrm>
              <a:off x="4157663" y="95250"/>
              <a:ext cx="1633537" cy="461963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defRPr/>
              </a:pPr>
              <a:r>
                <a:rPr lang="zh-CN" altLang="en-US" dirty="0">
                  <a:solidFill>
                    <a:schemeClr val="bg1"/>
                  </a:solidFill>
                </a:rPr>
                <a:t>研究方法</a:t>
              </a:r>
              <a:endParaRPr lang="zh-HK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5935663" y="92075"/>
              <a:ext cx="1563687" cy="461963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defRPr/>
              </a:pPr>
              <a:r>
                <a:rPr lang="zh-CN" altLang="en-US" dirty="0"/>
                <a:t>研究结果</a:t>
              </a:r>
              <a:endParaRPr lang="zh-HK" altLang="en-US" dirty="0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7642225" y="92075"/>
              <a:ext cx="1633538" cy="461963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defRPr/>
              </a:pPr>
              <a:r>
                <a:rPr lang="zh-CN" altLang="en-US" dirty="0">
                  <a:solidFill>
                    <a:schemeClr val="bg1"/>
                  </a:solidFill>
                </a:rPr>
                <a:t>问题讨论</a:t>
              </a:r>
              <a:endParaRPr lang="zh-HK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9418638" y="92075"/>
              <a:ext cx="1743075" cy="461963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defRPr/>
              </a:pPr>
              <a:r>
                <a:rPr lang="zh-CN" altLang="en-US" dirty="0">
                  <a:solidFill>
                    <a:schemeClr val="bg1"/>
                  </a:solidFill>
                </a:rPr>
                <a:t>论文总结</a:t>
              </a:r>
              <a:endParaRPr lang="zh-HK" altLang="en-US" dirty="0">
                <a:solidFill>
                  <a:schemeClr val="bg1"/>
                </a:solidFill>
              </a:endParaRPr>
            </a:p>
          </p:txBody>
        </p:sp>
        <p:cxnSp>
          <p:nvCxnSpPr>
            <p:cNvPr id="11" name="直接连接符 10"/>
            <p:cNvCxnSpPr/>
            <p:nvPr/>
          </p:nvCxnSpPr>
          <p:spPr>
            <a:xfrm>
              <a:off x="4037013" y="92075"/>
              <a:ext cx="0" cy="461963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5795963" y="92075"/>
              <a:ext cx="0" cy="461963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7535863" y="76200"/>
              <a:ext cx="0" cy="460375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9297988" y="96838"/>
              <a:ext cx="0" cy="461962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文本框 14"/>
            <p:cNvSpPr txBox="1"/>
            <p:nvPr/>
          </p:nvSpPr>
          <p:spPr>
            <a:xfrm>
              <a:off x="2339975" y="92075"/>
              <a:ext cx="1639888" cy="461963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defRPr/>
              </a:pPr>
              <a:r>
                <a:rPr lang="zh-CN" altLang="en-US" dirty="0">
                  <a:solidFill>
                    <a:schemeClr val="bg1"/>
                  </a:solidFill>
                </a:rPr>
                <a:t>研究背景</a:t>
              </a:r>
              <a:endParaRPr lang="zh-HK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6387" name="组合 15"/>
          <p:cNvGrpSpPr/>
          <p:nvPr/>
        </p:nvGrpSpPr>
        <p:grpSpPr bwMode="auto">
          <a:xfrm>
            <a:off x="4237038" y="1989138"/>
            <a:ext cx="3717925" cy="3313112"/>
            <a:chOff x="3025400" y="1197238"/>
            <a:chExt cx="5489035" cy="4890804"/>
          </a:xfrm>
        </p:grpSpPr>
        <p:sp>
          <p:nvSpPr>
            <p:cNvPr id="17" name="Freeform 5"/>
            <p:cNvSpPr>
              <a:spLocks noEditPoints="1"/>
            </p:cNvSpPr>
            <p:nvPr/>
          </p:nvSpPr>
          <p:spPr bwMode="auto">
            <a:xfrm>
              <a:off x="3373764" y="2204590"/>
              <a:ext cx="2722236" cy="2755074"/>
            </a:xfrm>
            <a:custGeom>
              <a:avLst/>
              <a:gdLst>
                <a:gd name="T0" fmla="*/ 70 w 83"/>
                <a:gd name="T1" fmla="*/ 23 h 84"/>
                <a:gd name="T2" fmla="*/ 76 w 83"/>
                <a:gd name="T3" fmla="*/ 17 h 84"/>
                <a:gd name="T4" fmla="*/ 66 w 83"/>
                <a:gd name="T5" fmla="*/ 8 h 84"/>
                <a:gd name="T6" fmla="*/ 61 w 83"/>
                <a:gd name="T7" fmla="*/ 13 h 84"/>
                <a:gd name="T8" fmla="*/ 48 w 83"/>
                <a:gd name="T9" fmla="*/ 8 h 84"/>
                <a:gd name="T10" fmla="*/ 48 w 83"/>
                <a:gd name="T11" fmla="*/ 0 h 84"/>
                <a:gd name="T12" fmla="*/ 35 w 83"/>
                <a:gd name="T13" fmla="*/ 0 h 84"/>
                <a:gd name="T14" fmla="*/ 35 w 83"/>
                <a:gd name="T15" fmla="*/ 8 h 84"/>
                <a:gd name="T16" fmla="*/ 23 w 83"/>
                <a:gd name="T17" fmla="*/ 13 h 84"/>
                <a:gd name="T18" fmla="*/ 17 w 83"/>
                <a:gd name="T19" fmla="*/ 8 h 84"/>
                <a:gd name="T20" fmla="*/ 7 w 83"/>
                <a:gd name="T21" fmla="*/ 17 h 84"/>
                <a:gd name="T22" fmla="*/ 13 w 83"/>
                <a:gd name="T23" fmla="*/ 23 h 84"/>
                <a:gd name="T24" fmla="*/ 8 w 83"/>
                <a:gd name="T25" fmla="*/ 35 h 84"/>
                <a:gd name="T26" fmla="*/ 0 w 83"/>
                <a:gd name="T27" fmla="*/ 35 h 84"/>
                <a:gd name="T28" fmla="*/ 0 w 83"/>
                <a:gd name="T29" fmla="*/ 49 h 84"/>
                <a:gd name="T30" fmla="*/ 8 w 83"/>
                <a:gd name="T31" fmla="*/ 49 h 84"/>
                <a:gd name="T32" fmla="*/ 13 w 83"/>
                <a:gd name="T33" fmla="*/ 61 h 84"/>
                <a:gd name="T34" fmla="*/ 7 w 83"/>
                <a:gd name="T35" fmla="*/ 67 h 84"/>
                <a:gd name="T36" fmla="*/ 17 w 83"/>
                <a:gd name="T37" fmla="*/ 76 h 84"/>
                <a:gd name="T38" fmla="*/ 22 w 83"/>
                <a:gd name="T39" fmla="*/ 71 h 84"/>
                <a:gd name="T40" fmla="*/ 35 w 83"/>
                <a:gd name="T41" fmla="*/ 76 h 84"/>
                <a:gd name="T42" fmla="*/ 35 w 83"/>
                <a:gd name="T43" fmla="*/ 84 h 84"/>
                <a:gd name="T44" fmla="*/ 48 w 83"/>
                <a:gd name="T45" fmla="*/ 84 h 84"/>
                <a:gd name="T46" fmla="*/ 48 w 83"/>
                <a:gd name="T47" fmla="*/ 76 h 84"/>
                <a:gd name="T48" fmla="*/ 61 w 83"/>
                <a:gd name="T49" fmla="*/ 71 h 84"/>
                <a:gd name="T50" fmla="*/ 66 w 83"/>
                <a:gd name="T51" fmla="*/ 76 h 84"/>
                <a:gd name="T52" fmla="*/ 76 w 83"/>
                <a:gd name="T53" fmla="*/ 67 h 84"/>
                <a:gd name="T54" fmla="*/ 70 w 83"/>
                <a:gd name="T55" fmla="*/ 61 h 84"/>
                <a:gd name="T56" fmla="*/ 75 w 83"/>
                <a:gd name="T57" fmla="*/ 49 h 84"/>
                <a:gd name="T58" fmla="*/ 83 w 83"/>
                <a:gd name="T59" fmla="*/ 49 h 84"/>
                <a:gd name="T60" fmla="*/ 83 w 83"/>
                <a:gd name="T61" fmla="*/ 35 h 84"/>
                <a:gd name="T62" fmla="*/ 75 w 83"/>
                <a:gd name="T63" fmla="*/ 35 h 84"/>
                <a:gd name="T64" fmla="*/ 70 w 83"/>
                <a:gd name="T65" fmla="*/ 23 h 84"/>
                <a:gd name="T66" fmla="*/ 57 w 83"/>
                <a:gd name="T67" fmla="*/ 58 h 84"/>
                <a:gd name="T68" fmla="*/ 42 w 83"/>
                <a:gd name="T69" fmla="*/ 64 h 84"/>
                <a:gd name="T70" fmla="*/ 26 w 83"/>
                <a:gd name="T71" fmla="*/ 58 h 84"/>
                <a:gd name="T72" fmla="*/ 19 w 83"/>
                <a:gd name="T73" fmla="*/ 42 h 84"/>
                <a:gd name="T74" fmla="*/ 26 w 83"/>
                <a:gd name="T75" fmla="*/ 26 h 84"/>
                <a:gd name="T76" fmla="*/ 42 w 83"/>
                <a:gd name="T77" fmla="*/ 20 h 84"/>
                <a:gd name="T78" fmla="*/ 57 w 83"/>
                <a:gd name="T79" fmla="*/ 26 h 84"/>
                <a:gd name="T80" fmla="*/ 64 w 83"/>
                <a:gd name="T81" fmla="*/ 42 h 84"/>
                <a:gd name="T82" fmla="*/ 57 w 83"/>
                <a:gd name="T83" fmla="*/ 5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3" h="84">
                  <a:moveTo>
                    <a:pt x="70" y="23"/>
                  </a:moveTo>
                  <a:cubicBezTo>
                    <a:pt x="76" y="17"/>
                    <a:pt x="76" y="17"/>
                    <a:pt x="76" y="17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61" y="13"/>
                    <a:pt x="61" y="13"/>
                    <a:pt x="61" y="13"/>
                  </a:cubicBezTo>
                  <a:cubicBezTo>
                    <a:pt x="57" y="11"/>
                    <a:pt x="53" y="9"/>
                    <a:pt x="48" y="8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0" y="9"/>
                    <a:pt x="26" y="11"/>
                    <a:pt x="23" y="13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0" y="27"/>
                    <a:pt x="9" y="31"/>
                    <a:pt x="8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8" y="49"/>
                    <a:pt x="8" y="49"/>
                    <a:pt x="8" y="49"/>
                  </a:cubicBezTo>
                  <a:cubicBezTo>
                    <a:pt x="9" y="53"/>
                    <a:pt x="10" y="57"/>
                    <a:pt x="13" y="61"/>
                  </a:cubicBezTo>
                  <a:cubicBezTo>
                    <a:pt x="7" y="67"/>
                    <a:pt x="7" y="67"/>
                    <a:pt x="7" y="67"/>
                  </a:cubicBezTo>
                  <a:cubicBezTo>
                    <a:pt x="17" y="76"/>
                    <a:pt x="17" y="76"/>
                    <a:pt x="17" y="76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26" y="73"/>
                    <a:pt x="30" y="75"/>
                    <a:pt x="35" y="76"/>
                  </a:cubicBezTo>
                  <a:cubicBezTo>
                    <a:pt x="35" y="84"/>
                    <a:pt x="35" y="84"/>
                    <a:pt x="35" y="84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8" y="76"/>
                    <a:pt x="48" y="76"/>
                    <a:pt x="48" y="76"/>
                  </a:cubicBezTo>
                  <a:cubicBezTo>
                    <a:pt x="53" y="75"/>
                    <a:pt x="57" y="73"/>
                    <a:pt x="61" y="71"/>
                  </a:cubicBezTo>
                  <a:cubicBezTo>
                    <a:pt x="66" y="76"/>
                    <a:pt x="66" y="76"/>
                    <a:pt x="66" y="76"/>
                  </a:cubicBezTo>
                  <a:cubicBezTo>
                    <a:pt x="76" y="67"/>
                    <a:pt x="76" y="67"/>
                    <a:pt x="76" y="67"/>
                  </a:cubicBezTo>
                  <a:cubicBezTo>
                    <a:pt x="70" y="61"/>
                    <a:pt x="70" y="61"/>
                    <a:pt x="70" y="61"/>
                  </a:cubicBezTo>
                  <a:cubicBezTo>
                    <a:pt x="73" y="57"/>
                    <a:pt x="74" y="53"/>
                    <a:pt x="75" y="49"/>
                  </a:cubicBezTo>
                  <a:cubicBezTo>
                    <a:pt x="83" y="49"/>
                    <a:pt x="83" y="49"/>
                    <a:pt x="83" y="49"/>
                  </a:cubicBezTo>
                  <a:cubicBezTo>
                    <a:pt x="83" y="35"/>
                    <a:pt x="83" y="35"/>
                    <a:pt x="83" y="35"/>
                  </a:cubicBezTo>
                  <a:cubicBezTo>
                    <a:pt x="75" y="35"/>
                    <a:pt x="75" y="35"/>
                    <a:pt x="75" y="35"/>
                  </a:cubicBezTo>
                  <a:cubicBezTo>
                    <a:pt x="74" y="31"/>
                    <a:pt x="73" y="27"/>
                    <a:pt x="70" y="23"/>
                  </a:cubicBezTo>
                  <a:close/>
                  <a:moveTo>
                    <a:pt x="57" y="58"/>
                  </a:moveTo>
                  <a:cubicBezTo>
                    <a:pt x="53" y="62"/>
                    <a:pt x="48" y="64"/>
                    <a:pt x="42" y="64"/>
                  </a:cubicBezTo>
                  <a:cubicBezTo>
                    <a:pt x="35" y="64"/>
                    <a:pt x="30" y="62"/>
                    <a:pt x="26" y="58"/>
                  </a:cubicBezTo>
                  <a:cubicBezTo>
                    <a:pt x="22" y="54"/>
                    <a:pt x="19" y="48"/>
                    <a:pt x="19" y="42"/>
                  </a:cubicBezTo>
                  <a:cubicBezTo>
                    <a:pt x="19" y="36"/>
                    <a:pt x="22" y="30"/>
                    <a:pt x="26" y="26"/>
                  </a:cubicBezTo>
                  <a:cubicBezTo>
                    <a:pt x="30" y="22"/>
                    <a:pt x="35" y="20"/>
                    <a:pt x="42" y="20"/>
                  </a:cubicBezTo>
                  <a:cubicBezTo>
                    <a:pt x="48" y="20"/>
                    <a:pt x="53" y="22"/>
                    <a:pt x="57" y="26"/>
                  </a:cubicBezTo>
                  <a:cubicBezTo>
                    <a:pt x="61" y="30"/>
                    <a:pt x="64" y="36"/>
                    <a:pt x="64" y="42"/>
                  </a:cubicBezTo>
                  <a:cubicBezTo>
                    <a:pt x="64" y="48"/>
                    <a:pt x="61" y="54"/>
                    <a:pt x="57" y="58"/>
                  </a:cubicBezTo>
                  <a:close/>
                </a:path>
              </a:pathLst>
            </a:custGeom>
            <a:solidFill>
              <a:srgbClr val="01ACBE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extrusionH="76200">
              <a:extrusionClr>
                <a:srgbClr val="A5C3CF"/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grpSp>
          <p:nvGrpSpPr>
            <p:cNvPr id="16394" name="Group 8"/>
            <p:cNvGrpSpPr>
              <a:grpSpLocks noChangeAspect="1"/>
            </p:cNvGrpSpPr>
            <p:nvPr/>
          </p:nvGrpSpPr>
          <p:grpSpPr bwMode="auto">
            <a:xfrm>
              <a:off x="4430530" y="3139897"/>
              <a:ext cx="608702" cy="743027"/>
              <a:chOff x="3804" y="2116"/>
              <a:chExt cx="503" cy="614"/>
            </a:xfrm>
          </p:grpSpPr>
          <p:sp>
            <p:nvSpPr>
              <p:cNvPr id="16403" name="AutoShape 7"/>
              <p:cNvSpPr>
                <a:spLocks noChangeAspect="1" noChangeArrowheads="1" noTextEdit="1"/>
              </p:cNvSpPr>
              <p:nvPr/>
            </p:nvSpPr>
            <p:spPr bwMode="auto">
              <a:xfrm>
                <a:off x="3804" y="2116"/>
                <a:ext cx="503" cy="6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04" name="Oval 9"/>
              <p:cNvSpPr>
                <a:spLocks noChangeArrowheads="1"/>
              </p:cNvSpPr>
              <p:nvPr/>
            </p:nvSpPr>
            <p:spPr bwMode="auto">
              <a:xfrm>
                <a:off x="3908" y="2137"/>
                <a:ext cx="273" cy="266"/>
              </a:xfrm>
              <a:prstGeom prst="ellipse">
                <a:avLst/>
              </a:prstGeom>
              <a:solidFill>
                <a:srgbClr val="88889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itchFamily="34" charset="0"/>
                  <a:buChar char="•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defTabSz="4572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defTabSz="4572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defTabSz="4572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defTabSz="4572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zh-CN" altLang="en-US" sz="1800"/>
              </a:p>
            </p:txBody>
          </p:sp>
          <p:sp>
            <p:nvSpPr>
              <p:cNvPr id="16405" name="Freeform 10"/>
              <p:cNvSpPr/>
              <p:nvPr/>
            </p:nvSpPr>
            <p:spPr bwMode="auto">
              <a:xfrm>
                <a:off x="3783" y="2423"/>
                <a:ext cx="524" cy="327"/>
              </a:xfrm>
              <a:custGeom>
                <a:avLst/>
                <a:gdLst>
                  <a:gd name="T0" fmla="*/ 1355269345 w 25"/>
                  <a:gd name="T1" fmla="*/ 0 h 16"/>
                  <a:gd name="T2" fmla="*/ 1100313016 w 25"/>
                  <a:gd name="T3" fmla="*/ 0 h 16"/>
                  <a:gd name="T4" fmla="*/ 1270157828 w 25"/>
                  <a:gd name="T5" fmla="*/ 802198485 h 16"/>
                  <a:gd name="T6" fmla="*/ 1019447093 w 25"/>
                  <a:gd name="T7" fmla="*/ 1019752627 h 16"/>
                  <a:gd name="T8" fmla="*/ 764490764 w 25"/>
                  <a:gd name="T9" fmla="*/ 802198485 h 16"/>
                  <a:gd name="T10" fmla="*/ 934519626 w 25"/>
                  <a:gd name="T11" fmla="*/ 0 h 16"/>
                  <a:gd name="T12" fmla="*/ 679563737 w 25"/>
                  <a:gd name="T13" fmla="*/ 0 h 16"/>
                  <a:gd name="T14" fmla="*/ 0 w 25"/>
                  <a:gd name="T15" fmla="*/ 584814750 h 16"/>
                  <a:gd name="T16" fmla="*/ 0 w 25"/>
                  <a:gd name="T17" fmla="*/ 1019752627 h 16"/>
                  <a:gd name="T18" fmla="*/ 1019447093 w 25"/>
                  <a:gd name="T19" fmla="*/ 1165958823 h 16"/>
                  <a:gd name="T20" fmla="*/ 2119760109 w 25"/>
                  <a:gd name="T21" fmla="*/ 1019752627 h 16"/>
                  <a:gd name="T22" fmla="*/ 2119760109 w 25"/>
                  <a:gd name="T23" fmla="*/ 584814750 h 16"/>
                  <a:gd name="T24" fmla="*/ 1355269345 w 25"/>
                  <a:gd name="T25" fmla="*/ 0 h 1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5" h="16">
                    <a:moveTo>
                      <a:pt x="16" y="0"/>
                    </a:moveTo>
                    <a:cubicBezTo>
                      <a:pt x="13" y="0"/>
                      <a:pt x="13" y="0"/>
                      <a:pt x="13" y="0"/>
                    </a:cubicBezTo>
                    <a:cubicBezTo>
                      <a:pt x="15" y="11"/>
                      <a:pt x="15" y="11"/>
                      <a:pt x="15" y="11"/>
                    </a:cubicBezTo>
                    <a:cubicBezTo>
                      <a:pt x="12" y="14"/>
                      <a:pt x="12" y="14"/>
                      <a:pt x="12" y="14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4"/>
                      <a:pt x="0" y="8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3" y="16"/>
                      <a:pt x="9" y="16"/>
                      <a:pt x="12" y="16"/>
                    </a:cubicBezTo>
                    <a:cubicBezTo>
                      <a:pt x="15" y="16"/>
                      <a:pt x="21" y="16"/>
                      <a:pt x="25" y="14"/>
                    </a:cubicBezTo>
                    <a:cubicBezTo>
                      <a:pt x="25" y="8"/>
                      <a:pt x="25" y="8"/>
                      <a:pt x="25" y="8"/>
                    </a:cubicBezTo>
                    <a:cubicBezTo>
                      <a:pt x="25" y="4"/>
                      <a:pt x="21" y="0"/>
                      <a:pt x="16" y="0"/>
                    </a:cubicBezTo>
                  </a:path>
                </a:pathLst>
              </a:custGeom>
              <a:solidFill>
                <a:srgbClr val="88889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6395" name="Freeform 14"/>
            <p:cNvSpPr/>
            <p:nvPr/>
          </p:nvSpPr>
          <p:spPr bwMode="auto">
            <a:xfrm>
              <a:off x="3025400" y="1969376"/>
              <a:ext cx="2807530" cy="3255283"/>
            </a:xfrm>
            <a:custGeom>
              <a:avLst/>
              <a:gdLst>
                <a:gd name="T0" fmla="*/ 2147483646 w 85"/>
                <a:gd name="T1" fmla="*/ 0 h 99"/>
                <a:gd name="T2" fmla="*/ 2147483646 w 85"/>
                <a:gd name="T3" fmla="*/ 2147483646 h 99"/>
                <a:gd name="T4" fmla="*/ 0 w 85"/>
                <a:gd name="T5" fmla="*/ 2147483646 h 99"/>
                <a:gd name="T6" fmla="*/ 2147483646 w 85"/>
                <a:gd name="T7" fmla="*/ 2147483646 h 99"/>
                <a:gd name="T8" fmla="*/ 2147483646 w 85"/>
                <a:gd name="T9" fmla="*/ 2147483646 h 99"/>
                <a:gd name="T10" fmla="*/ 2147483646 w 85"/>
                <a:gd name="T11" fmla="*/ 2147483646 h 99"/>
                <a:gd name="T12" fmla="*/ 2147483646 w 85"/>
                <a:gd name="T13" fmla="*/ 2147483646 h 99"/>
                <a:gd name="T14" fmla="*/ 2147483646 w 85"/>
                <a:gd name="T15" fmla="*/ 2147483646 h 99"/>
                <a:gd name="T16" fmla="*/ 2147483646 w 85"/>
                <a:gd name="T17" fmla="*/ 2147483646 h 99"/>
                <a:gd name="T18" fmla="*/ 2147483646 w 85"/>
                <a:gd name="T19" fmla="*/ 2147483646 h 99"/>
                <a:gd name="T20" fmla="*/ 2147483646 w 85"/>
                <a:gd name="T21" fmla="*/ 2147483646 h 99"/>
                <a:gd name="T22" fmla="*/ 2147483646 w 85"/>
                <a:gd name="T23" fmla="*/ 2147483646 h 99"/>
                <a:gd name="T24" fmla="*/ 2147483646 w 85"/>
                <a:gd name="T25" fmla="*/ 2147483646 h 99"/>
                <a:gd name="T26" fmla="*/ 2147483646 w 85"/>
                <a:gd name="T27" fmla="*/ 2147483646 h 99"/>
                <a:gd name="T28" fmla="*/ 2147483646 w 85"/>
                <a:gd name="T29" fmla="*/ 0 h 9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85" h="99">
                  <a:moveTo>
                    <a:pt x="49" y="0"/>
                  </a:moveTo>
                  <a:cubicBezTo>
                    <a:pt x="36" y="0"/>
                    <a:pt x="24" y="5"/>
                    <a:pt x="14" y="14"/>
                  </a:cubicBezTo>
                  <a:cubicBezTo>
                    <a:pt x="5" y="23"/>
                    <a:pt x="0" y="36"/>
                    <a:pt x="0" y="49"/>
                  </a:cubicBezTo>
                  <a:cubicBezTo>
                    <a:pt x="0" y="62"/>
                    <a:pt x="5" y="75"/>
                    <a:pt x="14" y="84"/>
                  </a:cubicBezTo>
                  <a:cubicBezTo>
                    <a:pt x="24" y="94"/>
                    <a:pt x="36" y="99"/>
                    <a:pt x="50" y="99"/>
                  </a:cubicBezTo>
                  <a:cubicBezTo>
                    <a:pt x="63" y="99"/>
                    <a:pt x="75" y="94"/>
                    <a:pt x="85" y="84"/>
                  </a:cubicBezTo>
                  <a:cubicBezTo>
                    <a:pt x="82" y="82"/>
                    <a:pt x="82" y="82"/>
                    <a:pt x="82" y="82"/>
                  </a:cubicBezTo>
                  <a:cubicBezTo>
                    <a:pt x="74" y="91"/>
                    <a:pt x="62" y="96"/>
                    <a:pt x="50" y="96"/>
                  </a:cubicBezTo>
                  <a:cubicBezTo>
                    <a:pt x="37" y="96"/>
                    <a:pt x="25" y="91"/>
                    <a:pt x="17" y="82"/>
                  </a:cubicBezTo>
                  <a:cubicBezTo>
                    <a:pt x="8" y="73"/>
                    <a:pt x="3" y="61"/>
                    <a:pt x="3" y="49"/>
                  </a:cubicBezTo>
                  <a:cubicBezTo>
                    <a:pt x="3" y="37"/>
                    <a:pt x="8" y="25"/>
                    <a:pt x="17" y="16"/>
                  </a:cubicBezTo>
                  <a:cubicBezTo>
                    <a:pt x="25" y="7"/>
                    <a:pt x="37" y="3"/>
                    <a:pt x="49" y="2"/>
                  </a:cubicBezTo>
                  <a:cubicBezTo>
                    <a:pt x="60" y="3"/>
                    <a:pt x="70" y="6"/>
                    <a:pt x="78" y="12"/>
                  </a:cubicBezTo>
                  <a:cubicBezTo>
                    <a:pt x="80" y="10"/>
                    <a:pt x="80" y="10"/>
                    <a:pt x="80" y="10"/>
                  </a:cubicBezTo>
                  <a:cubicBezTo>
                    <a:pt x="71" y="3"/>
                    <a:pt x="61" y="0"/>
                    <a:pt x="49" y="0"/>
                  </a:cubicBezTo>
                </a:path>
              </a:pathLst>
            </a:custGeom>
            <a:solidFill>
              <a:srgbClr val="FFC9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0" name="组合 19"/>
            <p:cNvGrpSpPr/>
            <p:nvPr/>
          </p:nvGrpSpPr>
          <p:grpSpPr>
            <a:xfrm rot="9277281">
              <a:off x="6065134" y="1197238"/>
              <a:ext cx="2449301" cy="2596616"/>
              <a:chOff x="3533775" y="1263651"/>
              <a:chExt cx="4028103" cy="4270375"/>
            </a:xfrm>
            <a:solidFill>
              <a:srgbClr val="8DC1CF"/>
            </a:solidFill>
          </p:grpSpPr>
          <p:sp>
            <p:nvSpPr>
              <p:cNvPr id="25" name="Freeform 5"/>
              <p:cNvSpPr>
                <a:spLocks noEditPoints="1"/>
              </p:cNvSpPr>
              <p:nvPr/>
            </p:nvSpPr>
            <p:spPr bwMode="auto">
              <a:xfrm>
                <a:off x="3990769" y="1572211"/>
                <a:ext cx="3571109" cy="3614186"/>
              </a:xfrm>
              <a:custGeom>
                <a:avLst/>
                <a:gdLst>
                  <a:gd name="T0" fmla="*/ 70 w 83"/>
                  <a:gd name="T1" fmla="*/ 23 h 84"/>
                  <a:gd name="T2" fmla="*/ 76 w 83"/>
                  <a:gd name="T3" fmla="*/ 17 h 84"/>
                  <a:gd name="T4" fmla="*/ 66 w 83"/>
                  <a:gd name="T5" fmla="*/ 8 h 84"/>
                  <a:gd name="T6" fmla="*/ 61 w 83"/>
                  <a:gd name="T7" fmla="*/ 13 h 84"/>
                  <a:gd name="T8" fmla="*/ 48 w 83"/>
                  <a:gd name="T9" fmla="*/ 8 h 84"/>
                  <a:gd name="T10" fmla="*/ 48 w 83"/>
                  <a:gd name="T11" fmla="*/ 0 h 84"/>
                  <a:gd name="T12" fmla="*/ 35 w 83"/>
                  <a:gd name="T13" fmla="*/ 0 h 84"/>
                  <a:gd name="T14" fmla="*/ 35 w 83"/>
                  <a:gd name="T15" fmla="*/ 8 h 84"/>
                  <a:gd name="T16" fmla="*/ 23 w 83"/>
                  <a:gd name="T17" fmla="*/ 13 h 84"/>
                  <a:gd name="T18" fmla="*/ 17 w 83"/>
                  <a:gd name="T19" fmla="*/ 8 h 84"/>
                  <a:gd name="T20" fmla="*/ 7 w 83"/>
                  <a:gd name="T21" fmla="*/ 17 h 84"/>
                  <a:gd name="T22" fmla="*/ 13 w 83"/>
                  <a:gd name="T23" fmla="*/ 23 h 84"/>
                  <a:gd name="T24" fmla="*/ 8 w 83"/>
                  <a:gd name="T25" fmla="*/ 35 h 84"/>
                  <a:gd name="T26" fmla="*/ 0 w 83"/>
                  <a:gd name="T27" fmla="*/ 35 h 84"/>
                  <a:gd name="T28" fmla="*/ 0 w 83"/>
                  <a:gd name="T29" fmla="*/ 49 h 84"/>
                  <a:gd name="T30" fmla="*/ 8 w 83"/>
                  <a:gd name="T31" fmla="*/ 49 h 84"/>
                  <a:gd name="T32" fmla="*/ 13 w 83"/>
                  <a:gd name="T33" fmla="*/ 61 h 84"/>
                  <a:gd name="T34" fmla="*/ 7 w 83"/>
                  <a:gd name="T35" fmla="*/ 67 h 84"/>
                  <a:gd name="T36" fmla="*/ 17 w 83"/>
                  <a:gd name="T37" fmla="*/ 76 h 84"/>
                  <a:gd name="T38" fmla="*/ 22 w 83"/>
                  <a:gd name="T39" fmla="*/ 71 h 84"/>
                  <a:gd name="T40" fmla="*/ 35 w 83"/>
                  <a:gd name="T41" fmla="*/ 76 h 84"/>
                  <a:gd name="T42" fmla="*/ 35 w 83"/>
                  <a:gd name="T43" fmla="*/ 84 h 84"/>
                  <a:gd name="T44" fmla="*/ 48 w 83"/>
                  <a:gd name="T45" fmla="*/ 84 h 84"/>
                  <a:gd name="T46" fmla="*/ 48 w 83"/>
                  <a:gd name="T47" fmla="*/ 76 h 84"/>
                  <a:gd name="T48" fmla="*/ 61 w 83"/>
                  <a:gd name="T49" fmla="*/ 71 h 84"/>
                  <a:gd name="T50" fmla="*/ 66 w 83"/>
                  <a:gd name="T51" fmla="*/ 76 h 84"/>
                  <a:gd name="T52" fmla="*/ 76 w 83"/>
                  <a:gd name="T53" fmla="*/ 67 h 84"/>
                  <a:gd name="T54" fmla="*/ 70 w 83"/>
                  <a:gd name="T55" fmla="*/ 61 h 84"/>
                  <a:gd name="T56" fmla="*/ 75 w 83"/>
                  <a:gd name="T57" fmla="*/ 49 h 84"/>
                  <a:gd name="T58" fmla="*/ 83 w 83"/>
                  <a:gd name="T59" fmla="*/ 49 h 84"/>
                  <a:gd name="T60" fmla="*/ 83 w 83"/>
                  <a:gd name="T61" fmla="*/ 35 h 84"/>
                  <a:gd name="T62" fmla="*/ 75 w 83"/>
                  <a:gd name="T63" fmla="*/ 35 h 84"/>
                  <a:gd name="T64" fmla="*/ 70 w 83"/>
                  <a:gd name="T65" fmla="*/ 23 h 84"/>
                  <a:gd name="T66" fmla="*/ 57 w 83"/>
                  <a:gd name="T67" fmla="*/ 58 h 84"/>
                  <a:gd name="T68" fmla="*/ 42 w 83"/>
                  <a:gd name="T69" fmla="*/ 64 h 84"/>
                  <a:gd name="T70" fmla="*/ 26 w 83"/>
                  <a:gd name="T71" fmla="*/ 58 h 84"/>
                  <a:gd name="T72" fmla="*/ 19 w 83"/>
                  <a:gd name="T73" fmla="*/ 42 h 84"/>
                  <a:gd name="T74" fmla="*/ 26 w 83"/>
                  <a:gd name="T75" fmla="*/ 26 h 84"/>
                  <a:gd name="T76" fmla="*/ 42 w 83"/>
                  <a:gd name="T77" fmla="*/ 20 h 84"/>
                  <a:gd name="T78" fmla="*/ 57 w 83"/>
                  <a:gd name="T79" fmla="*/ 26 h 84"/>
                  <a:gd name="T80" fmla="*/ 64 w 83"/>
                  <a:gd name="T81" fmla="*/ 42 h 84"/>
                  <a:gd name="T82" fmla="*/ 57 w 83"/>
                  <a:gd name="T83" fmla="*/ 58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83" h="84">
                    <a:moveTo>
                      <a:pt x="70" y="23"/>
                    </a:moveTo>
                    <a:cubicBezTo>
                      <a:pt x="76" y="17"/>
                      <a:pt x="76" y="17"/>
                      <a:pt x="76" y="17"/>
                    </a:cubicBezTo>
                    <a:cubicBezTo>
                      <a:pt x="66" y="8"/>
                      <a:pt x="66" y="8"/>
                      <a:pt x="66" y="8"/>
                    </a:cubicBezTo>
                    <a:cubicBezTo>
                      <a:pt x="61" y="13"/>
                      <a:pt x="61" y="13"/>
                      <a:pt x="61" y="13"/>
                    </a:cubicBezTo>
                    <a:cubicBezTo>
                      <a:pt x="57" y="11"/>
                      <a:pt x="53" y="9"/>
                      <a:pt x="48" y="8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8"/>
                      <a:pt x="35" y="8"/>
                      <a:pt x="35" y="8"/>
                    </a:cubicBezTo>
                    <a:cubicBezTo>
                      <a:pt x="30" y="9"/>
                      <a:pt x="26" y="11"/>
                      <a:pt x="23" y="13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0" y="27"/>
                      <a:pt x="9" y="31"/>
                      <a:pt x="8" y="35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8" y="49"/>
                      <a:pt x="8" y="49"/>
                      <a:pt x="8" y="49"/>
                    </a:cubicBezTo>
                    <a:cubicBezTo>
                      <a:pt x="9" y="53"/>
                      <a:pt x="10" y="57"/>
                      <a:pt x="13" y="61"/>
                    </a:cubicBezTo>
                    <a:cubicBezTo>
                      <a:pt x="7" y="67"/>
                      <a:pt x="7" y="67"/>
                      <a:pt x="7" y="67"/>
                    </a:cubicBezTo>
                    <a:cubicBezTo>
                      <a:pt x="17" y="76"/>
                      <a:pt x="17" y="76"/>
                      <a:pt x="17" y="76"/>
                    </a:cubicBezTo>
                    <a:cubicBezTo>
                      <a:pt x="22" y="71"/>
                      <a:pt x="22" y="71"/>
                      <a:pt x="22" y="71"/>
                    </a:cubicBezTo>
                    <a:cubicBezTo>
                      <a:pt x="26" y="73"/>
                      <a:pt x="30" y="75"/>
                      <a:pt x="35" y="76"/>
                    </a:cubicBezTo>
                    <a:cubicBezTo>
                      <a:pt x="35" y="84"/>
                      <a:pt x="35" y="84"/>
                      <a:pt x="35" y="84"/>
                    </a:cubicBezTo>
                    <a:cubicBezTo>
                      <a:pt x="48" y="84"/>
                      <a:pt x="48" y="84"/>
                      <a:pt x="48" y="84"/>
                    </a:cubicBezTo>
                    <a:cubicBezTo>
                      <a:pt x="48" y="76"/>
                      <a:pt x="48" y="76"/>
                      <a:pt x="48" y="76"/>
                    </a:cubicBezTo>
                    <a:cubicBezTo>
                      <a:pt x="53" y="75"/>
                      <a:pt x="57" y="73"/>
                      <a:pt x="61" y="71"/>
                    </a:cubicBezTo>
                    <a:cubicBezTo>
                      <a:pt x="66" y="76"/>
                      <a:pt x="66" y="76"/>
                      <a:pt x="66" y="76"/>
                    </a:cubicBezTo>
                    <a:cubicBezTo>
                      <a:pt x="76" y="67"/>
                      <a:pt x="76" y="67"/>
                      <a:pt x="76" y="67"/>
                    </a:cubicBezTo>
                    <a:cubicBezTo>
                      <a:pt x="70" y="61"/>
                      <a:pt x="70" y="61"/>
                      <a:pt x="70" y="61"/>
                    </a:cubicBezTo>
                    <a:cubicBezTo>
                      <a:pt x="73" y="57"/>
                      <a:pt x="74" y="53"/>
                      <a:pt x="75" y="49"/>
                    </a:cubicBezTo>
                    <a:cubicBezTo>
                      <a:pt x="83" y="49"/>
                      <a:pt x="83" y="49"/>
                      <a:pt x="83" y="49"/>
                    </a:cubicBezTo>
                    <a:cubicBezTo>
                      <a:pt x="83" y="35"/>
                      <a:pt x="83" y="35"/>
                      <a:pt x="83" y="35"/>
                    </a:cubicBezTo>
                    <a:cubicBezTo>
                      <a:pt x="75" y="35"/>
                      <a:pt x="75" y="35"/>
                      <a:pt x="75" y="35"/>
                    </a:cubicBezTo>
                    <a:cubicBezTo>
                      <a:pt x="74" y="31"/>
                      <a:pt x="73" y="27"/>
                      <a:pt x="70" y="23"/>
                    </a:cubicBezTo>
                    <a:close/>
                    <a:moveTo>
                      <a:pt x="57" y="58"/>
                    </a:moveTo>
                    <a:cubicBezTo>
                      <a:pt x="53" y="62"/>
                      <a:pt x="48" y="64"/>
                      <a:pt x="42" y="64"/>
                    </a:cubicBezTo>
                    <a:cubicBezTo>
                      <a:pt x="35" y="64"/>
                      <a:pt x="30" y="62"/>
                      <a:pt x="26" y="58"/>
                    </a:cubicBezTo>
                    <a:cubicBezTo>
                      <a:pt x="22" y="54"/>
                      <a:pt x="19" y="48"/>
                      <a:pt x="19" y="42"/>
                    </a:cubicBezTo>
                    <a:cubicBezTo>
                      <a:pt x="19" y="36"/>
                      <a:pt x="22" y="30"/>
                      <a:pt x="26" y="26"/>
                    </a:cubicBezTo>
                    <a:cubicBezTo>
                      <a:pt x="30" y="22"/>
                      <a:pt x="35" y="20"/>
                      <a:pt x="42" y="20"/>
                    </a:cubicBezTo>
                    <a:cubicBezTo>
                      <a:pt x="48" y="20"/>
                      <a:pt x="53" y="22"/>
                      <a:pt x="57" y="26"/>
                    </a:cubicBezTo>
                    <a:cubicBezTo>
                      <a:pt x="61" y="30"/>
                      <a:pt x="64" y="36"/>
                      <a:pt x="64" y="42"/>
                    </a:cubicBezTo>
                    <a:cubicBezTo>
                      <a:pt x="64" y="48"/>
                      <a:pt x="61" y="54"/>
                      <a:pt x="57" y="58"/>
                    </a:cubicBezTo>
                    <a:close/>
                  </a:path>
                </a:pathLst>
              </a:custGeom>
              <a:solidFill>
                <a:srgbClr val="F3AB2D"/>
              </a:soli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 extrusionH="76200">
                <a:extrusionClr>
                  <a:srgbClr val="A5C3CF"/>
                </a:extrusionClr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6" name="Freeform 14"/>
              <p:cNvSpPr/>
              <p:nvPr/>
            </p:nvSpPr>
            <p:spPr bwMode="auto">
              <a:xfrm>
                <a:off x="3533775" y="1263651"/>
                <a:ext cx="3683000" cy="4270375"/>
              </a:xfrm>
              <a:custGeom>
                <a:avLst/>
                <a:gdLst>
                  <a:gd name="T0" fmla="*/ 49 w 85"/>
                  <a:gd name="T1" fmla="*/ 0 h 99"/>
                  <a:gd name="T2" fmla="*/ 14 w 85"/>
                  <a:gd name="T3" fmla="*/ 14 h 99"/>
                  <a:gd name="T4" fmla="*/ 0 w 85"/>
                  <a:gd name="T5" fmla="*/ 49 h 99"/>
                  <a:gd name="T6" fmla="*/ 14 w 85"/>
                  <a:gd name="T7" fmla="*/ 84 h 99"/>
                  <a:gd name="T8" fmla="*/ 50 w 85"/>
                  <a:gd name="T9" fmla="*/ 99 h 99"/>
                  <a:gd name="T10" fmla="*/ 85 w 85"/>
                  <a:gd name="T11" fmla="*/ 84 h 99"/>
                  <a:gd name="T12" fmla="*/ 82 w 85"/>
                  <a:gd name="T13" fmla="*/ 82 h 99"/>
                  <a:gd name="T14" fmla="*/ 50 w 85"/>
                  <a:gd name="T15" fmla="*/ 96 h 99"/>
                  <a:gd name="T16" fmla="*/ 17 w 85"/>
                  <a:gd name="T17" fmla="*/ 82 h 99"/>
                  <a:gd name="T18" fmla="*/ 3 w 85"/>
                  <a:gd name="T19" fmla="*/ 49 h 99"/>
                  <a:gd name="T20" fmla="*/ 17 w 85"/>
                  <a:gd name="T21" fmla="*/ 16 h 99"/>
                  <a:gd name="T22" fmla="*/ 49 w 85"/>
                  <a:gd name="T23" fmla="*/ 2 h 99"/>
                  <a:gd name="T24" fmla="*/ 78 w 85"/>
                  <a:gd name="T25" fmla="*/ 12 h 99"/>
                  <a:gd name="T26" fmla="*/ 80 w 85"/>
                  <a:gd name="T27" fmla="*/ 10 h 99"/>
                  <a:gd name="T28" fmla="*/ 49 w 85"/>
                  <a:gd name="T29" fmla="*/ 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5" h="99">
                    <a:moveTo>
                      <a:pt x="49" y="0"/>
                    </a:moveTo>
                    <a:cubicBezTo>
                      <a:pt x="36" y="0"/>
                      <a:pt x="24" y="5"/>
                      <a:pt x="14" y="14"/>
                    </a:cubicBezTo>
                    <a:cubicBezTo>
                      <a:pt x="5" y="23"/>
                      <a:pt x="0" y="36"/>
                      <a:pt x="0" y="49"/>
                    </a:cubicBezTo>
                    <a:cubicBezTo>
                      <a:pt x="0" y="62"/>
                      <a:pt x="5" y="75"/>
                      <a:pt x="14" y="84"/>
                    </a:cubicBezTo>
                    <a:cubicBezTo>
                      <a:pt x="24" y="94"/>
                      <a:pt x="36" y="99"/>
                      <a:pt x="50" y="99"/>
                    </a:cubicBezTo>
                    <a:cubicBezTo>
                      <a:pt x="63" y="99"/>
                      <a:pt x="75" y="94"/>
                      <a:pt x="85" y="84"/>
                    </a:cubicBezTo>
                    <a:cubicBezTo>
                      <a:pt x="82" y="82"/>
                      <a:pt x="82" y="82"/>
                      <a:pt x="82" y="82"/>
                    </a:cubicBezTo>
                    <a:cubicBezTo>
                      <a:pt x="74" y="91"/>
                      <a:pt x="62" y="96"/>
                      <a:pt x="50" y="96"/>
                    </a:cubicBezTo>
                    <a:cubicBezTo>
                      <a:pt x="37" y="96"/>
                      <a:pt x="25" y="91"/>
                      <a:pt x="17" y="82"/>
                    </a:cubicBezTo>
                    <a:cubicBezTo>
                      <a:pt x="8" y="73"/>
                      <a:pt x="3" y="61"/>
                      <a:pt x="3" y="49"/>
                    </a:cubicBezTo>
                    <a:cubicBezTo>
                      <a:pt x="3" y="37"/>
                      <a:pt x="8" y="25"/>
                      <a:pt x="17" y="16"/>
                    </a:cubicBezTo>
                    <a:cubicBezTo>
                      <a:pt x="25" y="7"/>
                      <a:pt x="37" y="3"/>
                      <a:pt x="49" y="2"/>
                    </a:cubicBezTo>
                    <a:cubicBezTo>
                      <a:pt x="60" y="3"/>
                      <a:pt x="70" y="6"/>
                      <a:pt x="78" y="12"/>
                    </a:cubicBezTo>
                    <a:cubicBezTo>
                      <a:pt x="80" y="10"/>
                      <a:pt x="80" y="10"/>
                      <a:pt x="80" y="10"/>
                    </a:cubicBezTo>
                    <a:cubicBezTo>
                      <a:pt x="71" y="3"/>
                      <a:pt x="61" y="0"/>
                      <a:pt x="49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sp>
          <p:nvSpPr>
            <p:cNvPr id="16397" name="KSO_Shape"/>
            <p:cNvSpPr/>
            <p:nvPr/>
          </p:nvSpPr>
          <p:spPr bwMode="auto">
            <a:xfrm>
              <a:off x="7000806" y="2262153"/>
              <a:ext cx="337077" cy="607346"/>
            </a:xfrm>
            <a:custGeom>
              <a:avLst/>
              <a:gdLst>
                <a:gd name="T0" fmla="*/ 23403 w 709759"/>
                <a:gd name="T1" fmla="*/ 0 h 1280034"/>
                <a:gd name="T2" fmla="*/ 36274 w 709759"/>
                <a:gd name="T3" fmla="*/ 0 h 1280034"/>
                <a:gd name="T4" fmla="*/ 36274 w 709759"/>
                <a:gd name="T5" fmla="*/ 11590 h 1280034"/>
                <a:gd name="T6" fmla="*/ 56166 w 709759"/>
                <a:gd name="T7" fmla="*/ 15067 h 1280034"/>
                <a:gd name="T8" fmla="*/ 51486 w 709759"/>
                <a:gd name="T9" fmla="*/ 30134 h 1280034"/>
                <a:gd name="T10" fmla="*/ 32764 w 709759"/>
                <a:gd name="T11" fmla="*/ 25498 h 1280034"/>
                <a:gd name="T12" fmla="*/ 21062 w 709759"/>
                <a:gd name="T13" fmla="*/ 33611 h 1280034"/>
                <a:gd name="T14" fmla="*/ 37444 w 709759"/>
                <a:gd name="T15" fmla="*/ 44043 h 1280034"/>
                <a:gd name="T16" fmla="*/ 59677 w 709759"/>
                <a:gd name="T17" fmla="*/ 69541 h 1280034"/>
                <a:gd name="T18" fmla="*/ 36274 w 709759"/>
                <a:gd name="T19" fmla="*/ 92721 h 1280034"/>
                <a:gd name="T20" fmla="*/ 36274 w 709759"/>
                <a:gd name="T21" fmla="*/ 106630 h 1280034"/>
                <a:gd name="T22" fmla="*/ 23403 w 709759"/>
                <a:gd name="T23" fmla="*/ 106630 h 1280034"/>
                <a:gd name="T24" fmla="*/ 23403 w 709759"/>
                <a:gd name="T25" fmla="*/ 93880 h 1280034"/>
                <a:gd name="T26" fmla="*/ 0 w 709759"/>
                <a:gd name="T27" fmla="*/ 88085 h 1280034"/>
                <a:gd name="T28" fmla="*/ 4680 w 709759"/>
                <a:gd name="T29" fmla="*/ 73018 h 1280034"/>
                <a:gd name="T30" fmla="*/ 26913 w 709759"/>
                <a:gd name="T31" fmla="*/ 78813 h 1280034"/>
                <a:gd name="T32" fmla="*/ 39784 w 709759"/>
                <a:gd name="T33" fmla="*/ 70700 h 1280034"/>
                <a:gd name="T34" fmla="*/ 25743 w 709759"/>
                <a:gd name="T35" fmla="*/ 59110 h 1280034"/>
                <a:gd name="T36" fmla="*/ 1170 w 709759"/>
                <a:gd name="T37" fmla="*/ 35930 h 1280034"/>
                <a:gd name="T38" fmla="*/ 23403 w 709759"/>
                <a:gd name="T39" fmla="*/ 11590 h 1280034"/>
                <a:gd name="T40" fmla="*/ 23403 w 709759"/>
                <a:gd name="T41" fmla="*/ 0 h 128003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709759" h="1280034">
                  <a:moveTo>
                    <a:pt x="278337" y="0"/>
                  </a:moveTo>
                  <a:cubicBezTo>
                    <a:pt x="431422" y="0"/>
                    <a:pt x="431422" y="0"/>
                    <a:pt x="431422" y="0"/>
                  </a:cubicBezTo>
                  <a:cubicBezTo>
                    <a:pt x="431422" y="139134"/>
                    <a:pt x="431422" y="139134"/>
                    <a:pt x="431422" y="139134"/>
                  </a:cubicBezTo>
                  <a:cubicBezTo>
                    <a:pt x="542757" y="139134"/>
                    <a:pt x="612342" y="166961"/>
                    <a:pt x="668009" y="180875"/>
                  </a:cubicBezTo>
                  <a:cubicBezTo>
                    <a:pt x="612342" y="361749"/>
                    <a:pt x="612342" y="361749"/>
                    <a:pt x="612342" y="361749"/>
                  </a:cubicBezTo>
                  <a:cubicBezTo>
                    <a:pt x="584508" y="347835"/>
                    <a:pt x="501007" y="306095"/>
                    <a:pt x="389672" y="306095"/>
                  </a:cubicBezTo>
                  <a:cubicBezTo>
                    <a:pt x="292254" y="306095"/>
                    <a:pt x="250503" y="361749"/>
                    <a:pt x="250503" y="403489"/>
                  </a:cubicBezTo>
                  <a:cubicBezTo>
                    <a:pt x="250503" y="445229"/>
                    <a:pt x="306171" y="486970"/>
                    <a:pt x="445339" y="528710"/>
                  </a:cubicBezTo>
                  <a:cubicBezTo>
                    <a:pt x="640175" y="598277"/>
                    <a:pt x="709759" y="681757"/>
                    <a:pt x="709759" y="834805"/>
                  </a:cubicBezTo>
                  <a:cubicBezTo>
                    <a:pt x="709759" y="973939"/>
                    <a:pt x="612342" y="1085246"/>
                    <a:pt x="431422" y="1113073"/>
                  </a:cubicBezTo>
                  <a:cubicBezTo>
                    <a:pt x="431422" y="1280034"/>
                    <a:pt x="431422" y="1280034"/>
                    <a:pt x="431422" y="1280034"/>
                  </a:cubicBezTo>
                  <a:cubicBezTo>
                    <a:pt x="278337" y="1280034"/>
                    <a:pt x="278337" y="1280034"/>
                    <a:pt x="278337" y="1280034"/>
                  </a:cubicBezTo>
                  <a:cubicBezTo>
                    <a:pt x="278337" y="1126986"/>
                    <a:pt x="278337" y="1126986"/>
                    <a:pt x="278337" y="1126986"/>
                  </a:cubicBezTo>
                  <a:cubicBezTo>
                    <a:pt x="167002" y="1126986"/>
                    <a:pt x="69584" y="1099160"/>
                    <a:pt x="0" y="1057419"/>
                  </a:cubicBezTo>
                  <a:cubicBezTo>
                    <a:pt x="55667" y="876545"/>
                    <a:pt x="55667" y="876545"/>
                    <a:pt x="55667" y="876545"/>
                  </a:cubicBezTo>
                  <a:cubicBezTo>
                    <a:pt x="125252" y="918285"/>
                    <a:pt x="208753" y="946112"/>
                    <a:pt x="320088" y="946112"/>
                  </a:cubicBezTo>
                  <a:cubicBezTo>
                    <a:pt x="403589" y="946112"/>
                    <a:pt x="473173" y="918285"/>
                    <a:pt x="473173" y="848718"/>
                  </a:cubicBezTo>
                  <a:cubicBezTo>
                    <a:pt x="473173" y="793065"/>
                    <a:pt x="417506" y="751324"/>
                    <a:pt x="306171" y="709584"/>
                  </a:cubicBezTo>
                  <a:cubicBezTo>
                    <a:pt x="125252" y="653930"/>
                    <a:pt x="13917" y="584363"/>
                    <a:pt x="13917" y="431316"/>
                  </a:cubicBezTo>
                  <a:cubicBezTo>
                    <a:pt x="13917" y="292182"/>
                    <a:pt x="111335" y="180875"/>
                    <a:pt x="278337" y="139134"/>
                  </a:cubicBezTo>
                  <a:cubicBezTo>
                    <a:pt x="278337" y="0"/>
                    <a:pt x="278337" y="0"/>
                    <a:pt x="278337" y="0"/>
                  </a:cubicBezTo>
                  <a:close/>
                </a:path>
              </a:pathLst>
            </a:custGeom>
            <a:solidFill>
              <a:srgbClr val="8888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2" name="Freeform 5"/>
            <p:cNvSpPr>
              <a:spLocks noEditPoints="1"/>
            </p:cNvSpPr>
            <p:nvPr/>
          </p:nvSpPr>
          <p:spPr bwMode="auto">
            <a:xfrm rot="13858708">
              <a:off x="6228882" y="4042244"/>
              <a:ext cx="1697289" cy="1717763"/>
            </a:xfrm>
            <a:custGeom>
              <a:avLst/>
              <a:gdLst>
                <a:gd name="T0" fmla="*/ 70 w 83"/>
                <a:gd name="T1" fmla="*/ 23 h 84"/>
                <a:gd name="T2" fmla="*/ 76 w 83"/>
                <a:gd name="T3" fmla="*/ 17 h 84"/>
                <a:gd name="T4" fmla="*/ 66 w 83"/>
                <a:gd name="T5" fmla="*/ 8 h 84"/>
                <a:gd name="T6" fmla="*/ 61 w 83"/>
                <a:gd name="T7" fmla="*/ 13 h 84"/>
                <a:gd name="T8" fmla="*/ 48 w 83"/>
                <a:gd name="T9" fmla="*/ 8 h 84"/>
                <a:gd name="T10" fmla="*/ 48 w 83"/>
                <a:gd name="T11" fmla="*/ 0 h 84"/>
                <a:gd name="T12" fmla="*/ 35 w 83"/>
                <a:gd name="T13" fmla="*/ 0 h 84"/>
                <a:gd name="T14" fmla="*/ 35 w 83"/>
                <a:gd name="T15" fmla="*/ 8 h 84"/>
                <a:gd name="T16" fmla="*/ 23 w 83"/>
                <a:gd name="T17" fmla="*/ 13 h 84"/>
                <a:gd name="T18" fmla="*/ 17 w 83"/>
                <a:gd name="T19" fmla="*/ 8 h 84"/>
                <a:gd name="T20" fmla="*/ 7 w 83"/>
                <a:gd name="T21" fmla="*/ 17 h 84"/>
                <a:gd name="T22" fmla="*/ 13 w 83"/>
                <a:gd name="T23" fmla="*/ 23 h 84"/>
                <a:gd name="T24" fmla="*/ 8 w 83"/>
                <a:gd name="T25" fmla="*/ 35 h 84"/>
                <a:gd name="T26" fmla="*/ 0 w 83"/>
                <a:gd name="T27" fmla="*/ 35 h 84"/>
                <a:gd name="T28" fmla="*/ 0 w 83"/>
                <a:gd name="T29" fmla="*/ 49 h 84"/>
                <a:gd name="T30" fmla="*/ 8 w 83"/>
                <a:gd name="T31" fmla="*/ 49 h 84"/>
                <a:gd name="T32" fmla="*/ 13 w 83"/>
                <a:gd name="T33" fmla="*/ 61 h 84"/>
                <a:gd name="T34" fmla="*/ 7 w 83"/>
                <a:gd name="T35" fmla="*/ 67 h 84"/>
                <a:gd name="T36" fmla="*/ 17 w 83"/>
                <a:gd name="T37" fmla="*/ 76 h 84"/>
                <a:gd name="T38" fmla="*/ 22 w 83"/>
                <a:gd name="T39" fmla="*/ 71 h 84"/>
                <a:gd name="T40" fmla="*/ 35 w 83"/>
                <a:gd name="T41" fmla="*/ 76 h 84"/>
                <a:gd name="T42" fmla="*/ 35 w 83"/>
                <a:gd name="T43" fmla="*/ 84 h 84"/>
                <a:gd name="T44" fmla="*/ 48 w 83"/>
                <a:gd name="T45" fmla="*/ 84 h 84"/>
                <a:gd name="T46" fmla="*/ 48 w 83"/>
                <a:gd name="T47" fmla="*/ 76 h 84"/>
                <a:gd name="T48" fmla="*/ 61 w 83"/>
                <a:gd name="T49" fmla="*/ 71 h 84"/>
                <a:gd name="T50" fmla="*/ 66 w 83"/>
                <a:gd name="T51" fmla="*/ 76 h 84"/>
                <a:gd name="T52" fmla="*/ 76 w 83"/>
                <a:gd name="T53" fmla="*/ 67 h 84"/>
                <a:gd name="T54" fmla="*/ 70 w 83"/>
                <a:gd name="T55" fmla="*/ 61 h 84"/>
                <a:gd name="T56" fmla="*/ 75 w 83"/>
                <a:gd name="T57" fmla="*/ 49 h 84"/>
                <a:gd name="T58" fmla="*/ 83 w 83"/>
                <a:gd name="T59" fmla="*/ 49 h 84"/>
                <a:gd name="T60" fmla="*/ 83 w 83"/>
                <a:gd name="T61" fmla="*/ 35 h 84"/>
                <a:gd name="T62" fmla="*/ 75 w 83"/>
                <a:gd name="T63" fmla="*/ 35 h 84"/>
                <a:gd name="T64" fmla="*/ 70 w 83"/>
                <a:gd name="T65" fmla="*/ 23 h 84"/>
                <a:gd name="T66" fmla="*/ 57 w 83"/>
                <a:gd name="T67" fmla="*/ 58 h 84"/>
                <a:gd name="T68" fmla="*/ 42 w 83"/>
                <a:gd name="T69" fmla="*/ 64 h 84"/>
                <a:gd name="T70" fmla="*/ 26 w 83"/>
                <a:gd name="T71" fmla="*/ 58 h 84"/>
                <a:gd name="T72" fmla="*/ 19 w 83"/>
                <a:gd name="T73" fmla="*/ 42 h 84"/>
                <a:gd name="T74" fmla="*/ 26 w 83"/>
                <a:gd name="T75" fmla="*/ 26 h 84"/>
                <a:gd name="T76" fmla="*/ 42 w 83"/>
                <a:gd name="T77" fmla="*/ 20 h 84"/>
                <a:gd name="T78" fmla="*/ 57 w 83"/>
                <a:gd name="T79" fmla="*/ 26 h 84"/>
                <a:gd name="T80" fmla="*/ 64 w 83"/>
                <a:gd name="T81" fmla="*/ 42 h 84"/>
                <a:gd name="T82" fmla="*/ 57 w 83"/>
                <a:gd name="T83" fmla="*/ 5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3" h="84">
                  <a:moveTo>
                    <a:pt x="70" y="23"/>
                  </a:moveTo>
                  <a:cubicBezTo>
                    <a:pt x="76" y="17"/>
                    <a:pt x="76" y="17"/>
                    <a:pt x="76" y="17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61" y="13"/>
                    <a:pt x="61" y="13"/>
                    <a:pt x="61" y="13"/>
                  </a:cubicBezTo>
                  <a:cubicBezTo>
                    <a:pt x="57" y="11"/>
                    <a:pt x="53" y="9"/>
                    <a:pt x="48" y="8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0" y="9"/>
                    <a:pt x="26" y="11"/>
                    <a:pt x="23" y="13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0" y="27"/>
                    <a:pt x="9" y="31"/>
                    <a:pt x="8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8" y="49"/>
                    <a:pt x="8" y="49"/>
                    <a:pt x="8" y="49"/>
                  </a:cubicBezTo>
                  <a:cubicBezTo>
                    <a:pt x="9" y="53"/>
                    <a:pt x="10" y="57"/>
                    <a:pt x="13" y="61"/>
                  </a:cubicBezTo>
                  <a:cubicBezTo>
                    <a:pt x="7" y="67"/>
                    <a:pt x="7" y="67"/>
                    <a:pt x="7" y="67"/>
                  </a:cubicBezTo>
                  <a:cubicBezTo>
                    <a:pt x="17" y="76"/>
                    <a:pt x="17" y="76"/>
                    <a:pt x="17" y="76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26" y="73"/>
                    <a:pt x="30" y="75"/>
                    <a:pt x="35" y="76"/>
                  </a:cubicBezTo>
                  <a:cubicBezTo>
                    <a:pt x="35" y="84"/>
                    <a:pt x="35" y="84"/>
                    <a:pt x="35" y="84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8" y="76"/>
                    <a:pt x="48" y="76"/>
                    <a:pt x="48" y="76"/>
                  </a:cubicBezTo>
                  <a:cubicBezTo>
                    <a:pt x="53" y="75"/>
                    <a:pt x="57" y="73"/>
                    <a:pt x="61" y="71"/>
                  </a:cubicBezTo>
                  <a:cubicBezTo>
                    <a:pt x="66" y="76"/>
                    <a:pt x="66" y="76"/>
                    <a:pt x="66" y="76"/>
                  </a:cubicBezTo>
                  <a:cubicBezTo>
                    <a:pt x="76" y="67"/>
                    <a:pt x="76" y="67"/>
                    <a:pt x="76" y="67"/>
                  </a:cubicBezTo>
                  <a:cubicBezTo>
                    <a:pt x="70" y="61"/>
                    <a:pt x="70" y="61"/>
                    <a:pt x="70" y="61"/>
                  </a:cubicBezTo>
                  <a:cubicBezTo>
                    <a:pt x="73" y="57"/>
                    <a:pt x="74" y="53"/>
                    <a:pt x="75" y="49"/>
                  </a:cubicBezTo>
                  <a:cubicBezTo>
                    <a:pt x="83" y="49"/>
                    <a:pt x="83" y="49"/>
                    <a:pt x="83" y="49"/>
                  </a:cubicBezTo>
                  <a:cubicBezTo>
                    <a:pt x="83" y="35"/>
                    <a:pt x="83" y="35"/>
                    <a:pt x="83" y="35"/>
                  </a:cubicBezTo>
                  <a:cubicBezTo>
                    <a:pt x="75" y="35"/>
                    <a:pt x="75" y="35"/>
                    <a:pt x="75" y="35"/>
                  </a:cubicBezTo>
                  <a:cubicBezTo>
                    <a:pt x="74" y="31"/>
                    <a:pt x="73" y="27"/>
                    <a:pt x="70" y="23"/>
                  </a:cubicBezTo>
                  <a:close/>
                  <a:moveTo>
                    <a:pt x="57" y="58"/>
                  </a:moveTo>
                  <a:cubicBezTo>
                    <a:pt x="53" y="62"/>
                    <a:pt x="48" y="64"/>
                    <a:pt x="42" y="64"/>
                  </a:cubicBezTo>
                  <a:cubicBezTo>
                    <a:pt x="35" y="64"/>
                    <a:pt x="30" y="62"/>
                    <a:pt x="26" y="58"/>
                  </a:cubicBezTo>
                  <a:cubicBezTo>
                    <a:pt x="22" y="54"/>
                    <a:pt x="19" y="48"/>
                    <a:pt x="19" y="42"/>
                  </a:cubicBezTo>
                  <a:cubicBezTo>
                    <a:pt x="19" y="36"/>
                    <a:pt x="22" y="30"/>
                    <a:pt x="26" y="26"/>
                  </a:cubicBezTo>
                  <a:cubicBezTo>
                    <a:pt x="30" y="22"/>
                    <a:pt x="35" y="20"/>
                    <a:pt x="42" y="20"/>
                  </a:cubicBezTo>
                  <a:cubicBezTo>
                    <a:pt x="48" y="20"/>
                    <a:pt x="53" y="22"/>
                    <a:pt x="57" y="26"/>
                  </a:cubicBezTo>
                  <a:cubicBezTo>
                    <a:pt x="61" y="30"/>
                    <a:pt x="64" y="36"/>
                    <a:pt x="64" y="42"/>
                  </a:cubicBezTo>
                  <a:cubicBezTo>
                    <a:pt x="64" y="48"/>
                    <a:pt x="61" y="54"/>
                    <a:pt x="57" y="58"/>
                  </a:cubicBezTo>
                  <a:close/>
                </a:path>
              </a:pathLst>
            </a:custGeom>
            <a:solidFill>
              <a:srgbClr val="F78B45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extrusionH="76200">
              <a:extrusionClr>
                <a:srgbClr val="A5C3CF"/>
              </a:extrusionClr>
            </a:sp3d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6401" name="Freeform 18"/>
            <p:cNvSpPr/>
            <p:nvPr/>
          </p:nvSpPr>
          <p:spPr bwMode="auto">
            <a:xfrm rot="-1119039">
              <a:off x="5874452" y="4031791"/>
              <a:ext cx="2406149" cy="2056251"/>
            </a:xfrm>
            <a:custGeom>
              <a:avLst/>
              <a:gdLst>
                <a:gd name="T0" fmla="*/ 2147483646 w 52"/>
                <a:gd name="T1" fmla="*/ 0 h 44"/>
                <a:gd name="T2" fmla="*/ 2147483646 w 52"/>
                <a:gd name="T3" fmla="*/ 2147483646 h 44"/>
                <a:gd name="T4" fmla="*/ 2147483646 w 52"/>
                <a:gd name="T5" fmla="*/ 2147483646 h 44"/>
                <a:gd name="T6" fmla="*/ 2147483646 w 52"/>
                <a:gd name="T7" fmla="*/ 2147483646 h 44"/>
                <a:gd name="T8" fmla="*/ 2147483646 w 52"/>
                <a:gd name="T9" fmla="*/ 2147483646 h 44"/>
                <a:gd name="T10" fmla="*/ 2147483646 w 52"/>
                <a:gd name="T11" fmla="*/ 2147483646 h 44"/>
                <a:gd name="T12" fmla="*/ 2147483646 w 52"/>
                <a:gd name="T13" fmla="*/ 2147483646 h 44"/>
                <a:gd name="T14" fmla="*/ 2147483646 w 52"/>
                <a:gd name="T15" fmla="*/ 2147483646 h 44"/>
                <a:gd name="T16" fmla="*/ 2147483646 w 52"/>
                <a:gd name="T17" fmla="*/ 2147483646 h 44"/>
                <a:gd name="T18" fmla="*/ 2147483646 w 52"/>
                <a:gd name="T19" fmla="*/ 2147483646 h 44"/>
                <a:gd name="T20" fmla="*/ 0 w 52"/>
                <a:gd name="T21" fmla="*/ 2147483646 h 44"/>
                <a:gd name="T22" fmla="*/ 0 w 52"/>
                <a:gd name="T23" fmla="*/ 2147483646 h 44"/>
                <a:gd name="T24" fmla="*/ 2147483646 w 52"/>
                <a:gd name="T25" fmla="*/ 2147483646 h 44"/>
                <a:gd name="T26" fmla="*/ 2147483646 w 52"/>
                <a:gd name="T27" fmla="*/ 2147483646 h 44"/>
                <a:gd name="T28" fmla="*/ 2147483646 w 52"/>
                <a:gd name="T29" fmla="*/ 2147483646 h 44"/>
                <a:gd name="T30" fmla="*/ 2147483646 w 52"/>
                <a:gd name="T31" fmla="*/ 2147483646 h 44"/>
                <a:gd name="T32" fmla="*/ 2147483646 w 52"/>
                <a:gd name="T33" fmla="*/ 2147483646 h 44"/>
                <a:gd name="T34" fmla="*/ 2147483646 w 52"/>
                <a:gd name="T35" fmla="*/ 2147483646 h 44"/>
                <a:gd name="T36" fmla="*/ 2147483646 w 52"/>
                <a:gd name="T37" fmla="*/ 0 h 4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52" h="44">
                  <a:moveTo>
                    <a:pt x="45" y="0"/>
                  </a:moveTo>
                  <a:cubicBezTo>
                    <a:pt x="43" y="2"/>
                    <a:pt x="43" y="2"/>
                    <a:pt x="43" y="2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47" y="8"/>
                    <a:pt x="49" y="14"/>
                    <a:pt x="49" y="20"/>
                  </a:cubicBezTo>
                  <a:cubicBezTo>
                    <a:pt x="48" y="26"/>
                    <a:pt x="45" y="31"/>
                    <a:pt x="41" y="35"/>
                  </a:cubicBezTo>
                  <a:cubicBezTo>
                    <a:pt x="37" y="39"/>
                    <a:pt x="31" y="41"/>
                    <a:pt x="26" y="41"/>
                  </a:cubicBezTo>
                  <a:cubicBezTo>
                    <a:pt x="25" y="41"/>
                    <a:pt x="25" y="41"/>
                    <a:pt x="24" y="40"/>
                  </a:cubicBezTo>
                  <a:cubicBezTo>
                    <a:pt x="18" y="40"/>
                    <a:pt x="13" y="37"/>
                    <a:pt x="9" y="32"/>
                  </a:cubicBezTo>
                  <a:cubicBezTo>
                    <a:pt x="5" y="28"/>
                    <a:pt x="3" y="22"/>
                    <a:pt x="3" y="16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22"/>
                    <a:pt x="2" y="29"/>
                    <a:pt x="6" y="34"/>
                  </a:cubicBezTo>
                  <a:cubicBezTo>
                    <a:pt x="11" y="40"/>
                    <a:pt x="17" y="43"/>
                    <a:pt x="24" y="43"/>
                  </a:cubicBezTo>
                  <a:cubicBezTo>
                    <a:pt x="25" y="44"/>
                    <a:pt x="25" y="44"/>
                    <a:pt x="26" y="44"/>
                  </a:cubicBezTo>
                  <a:cubicBezTo>
                    <a:pt x="32" y="44"/>
                    <a:pt x="38" y="41"/>
                    <a:pt x="43" y="38"/>
                  </a:cubicBezTo>
                  <a:cubicBezTo>
                    <a:pt x="48" y="33"/>
                    <a:pt x="51" y="27"/>
                    <a:pt x="52" y="20"/>
                  </a:cubicBezTo>
                  <a:cubicBezTo>
                    <a:pt x="52" y="13"/>
                    <a:pt x="50" y="6"/>
                    <a:pt x="46" y="1"/>
                  </a:cubicBezTo>
                  <a:cubicBezTo>
                    <a:pt x="45" y="0"/>
                    <a:pt x="45" y="0"/>
                    <a:pt x="45" y="0"/>
                  </a:cubicBezTo>
                </a:path>
              </a:pathLst>
            </a:custGeom>
            <a:solidFill>
              <a:srgbClr val="D3EF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" name="KSO_Shape"/>
            <p:cNvSpPr/>
            <p:nvPr/>
          </p:nvSpPr>
          <p:spPr bwMode="auto">
            <a:xfrm>
              <a:off x="6930068" y="4721805"/>
              <a:ext cx="332811" cy="358549"/>
            </a:xfrm>
            <a:custGeom>
              <a:avLst/>
              <a:gdLst>
                <a:gd name="T0" fmla="*/ 1753292 w 4636"/>
                <a:gd name="T1" fmla="*/ 1304768 h 4986"/>
                <a:gd name="T2" fmla="*/ 1683756 w 4636"/>
                <a:gd name="T3" fmla="*/ 1479374 h 4986"/>
                <a:gd name="T4" fmla="*/ 1569137 w 4636"/>
                <a:gd name="T5" fmla="*/ 1631438 h 4986"/>
                <a:gd name="T6" fmla="*/ 1415547 w 4636"/>
                <a:gd name="T7" fmla="*/ 1755611 h 4986"/>
                <a:gd name="T8" fmla="*/ 1230628 w 4636"/>
                <a:gd name="T9" fmla="*/ 1845779 h 4986"/>
                <a:gd name="T10" fmla="*/ 1020493 w 4636"/>
                <a:gd name="T11" fmla="*/ 1896594 h 4986"/>
                <a:gd name="T12" fmla="*/ 817235 w 4636"/>
                <a:gd name="T13" fmla="*/ 1902708 h 4986"/>
                <a:gd name="T14" fmla="*/ 601369 w 4636"/>
                <a:gd name="T15" fmla="*/ 1865647 h 4986"/>
                <a:gd name="T16" fmla="*/ 408426 w 4636"/>
                <a:gd name="T17" fmla="*/ 1786558 h 4986"/>
                <a:gd name="T18" fmla="*/ 244521 w 4636"/>
                <a:gd name="T19" fmla="*/ 1671937 h 4986"/>
                <a:gd name="T20" fmla="*/ 117294 w 4636"/>
                <a:gd name="T21" fmla="*/ 1527897 h 4986"/>
                <a:gd name="T22" fmla="*/ 33622 w 4636"/>
                <a:gd name="T23" fmla="*/ 1359022 h 4986"/>
                <a:gd name="T24" fmla="*/ 382 w 4636"/>
                <a:gd name="T25" fmla="*/ 1173336 h 4986"/>
                <a:gd name="T26" fmla="*/ 9170 w 4636"/>
                <a:gd name="T27" fmla="*/ 1046107 h 4986"/>
                <a:gd name="T28" fmla="*/ 44319 w 4636"/>
                <a:gd name="T29" fmla="*/ 918114 h 4986"/>
                <a:gd name="T30" fmla="*/ 104303 w 4636"/>
                <a:gd name="T31" fmla="*/ 799672 h 4986"/>
                <a:gd name="T32" fmla="*/ 224654 w 4636"/>
                <a:gd name="T33" fmla="*/ 654103 h 4986"/>
                <a:gd name="T34" fmla="*/ 458477 w 4636"/>
                <a:gd name="T35" fmla="*/ 495927 h 4986"/>
                <a:gd name="T36" fmla="*/ 1413637 w 4636"/>
                <a:gd name="T37" fmla="*/ 551327 h 4986"/>
                <a:gd name="T38" fmla="*/ 1619952 w 4636"/>
                <a:gd name="T39" fmla="*/ 733956 h 4986"/>
                <a:gd name="T40" fmla="*/ 1693690 w 4636"/>
                <a:gd name="T41" fmla="*/ 845520 h 4986"/>
                <a:gd name="T42" fmla="*/ 1744122 w 4636"/>
                <a:gd name="T43" fmla="*/ 968165 h 4986"/>
                <a:gd name="T44" fmla="*/ 1768957 w 4636"/>
                <a:gd name="T45" fmla="*/ 1099215 h 4986"/>
                <a:gd name="T46" fmla="*/ 810740 w 4636"/>
                <a:gd name="T47" fmla="*/ 1403342 h 4986"/>
                <a:gd name="T48" fmla="*/ 749610 w 4636"/>
                <a:gd name="T49" fmla="*/ 1364371 h 4986"/>
                <a:gd name="T50" fmla="*/ 721337 w 4636"/>
                <a:gd name="T51" fmla="*/ 1311646 h 4986"/>
                <a:gd name="T52" fmla="*/ 574242 w 4636"/>
                <a:gd name="T53" fmla="*/ 1220331 h 4986"/>
                <a:gd name="T54" fmla="*/ 590289 w 4636"/>
                <a:gd name="T55" fmla="*/ 1349853 h 4986"/>
                <a:gd name="T56" fmla="*/ 636519 w 4636"/>
                <a:gd name="T57" fmla="*/ 1442696 h 4986"/>
                <a:gd name="T58" fmla="*/ 705290 w 4636"/>
                <a:gd name="T59" fmla="*/ 1500770 h 4986"/>
                <a:gd name="T60" fmla="*/ 835956 w 4636"/>
                <a:gd name="T61" fmla="*/ 1679961 h 4986"/>
                <a:gd name="T62" fmla="*/ 1024696 w 4636"/>
                <a:gd name="T63" fmla="*/ 1517199 h 4986"/>
                <a:gd name="T64" fmla="*/ 1127089 w 4636"/>
                <a:gd name="T65" fmla="*/ 1453011 h 4986"/>
                <a:gd name="T66" fmla="*/ 1182488 w 4636"/>
                <a:gd name="T67" fmla="*/ 1354819 h 4986"/>
                <a:gd name="T68" fmla="*/ 1193950 w 4636"/>
                <a:gd name="T69" fmla="*/ 1246694 h 4986"/>
                <a:gd name="T70" fmla="*/ 1176375 w 4636"/>
                <a:gd name="T71" fmla="*/ 1166459 h 4986"/>
                <a:gd name="T72" fmla="*/ 1133584 w 4636"/>
                <a:gd name="T73" fmla="*/ 1100361 h 4986"/>
                <a:gd name="T74" fmla="*/ 1066341 w 4636"/>
                <a:gd name="T75" fmla="*/ 1049164 h 4986"/>
                <a:gd name="T76" fmla="*/ 943316 w 4636"/>
                <a:gd name="T77" fmla="*/ 710650 h 4986"/>
                <a:gd name="T78" fmla="*/ 992220 w 4636"/>
                <a:gd name="T79" fmla="*/ 732810 h 4986"/>
                <a:gd name="T80" fmla="*/ 1028899 w 4636"/>
                <a:gd name="T81" fmla="*/ 775984 h 4986"/>
                <a:gd name="T82" fmla="*/ 1183634 w 4636"/>
                <a:gd name="T83" fmla="*/ 862332 h 4986"/>
                <a:gd name="T84" fmla="*/ 1156126 w 4636"/>
                <a:gd name="T85" fmla="*/ 728989 h 4986"/>
                <a:gd name="T86" fmla="*/ 1112953 w 4636"/>
                <a:gd name="T87" fmla="*/ 665566 h 4986"/>
                <a:gd name="T88" fmla="*/ 1054879 w 4636"/>
                <a:gd name="T89" fmla="*/ 620481 h 4986"/>
                <a:gd name="T90" fmla="*/ 971207 w 4636"/>
                <a:gd name="T91" fmla="*/ 591062 h 4986"/>
                <a:gd name="T92" fmla="*/ 831753 w 4636"/>
                <a:gd name="T93" fmla="*/ 588005 h 4986"/>
                <a:gd name="T94" fmla="*/ 707201 w 4636"/>
                <a:gd name="T95" fmla="*/ 635382 h 4986"/>
                <a:gd name="T96" fmla="*/ 628877 w 4636"/>
                <a:gd name="T97" fmla="*/ 713324 h 4986"/>
                <a:gd name="T98" fmla="*/ 596784 w 4636"/>
                <a:gd name="T99" fmla="*/ 822978 h 4986"/>
                <a:gd name="T100" fmla="*/ 609010 w 4636"/>
                <a:gd name="T101" fmla="*/ 933779 h 4986"/>
                <a:gd name="T102" fmla="*/ 664409 w 4636"/>
                <a:gd name="T103" fmla="*/ 1020508 h 4986"/>
                <a:gd name="T104" fmla="*/ 780175 w 4636"/>
                <a:gd name="T105" fmla="*/ 1086989 h 4986"/>
                <a:gd name="T106" fmla="*/ 829461 w 4636"/>
                <a:gd name="T107" fmla="*/ 963962 h 4986"/>
                <a:gd name="T108" fmla="*/ 750374 w 4636"/>
                <a:gd name="T109" fmla="*/ 897100 h 4986"/>
                <a:gd name="T110" fmla="*/ 740440 w 4636"/>
                <a:gd name="T111" fmla="*/ 809988 h 4986"/>
                <a:gd name="T112" fmla="*/ 788198 w 4636"/>
                <a:gd name="T113" fmla="*/ 733192 h 4986"/>
                <a:gd name="T114" fmla="*/ 943316 w 4636"/>
                <a:gd name="T115" fmla="*/ 1136276 h 4986"/>
                <a:gd name="T116" fmla="*/ 1017437 w 4636"/>
                <a:gd name="T117" fmla="*/ 1185945 h 4986"/>
                <a:gd name="T118" fmla="*/ 1045709 w 4636"/>
                <a:gd name="T119" fmla="*/ 1231411 h 4986"/>
                <a:gd name="T120" fmla="*/ 1048766 w 4636"/>
                <a:gd name="T121" fmla="*/ 1299801 h 4986"/>
                <a:gd name="T122" fmla="*/ 1017819 w 4636"/>
                <a:gd name="T123" fmla="*/ 1372395 h 4986"/>
                <a:gd name="T124" fmla="*/ 965858 w 4636"/>
                <a:gd name="T125" fmla="*/ 1409838 h 498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4636" h="4986">
                  <a:moveTo>
                    <a:pt x="4636" y="3019"/>
                  </a:moveTo>
                  <a:lnTo>
                    <a:pt x="4636" y="3019"/>
                  </a:lnTo>
                  <a:lnTo>
                    <a:pt x="4635" y="3071"/>
                  </a:lnTo>
                  <a:lnTo>
                    <a:pt x="4633" y="3121"/>
                  </a:lnTo>
                  <a:lnTo>
                    <a:pt x="4629" y="3171"/>
                  </a:lnTo>
                  <a:lnTo>
                    <a:pt x="4624" y="3221"/>
                  </a:lnTo>
                  <a:lnTo>
                    <a:pt x="4618" y="3270"/>
                  </a:lnTo>
                  <a:lnTo>
                    <a:pt x="4609" y="3319"/>
                  </a:lnTo>
                  <a:lnTo>
                    <a:pt x="4600" y="3367"/>
                  </a:lnTo>
                  <a:lnTo>
                    <a:pt x="4589" y="3415"/>
                  </a:lnTo>
                  <a:lnTo>
                    <a:pt x="4577" y="3464"/>
                  </a:lnTo>
                  <a:lnTo>
                    <a:pt x="4563" y="3511"/>
                  </a:lnTo>
                  <a:lnTo>
                    <a:pt x="4548" y="3557"/>
                  </a:lnTo>
                  <a:lnTo>
                    <a:pt x="4532" y="3605"/>
                  </a:lnTo>
                  <a:lnTo>
                    <a:pt x="4515" y="3650"/>
                  </a:lnTo>
                  <a:lnTo>
                    <a:pt x="4496" y="3696"/>
                  </a:lnTo>
                  <a:lnTo>
                    <a:pt x="4476" y="3740"/>
                  </a:lnTo>
                  <a:lnTo>
                    <a:pt x="4454" y="3785"/>
                  </a:lnTo>
                  <a:lnTo>
                    <a:pt x="4431" y="3829"/>
                  </a:lnTo>
                  <a:lnTo>
                    <a:pt x="4407" y="3872"/>
                  </a:lnTo>
                  <a:lnTo>
                    <a:pt x="4382" y="3915"/>
                  </a:lnTo>
                  <a:lnTo>
                    <a:pt x="4357" y="3957"/>
                  </a:lnTo>
                  <a:lnTo>
                    <a:pt x="4330" y="3999"/>
                  </a:lnTo>
                  <a:lnTo>
                    <a:pt x="4300" y="4039"/>
                  </a:lnTo>
                  <a:lnTo>
                    <a:pt x="4271" y="4080"/>
                  </a:lnTo>
                  <a:lnTo>
                    <a:pt x="4240" y="4119"/>
                  </a:lnTo>
                  <a:lnTo>
                    <a:pt x="4209" y="4157"/>
                  </a:lnTo>
                  <a:lnTo>
                    <a:pt x="4176" y="4196"/>
                  </a:lnTo>
                  <a:lnTo>
                    <a:pt x="4141" y="4233"/>
                  </a:lnTo>
                  <a:lnTo>
                    <a:pt x="4107" y="4270"/>
                  </a:lnTo>
                  <a:lnTo>
                    <a:pt x="4071" y="4307"/>
                  </a:lnTo>
                  <a:lnTo>
                    <a:pt x="4034" y="4341"/>
                  </a:lnTo>
                  <a:lnTo>
                    <a:pt x="3996" y="4376"/>
                  </a:lnTo>
                  <a:lnTo>
                    <a:pt x="3957" y="4410"/>
                  </a:lnTo>
                  <a:lnTo>
                    <a:pt x="3917" y="4443"/>
                  </a:lnTo>
                  <a:lnTo>
                    <a:pt x="3876" y="4475"/>
                  </a:lnTo>
                  <a:lnTo>
                    <a:pt x="3835" y="4506"/>
                  </a:lnTo>
                  <a:lnTo>
                    <a:pt x="3792" y="4537"/>
                  </a:lnTo>
                  <a:lnTo>
                    <a:pt x="3749" y="4566"/>
                  </a:lnTo>
                  <a:lnTo>
                    <a:pt x="3705" y="4595"/>
                  </a:lnTo>
                  <a:lnTo>
                    <a:pt x="3660" y="4623"/>
                  </a:lnTo>
                  <a:lnTo>
                    <a:pt x="3614" y="4650"/>
                  </a:lnTo>
                  <a:lnTo>
                    <a:pt x="3567" y="4676"/>
                  </a:lnTo>
                  <a:lnTo>
                    <a:pt x="3520" y="4701"/>
                  </a:lnTo>
                  <a:lnTo>
                    <a:pt x="3472" y="4725"/>
                  </a:lnTo>
                  <a:lnTo>
                    <a:pt x="3422" y="4748"/>
                  </a:lnTo>
                  <a:lnTo>
                    <a:pt x="3373" y="4770"/>
                  </a:lnTo>
                  <a:lnTo>
                    <a:pt x="3322" y="4792"/>
                  </a:lnTo>
                  <a:lnTo>
                    <a:pt x="3272" y="4812"/>
                  </a:lnTo>
                  <a:lnTo>
                    <a:pt x="3221" y="4831"/>
                  </a:lnTo>
                  <a:lnTo>
                    <a:pt x="3168" y="4849"/>
                  </a:lnTo>
                  <a:lnTo>
                    <a:pt x="3114" y="4867"/>
                  </a:lnTo>
                  <a:lnTo>
                    <a:pt x="3062" y="4883"/>
                  </a:lnTo>
                  <a:lnTo>
                    <a:pt x="3007" y="4897"/>
                  </a:lnTo>
                  <a:lnTo>
                    <a:pt x="2952" y="4911"/>
                  </a:lnTo>
                  <a:lnTo>
                    <a:pt x="2897" y="4924"/>
                  </a:lnTo>
                  <a:lnTo>
                    <a:pt x="2841" y="4935"/>
                  </a:lnTo>
                  <a:lnTo>
                    <a:pt x="2785" y="4946"/>
                  </a:lnTo>
                  <a:lnTo>
                    <a:pt x="2729" y="4955"/>
                  </a:lnTo>
                  <a:lnTo>
                    <a:pt x="2671" y="4964"/>
                  </a:lnTo>
                  <a:lnTo>
                    <a:pt x="2613" y="4970"/>
                  </a:lnTo>
                  <a:lnTo>
                    <a:pt x="2555" y="4975"/>
                  </a:lnTo>
                  <a:lnTo>
                    <a:pt x="2496" y="4980"/>
                  </a:lnTo>
                  <a:lnTo>
                    <a:pt x="2437" y="4984"/>
                  </a:lnTo>
                  <a:lnTo>
                    <a:pt x="2377" y="4986"/>
                  </a:lnTo>
                  <a:lnTo>
                    <a:pt x="2318" y="4986"/>
                  </a:lnTo>
                  <a:lnTo>
                    <a:pt x="2258" y="4986"/>
                  </a:lnTo>
                  <a:lnTo>
                    <a:pt x="2199" y="4984"/>
                  </a:lnTo>
                  <a:lnTo>
                    <a:pt x="2139" y="4980"/>
                  </a:lnTo>
                  <a:lnTo>
                    <a:pt x="2081" y="4975"/>
                  </a:lnTo>
                  <a:lnTo>
                    <a:pt x="2022" y="4970"/>
                  </a:lnTo>
                  <a:lnTo>
                    <a:pt x="1964" y="4964"/>
                  </a:lnTo>
                  <a:lnTo>
                    <a:pt x="1908" y="4955"/>
                  </a:lnTo>
                  <a:lnTo>
                    <a:pt x="1851" y="4946"/>
                  </a:lnTo>
                  <a:lnTo>
                    <a:pt x="1794" y="4935"/>
                  </a:lnTo>
                  <a:lnTo>
                    <a:pt x="1738" y="4924"/>
                  </a:lnTo>
                  <a:lnTo>
                    <a:pt x="1683" y="4911"/>
                  </a:lnTo>
                  <a:lnTo>
                    <a:pt x="1628" y="4897"/>
                  </a:lnTo>
                  <a:lnTo>
                    <a:pt x="1574" y="4883"/>
                  </a:lnTo>
                  <a:lnTo>
                    <a:pt x="1521" y="4867"/>
                  </a:lnTo>
                  <a:lnTo>
                    <a:pt x="1468" y="4849"/>
                  </a:lnTo>
                  <a:lnTo>
                    <a:pt x="1416" y="4831"/>
                  </a:lnTo>
                  <a:lnTo>
                    <a:pt x="1364" y="4812"/>
                  </a:lnTo>
                  <a:lnTo>
                    <a:pt x="1313" y="4792"/>
                  </a:lnTo>
                  <a:lnTo>
                    <a:pt x="1262" y="4770"/>
                  </a:lnTo>
                  <a:lnTo>
                    <a:pt x="1213" y="4748"/>
                  </a:lnTo>
                  <a:lnTo>
                    <a:pt x="1163" y="4725"/>
                  </a:lnTo>
                  <a:lnTo>
                    <a:pt x="1116" y="4701"/>
                  </a:lnTo>
                  <a:lnTo>
                    <a:pt x="1069" y="4676"/>
                  </a:lnTo>
                  <a:lnTo>
                    <a:pt x="1021" y="4650"/>
                  </a:lnTo>
                  <a:lnTo>
                    <a:pt x="976" y="4623"/>
                  </a:lnTo>
                  <a:lnTo>
                    <a:pt x="931" y="4595"/>
                  </a:lnTo>
                  <a:lnTo>
                    <a:pt x="887" y="4566"/>
                  </a:lnTo>
                  <a:lnTo>
                    <a:pt x="843" y="4537"/>
                  </a:lnTo>
                  <a:lnTo>
                    <a:pt x="801" y="4506"/>
                  </a:lnTo>
                  <a:lnTo>
                    <a:pt x="759" y="4475"/>
                  </a:lnTo>
                  <a:lnTo>
                    <a:pt x="719" y="4443"/>
                  </a:lnTo>
                  <a:lnTo>
                    <a:pt x="679" y="4410"/>
                  </a:lnTo>
                  <a:lnTo>
                    <a:pt x="640" y="4376"/>
                  </a:lnTo>
                  <a:lnTo>
                    <a:pt x="602" y="4341"/>
                  </a:lnTo>
                  <a:lnTo>
                    <a:pt x="565" y="4307"/>
                  </a:lnTo>
                  <a:lnTo>
                    <a:pt x="529" y="4270"/>
                  </a:lnTo>
                  <a:lnTo>
                    <a:pt x="494" y="4233"/>
                  </a:lnTo>
                  <a:lnTo>
                    <a:pt x="460" y="4196"/>
                  </a:lnTo>
                  <a:lnTo>
                    <a:pt x="428" y="4157"/>
                  </a:lnTo>
                  <a:lnTo>
                    <a:pt x="396" y="4119"/>
                  </a:lnTo>
                  <a:lnTo>
                    <a:pt x="364" y="4080"/>
                  </a:lnTo>
                  <a:lnTo>
                    <a:pt x="335" y="4039"/>
                  </a:lnTo>
                  <a:lnTo>
                    <a:pt x="307" y="3999"/>
                  </a:lnTo>
                  <a:lnTo>
                    <a:pt x="279" y="3957"/>
                  </a:lnTo>
                  <a:lnTo>
                    <a:pt x="253" y="3915"/>
                  </a:lnTo>
                  <a:lnTo>
                    <a:pt x="228" y="3872"/>
                  </a:lnTo>
                  <a:lnTo>
                    <a:pt x="205" y="3829"/>
                  </a:lnTo>
                  <a:lnTo>
                    <a:pt x="182" y="3785"/>
                  </a:lnTo>
                  <a:lnTo>
                    <a:pt x="160" y="3740"/>
                  </a:lnTo>
                  <a:lnTo>
                    <a:pt x="141" y="3696"/>
                  </a:lnTo>
                  <a:lnTo>
                    <a:pt x="122" y="3650"/>
                  </a:lnTo>
                  <a:lnTo>
                    <a:pt x="104" y="3605"/>
                  </a:lnTo>
                  <a:lnTo>
                    <a:pt x="88" y="3557"/>
                  </a:lnTo>
                  <a:lnTo>
                    <a:pt x="72" y="3511"/>
                  </a:lnTo>
                  <a:lnTo>
                    <a:pt x="59" y="3464"/>
                  </a:lnTo>
                  <a:lnTo>
                    <a:pt x="47" y="3415"/>
                  </a:lnTo>
                  <a:lnTo>
                    <a:pt x="35" y="3367"/>
                  </a:lnTo>
                  <a:lnTo>
                    <a:pt x="26" y="3319"/>
                  </a:lnTo>
                  <a:lnTo>
                    <a:pt x="19" y="3270"/>
                  </a:lnTo>
                  <a:lnTo>
                    <a:pt x="11" y="3221"/>
                  </a:lnTo>
                  <a:lnTo>
                    <a:pt x="6" y="3171"/>
                  </a:lnTo>
                  <a:lnTo>
                    <a:pt x="3" y="3121"/>
                  </a:lnTo>
                  <a:lnTo>
                    <a:pt x="1" y="3071"/>
                  </a:lnTo>
                  <a:lnTo>
                    <a:pt x="0" y="3019"/>
                  </a:lnTo>
                  <a:lnTo>
                    <a:pt x="0" y="2983"/>
                  </a:lnTo>
                  <a:lnTo>
                    <a:pt x="1" y="2948"/>
                  </a:lnTo>
                  <a:lnTo>
                    <a:pt x="3" y="2912"/>
                  </a:lnTo>
                  <a:lnTo>
                    <a:pt x="6" y="2877"/>
                  </a:lnTo>
                  <a:lnTo>
                    <a:pt x="9" y="2842"/>
                  </a:lnTo>
                  <a:lnTo>
                    <a:pt x="13" y="2807"/>
                  </a:lnTo>
                  <a:lnTo>
                    <a:pt x="18" y="2772"/>
                  </a:lnTo>
                  <a:lnTo>
                    <a:pt x="24" y="2738"/>
                  </a:lnTo>
                  <a:lnTo>
                    <a:pt x="29" y="2703"/>
                  </a:lnTo>
                  <a:lnTo>
                    <a:pt x="36" y="2669"/>
                  </a:lnTo>
                  <a:lnTo>
                    <a:pt x="44" y="2635"/>
                  </a:lnTo>
                  <a:lnTo>
                    <a:pt x="52" y="2601"/>
                  </a:lnTo>
                  <a:lnTo>
                    <a:pt x="62" y="2567"/>
                  </a:lnTo>
                  <a:lnTo>
                    <a:pt x="71" y="2534"/>
                  </a:lnTo>
                  <a:lnTo>
                    <a:pt x="82" y="2501"/>
                  </a:lnTo>
                  <a:lnTo>
                    <a:pt x="92" y="2468"/>
                  </a:lnTo>
                  <a:lnTo>
                    <a:pt x="104" y="2436"/>
                  </a:lnTo>
                  <a:lnTo>
                    <a:pt x="116" y="2403"/>
                  </a:lnTo>
                  <a:lnTo>
                    <a:pt x="129" y="2371"/>
                  </a:lnTo>
                  <a:lnTo>
                    <a:pt x="143" y="2339"/>
                  </a:lnTo>
                  <a:lnTo>
                    <a:pt x="156" y="2308"/>
                  </a:lnTo>
                  <a:lnTo>
                    <a:pt x="172" y="2276"/>
                  </a:lnTo>
                  <a:lnTo>
                    <a:pt x="187" y="2245"/>
                  </a:lnTo>
                  <a:lnTo>
                    <a:pt x="203" y="2214"/>
                  </a:lnTo>
                  <a:lnTo>
                    <a:pt x="219" y="2184"/>
                  </a:lnTo>
                  <a:lnTo>
                    <a:pt x="237" y="2153"/>
                  </a:lnTo>
                  <a:lnTo>
                    <a:pt x="255" y="2123"/>
                  </a:lnTo>
                  <a:lnTo>
                    <a:pt x="273" y="2093"/>
                  </a:lnTo>
                  <a:lnTo>
                    <a:pt x="292" y="2064"/>
                  </a:lnTo>
                  <a:lnTo>
                    <a:pt x="312" y="2034"/>
                  </a:lnTo>
                  <a:lnTo>
                    <a:pt x="332" y="2006"/>
                  </a:lnTo>
                  <a:lnTo>
                    <a:pt x="353" y="1978"/>
                  </a:lnTo>
                  <a:lnTo>
                    <a:pt x="374" y="1949"/>
                  </a:lnTo>
                  <a:lnTo>
                    <a:pt x="396" y="1922"/>
                  </a:lnTo>
                  <a:lnTo>
                    <a:pt x="440" y="1867"/>
                  </a:lnTo>
                  <a:lnTo>
                    <a:pt x="487" y="1814"/>
                  </a:lnTo>
                  <a:lnTo>
                    <a:pt x="537" y="1762"/>
                  </a:lnTo>
                  <a:lnTo>
                    <a:pt x="588" y="1712"/>
                  </a:lnTo>
                  <a:lnTo>
                    <a:pt x="642" y="1662"/>
                  </a:lnTo>
                  <a:lnTo>
                    <a:pt x="697" y="1615"/>
                  </a:lnTo>
                  <a:lnTo>
                    <a:pt x="754" y="1570"/>
                  </a:lnTo>
                  <a:lnTo>
                    <a:pt x="812" y="1526"/>
                  </a:lnTo>
                  <a:lnTo>
                    <a:pt x="873" y="1483"/>
                  </a:lnTo>
                  <a:lnTo>
                    <a:pt x="935" y="1443"/>
                  </a:lnTo>
                  <a:lnTo>
                    <a:pt x="999" y="1404"/>
                  </a:lnTo>
                  <a:lnTo>
                    <a:pt x="1065" y="1366"/>
                  </a:lnTo>
                  <a:lnTo>
                    <a:pt x="1132" y="1331"/>
                  </a:lnTo>
                  <a:lnTo>
                    <a:pt x="1200" y="1298"/>
                  </a:lnTo>
                  <a:lnTo>
                    <a:pt x="1271" y="1266"/>
                  </a:lnTo>
                  <a:lnTo>
                    <a:pt x="553" y="0"/>
                  </a:lnTo>
                  <a:lnTo>
                    <a:pt x="4082" y="0"/>
                  </a:lnTo>
                  <a:lnTo>
                    <a:pt x="3365" y="1266"/>
                  </a:lnTo>
                  <a:lnTo>
                    <a:pt x="3435" y="1298"/>
                  </a:lnTo>
                  <a:lnTo>
                    <a:pt x="3503" y="1331"/>
                  </a:lnTo>
                  <a:lnTo>
                    <a:pt x="3571" y="1366"/>
                  </a:lnTo>
                  <a:lnTo>
                    <a:pt x="3636" y="1404"/>
                  </a:lnTo>
                  <a:lnTo>
                    <a:pt x="3700" y="1443"/>
                  </a:lnTo>
                  <a:lnTo>
                    <a:pt x="3762" y="1483"/>
                  </a:lnTo>
                  <a:lnTo>
                    <a:pt x="3823" y="1526"/>
                  </a:lnTo>
                  <a:lnTo>
                    <a:pt x="3882" y="1570"/>
                  </a:lnTo>
                  <a:lnTo>
                    <a:pt x="3938" y="1615"/>
                  </a:lnTo>
                  <a:lnTo>
                    <a:pt x="3994" y="1662"/>
                  </a:lnTo>
                  <a:lnTo>
                    <a:pt x="4047" y="1712"/>
                  </a:lnTo>
                  <a:lnTo>
                    <a:pt x="4098" y="1762"/>
                  </a:lnTo>
                  <a:lnTo>
                    <a:pt x="4148" y="1814"/>
                  </a:lnTo>
                  <a:lnTo>
                    <a:pt x="4195" y="1866"/>
                  </a:lnTo>
                  <a:lnTo>
                    <a:pt x="4240" y="1921"/>
                  </a:lnTo>
                  <a:lnTo>
                    <a:pt x="4262" y="1949"/>
                  </a:lnTo>
                  <a:lnTo>
                    <a:pt x="4283" y="1978"/>
                  </a:lnTo>
                  <a:lnTo>
                    <a:pt x="4304" y="2006"/>
                  </a:lnTo>
                  <a:lnTo>
                    <a:pt x="4324" y="2034"/>
                  </a:lnTo>
                  <a:lnTo>
                    <a:pt x="4343" y="2064"/>
                  </a:lnTo>
                  <a:lnTo>
                    <a:pt x="4362" y="2093"/>
                  </a:lnTo>
                  <a:lnTo>
                    <a:pt x="4381" y="2123"/>
                  </a:lnTo>
                  <a:lnTo>
                    <a:pt x="4399" y="2153"/>
                  </a:lnTo>
                  <a:lnTo>
                    <a:pt x="4416" y="2183"/>
                  </a:lnTo>
                  <a:lnTo>
                    <a:pt x="4433" y="2213"/>
                  </a:lnTo>
                  <a:lnTo>
                    <a:pt x="4448" y="2245"/>
                  </a:lnTo>
                  <a:lnTo>
                    <a:pt x="4464" y="2275"/>
                  </a:lnTo>
                  <a:lnTo>
                    <a:pt x="4479" y="2307"/>
                  </a:lnTo>
                  <a:lnTo>
                    <a:pt x="4494" y="2338"/>
                  </a:lnTo>
                  <a:lnTo>
                    <a:pt x="4507" y="2371"/>
                  </a:lnTo>
                  <a:lnTo>
                    <a:pt x="4520" y="2402"/>
                  </a:lnTo>
                  <a:lnTo>
                    <a:pt x="4532" y="2435"/>
                  </a:lnTo>
                  <a:lnTo>
                    <a:pt x="4544" y="2467"/>
                  </a:lnTo>
                  <a:lnTo>
                    <a:pt x="4554" y="2501"/>
                  </a:lnTo>
                  <a:lnTo>
                    <a:pt x="4565" y="2534"/>
                  </a:lnTo>
                  <a:lnTo>
                    <a:pt x="4574" y="2567"/>
                  </a:lnTo>
                  <a:lnTo>
                    <a:pt x="4584" y="2601"/>
                  </a:lnTo>
                  <a:lnTo>
                    <a:pt x="4592" y="2635"/>
                  </a:lnTo>
                  <a:lnTo>
                    <a:pt x="4600" y="2669"/>
                  </a:lnTo>
                  <a:lnTo>
                    <a:pt x="4606" y="2703"/>
                  </a:lnTo>
                  <a:lnTo>
                    <a:pt x="4612" y="2738"/>
                  </a:lnTo>
                  <a:lnTo>
                    <a:pt x="4618" y="2772"/>
                  </a:lnTo>
                  <a:lnTo>
                    <a:pt x="4623" y="2807"/>
                  </a:lnTo>
                  <a:lnTo>
                    <a:pt x="4627" y="2842"/>
                  </a:lnTo>
                  <a:lnTo>
                    <a:pt x="4630" y="2877"/>
                  </a:lnTo>
                  <a:lnTo>
                    <a:pt x="4633" y="2912"/>
                  </a:lnTo>
                  <a:lnTo>
                    <a:pt x="4634" y="2948"/>
                  </a:lnTo>
                  <a:lnTo>
                    <a:pt x="4635" y="2983"/>
                  </a:lnTo>
                  <a:lnTo>
                    <a:pt x="4636" y="3019"/>
                  </a:lnTo>
                  <a:close/>
                  <a:moveTo>
                    <a:pt x="2188" y="3696"/>
                  </a:moveTo>
                  <a:lnTo>
                    <a:pt x="2188" y="3696"/>
                  </a:lnTo>
                  <a:lnTo>
                    <a:pt x="2165" y="3689"/>
                  </a:lnTo>
                  <a:lnTo>
                    <a:pt x="2143" y="3681"/>
                  </a:lnTo>
                  <a:lnTo>
                    <a:pt x="2122" y="3673"/>
                  </a:lnTo>
                  <a:lnTo>
                    <a:pt x="2101" y="3665"/>
                  </a:lnTo>
                  <a:lnTo>
                    <a:pt x="2082" y="3655"/>
                  </a:lnTo>
                  <a:lnTo>
                    <a:pt x="2064" y="3646"/>
                  </a:lnTo>
                  <a:lnTo>
                    <a:pt x="2046" y="3636"/>
                  </a:lnTo>
                  <a:lnTo>
                    <a:pt x="2030" y="3627"/>
                  </a:lnTo>
                  <a:lnTo>
                    <a:pt x="2015" y="3616"/>
                  </a:lnTo>
                  <a:lnTo>
                    <a:pt x="2000" y="3606"/>
                  </a:lnTo>
                  <a:lnTo>
                    <a:pt x="1986" y="3594"/>
                  </a:lnTo>
                  <a:lnTo>
                    <a:pt x="1974" y="3583"/>
                  </a:lnTo>
                  <a:lnTo>
                    <a:pt x="1962" y="3571"/>
                  </a:lnTo>
                  <a:lnTo>
                    <a:pt x="1952" y="3558"/>
                  </a:lnTo>
                  <a:lnTo>
                    <a:pt x="1942" y="3546"/>
                  </a:lnTo>
                  <a:lnTo>
                    <a:pt x="1934" y="3533"/>
                  </a:lnTo>
                  <a:lnTo>
                    <a:pt x="1925" y="3518"/>
                  </a:lnTo>
                  <a:lnTo>
                    <a:pt x="1917" y="3504"/>
                  </a:lnTo>
                  <a:lnTo>
                    <a:pt x="1909" y="3487"/>
                  </a:lnTo>
                  <a:lnTo>
                    <a:pt x="1901" y="3470"/>
                  </a:lnTo>
                  <a:lnTo>
                    <a:pt x="1894" y="3452"/>
                  </a:lnTo>
                  <a:lnTo>
                    <a:pt x="1888" y="3433"/>
                  </a:lnTo>
                  <a:lnTo>
                    <a:pt x="1882" y="3413"/>
                  </a:lnTo>
                  <a:lnTo>
                    <a:pt x="1877" y="3392"/>
                  </a:lnTo>
                  <a:lnTo>
                    <a:pt x="1873" y="3370"/>
                  </a:lnTo>
                  <a:lnTo>
                    <a:pt x="1869" y="3348"/>
                  </a:lnTo>
                  <a:lnTo>
                    <a:pt x="1866" y="3325"/>
                  </a:lnTo>
                  <a:lnTo>
                    <a:pt x="1862" y="3300"/>
                  </a:lnTo>
                  <a:lnTo>
                    <a:pt x="1858" y="3248"/>
                  </a:lnTo>
                  <a:lnTo>
                    <a:pt x="1856" y="3194"/>
                  </a:lnTo>
                  <a:lnTo>
                    <a:pt x="1503" y="3194"/>
                  </a:lnTo>
                  <a:lnTo>
                    <a:pt x="1505" y="3234"/>
                  </a:lnTo>
                  <a:lnTo>
                    <a:pt x="1507" y="3271"/>
                  </a:lnTo>
                  <a:lnTo>
                    <a:pt x="1509" y="3309"/>
                  </a:lnTo>
                  <a:lnTo>
                    <a:pt x="1512" y="3345"/>
                  </a:lnTo>
                  <a:lnTo>
                    <a:pt x="1517" y="3380"/>
                  </a:lnTo>
                  <a:lnTo>
                    <a:pt x="1521" y="3412"/>
                  </a:lnTo>
                  <a:lnTo>
                    <a:pt x="1526" y="3445"/>
                  </a:lnTo>
                  <a:lnTo>
                    <a:pt x="1532" y="3475"/>
                  </a:lnTo>
                  <a:lnTo>
                    <a:pt x="1538" y="3505"/>
                  </a:lnTo>
                  <a:lnTo>
                    <a:pt x="1545" y="3533"/>
                  </a:lnTo>
                  <a:lnTo>
                    <a:pt x="1552" y="3559"/>
                  </a:lnTo>
                  <a:lnTo>
                    <a:pt x="1561" y="3585"/>
                  </a:lnTo>
                  <a:lnTo>
                    <a:pt x="1569" y="3609"/>
                  </a:lnTo>
                  <a:lnTo>
                    <a:pt x="1578" y="3632"/>
                  </a:lnTo>
                  <a:lnTo>
                    <a:pt x="1588" y="3653"/>
                  </a:lnTo>
                  <a:lnTo>
                    <a:pt x="1599" y="3673"/>
                  </a:lnTo>
                  <a:lnTo>
                    <a:pt x="1618" y="3710"/>
                  </a:lnTo>
                  <a:lnTo>
                    <a:pt x="1642" y="3743"/>
                  </a:lnTo>
                  <a:lnTo>
                    <a:pt x="1666" y="3776"/>
                  </a:lnTo>
                  <a:lnTo>
                    <a:pt x="1691" y="3806"/>
                  </a:lnTo>
                  <a:lnTo>
                    <a:pt x="1705" y="3820"/>
                  </a:lnTo>
                  <a:lnTo>
                    <a:pt x="1718" y="3835"/>
                  </a:lnTo>
                  <a:lnTo>
                    <a:pt x="1733" y="3848"/>
                  </a:lnTo>
                  <a:lnTo>
                    <a:pt x="1748" y="3861"/>
                  </a:lnTo>
                  <a:lnTo>
                    <a:pt x="1763" y="3874"/>
                  </a:lnTo>
                  <a:lnTo>
                    <a:pt x="1778" y="3885"/>
                  </a:lnTo>
                  <a:lnTo>
                    <a:pt x="1795" y="3897"/>
                  </a:lnTo>
                  <a:lnTo>
                    <a:pt x="1811" y="3908"/>
                  </a:lnTo>
                  <a:lnTo>
                    <a:pt x="1846" y="3928"/>
                  </a:lnTo>
                  <a:lnTo>
                    <a:pt x="1881" y="3947"/>
                  </a:lnTo>
                  <a:lnTo>
                    <a:pt x="1918" y="3964"/>
                  </a:lnTo>
                  <a:lnTo>
                    <a:pt x="1958" y="3980"/>
                  </a:lnTo>
                  <a:lnTo>
                    <a:pt x="1998" y="3992"/>
                  </a:lnTo>
                  <a:lnTo>
                    <a:pt x="2041" y="4004"/>
                  </a:lnTo>
                  <a:lnTo>
                    <a:pt x="2085" y="4012"/>
                  </a:lnTo>
                  <a:lnTo>
                    <a:pt x="2131" y="4020"/>
                  </a:lnTo>
                  <a:lnTo>
                    <a:pt x="2188" y="4027"/>
                  </a:lnTo>
                  <a:lnTo>
                    <a:pt x="2188" y="4397"/>
                  </a:lnTo>
                  <a:lnTo>
                    <a:pt x="2469" y="4397"/>
                  </a:lnTo>
                  <a:lnTo>
                    <a:pt x="2469" y="4027"/>
                  </a:lnTo>
                  <a:lnTo>
                    <a:pt x="2504" y="4021"/>
                  </a:lnTo>
                  <a:lnTo>
                    <a:pt x="2541" y="4012"/>
                  </a:lnTo>
                  <a:lnTo>
                    <a:pt x="2578" y="4004"/>
                  </a:lnTo>
                  <a:lnTo>
                    <a:pt x="2614" y="3994"/>
                  </a:lnTo>
                  <a:lnTo>
                    <a:pt x="2649" y="3983"/>
                  </a:lnTo>
                  <a:lnTo>
                    <a:pt x="2682" y="3971"/>
                  </a:lnTo>
                  <a:lnTo>
                    <a:pt x="2715" y="3959"/>
                  </a:lnTo>
                  <a:lnTo>
                    <a:pt x="2745" y="3945"/>
                  </a:lnTo>
                  <a:lnTo>
                    <a:pt x="2776" y="3930"/>
                  </a:lnTo>
                  <a:lnTo>
                    <a:pt x="2804" y="3915"/>
                  </a:lnTo>
                  <a:lnTo>
                    <a:pt x="2832" y="3899"/>
                  </a:lnTo>
                  <a:lnTo>
                    <a:pt x="2858" y="3882"/>
                  </a:lnTo>
                  <a:lnTo>
                    <a:pt x="2882" y="3863"/>
                  </a:lnTo>
                  <a:lnTo>
                    <a:pt x="2906" y="3844"/>
                  </a:lnTo>
                  <a:lnTo>
                    <a:pt x="2928" y="3824"/>
                  </a:lnTo>
                  <a:lnTo>
                    <a:pt x="2950" y="3803"/>
                  </a:lnTo>
                  <a:lnTo>
                    <a:pt x="2970" y="3782"/>
                  </a:lnTo>
                  <a:lnTo>
                    <a:pt x="2989" y="3759"/>
                  </a:lnTo>
                  <a:lnTo>
                    <a:pt x="3006" y="3736"/>
                  </a:lnTo>
                  <a:lnTo>
                    <a:pt x="3023" y="3711"/>
                  </a:lnTo>
                  <a:lnTo>
                    <a:pt x="3038" y="3686"/>
                  </a:lnTo>
                  <a:lnTo>
                    <a:pt x="3052" y="3659"/>
                  </a:lnTo>
                  <a:lnTo>
                    <a:pt x="3065" y="3632"/>
                  </a:lnTo>
                  <a:lnTo>
                    <a:pt x="3076" y="3605"/>
                  </a:lnTo>
                  <a:lnTo>
                    <a:pt x="3087" y="3575"/>
                  </a:lnTo>
                  <a:lnTo>
                    <a:pt x="3095" y="3546"/>
                  </a:lnTo>
                  <a:lnTo>
                    <a:pt x="3104" y="3514"/>
                  </a:lnTo>
                  <a:lnTo>
                    <a:pt x="3110" y="3483"/>
                  </a:lnTo>
                  <a:lnTo>
                    <a:pt x="3115" y="3450"/>
                  </a:lnTo>
                  <a:lnTo>
                    <a:pt x="3121" y="3417"/>
                  </a:lnTo>
                  <a:lnTo>
                    <a:pt x="3123" y="3382"/>
                  </a:lnTo>
                  <a:lnTo>
                    <a:pt x="3125" y="3346"/>
                  </a:lnTo>
                  <a:lnTo>
                    <a:pt x="3126" y="3310"/>
                  </a:lnTo>
                  <a:lnTo>
                    <a:pt x="3125" y="3286"/>
                  </a:lnTo>
                  <a:lnTo>
                    <a:pt x="3125" y="3263"/>
                  </a:lnTo>
                  <a:lnTo>
                    <a:pt x="3123" y="3241"/>
                  </a:lnTo>
                  <a:lnTo>
                    <a:pt x="3121" y="3218"/>
                  </a:lnTo>
                  <a:lnTo>
                    <a:pt x="3117" y="3196"/>
                  </a:lnTo>
                  <a:lnTo>
                    <a:pt x="3114" y="3175"/>
                  </a:lnTo>
                  <a:lnTo>
                    <a:pt x="3109" y="3154"/>
                  </a:lnTo>
                  <a:lnTo>
                    <a:pt x="3105" y="3133"/>
                  </a:lnTo>
                  <a:lnTo>
                    <a:pt x="3100" y="3112"/>
                  </a:lnTo>
                  <a:lnTo>
                    <a:pt x="3093" y="3092"/>
                  </a:lnTo>
                  <a:lnTo>
                    <a:pt x="3086" y="3072"/>
                  </a:lnTo>
                  <a:lnTo>
                    <a:pt x="3079" y="3053"/>
                  </a:lnTo>
                  <a:lnTo>
                    <a:pt x="3070" y="3034"/>
                  </a:lnTo>
                  <a:lnTo>
                    <a:pt x="3062" y="3015"/>
                  </a:lnTo>
                  <a:lnTo>
                    <a:pt x="3052" y="2997"/>
                  </a:lnTo>
                  <a:lnTo>
                    <a:pt x="3042" y="2979"/>
                  </a:lnTo>
                  <a:lnTo>
                    <a:pt x="3031" y="2961"/>
                  </a:lnTo>
                  <a:lnTo>
                    <a:pt x="3020" y="2945"/>
                  </a:lnTo>
                  <a:lnTo>
                    <a:pt x="3007" y="2928"/>
                  </a:lnTo>
                  <a:lnTo>
                    <a:pt x="2995" y="2912"/>
                  </a:lnTo>
                  <a:lnTo>
                    <a:pt x="2981" y="2895"/>
                  </a:lnTo>
                  <a:lnTo>
                    <a:pt x="2967" y="2880"/>
                  </a:lnTo>
                  <a:lnTo>
                    <a:pt x="2952" y="2865"/>
                  </a:lnTo>
                  <a:lnTo>
                    <a:pt x="2937" y="2850"/>
                  </a:lnTo>
                  <a:lnTo>
                    <a:pt x="2921" y="2836"/>
                  </a:lnTo>
                  <a:lnTo>
                    <a:pt x="2904" y="2822"/>
                  </a:lnTo>
                  <a:lnTo>
                    <a:pt x="2887" y="2808"/>
                  </a:lnTo>
                  <a:lnTo>
                    <a:pt x="2869" y="2795"/>
                  </a:lnTo>
                  <a:lnTo>
                    <a:pt x="2850" y="2783"/>
                  </a:lnTo>
                  <a:lnTo>
                    <a:pt x="2832" y="2770"/>
                  </a:lnTo>
                  <a:lnTo>
                    <a:pt x="2812" y="2758"/>
                  </a:lnTo>
                  <a:lnTo>
                    <a:pt x="2791" y="2746"/>
                  </a:lnTo>
                  <a:lnTo>
                    <a:pt x="2756" y="2728"/>
                  </a:lnTo>
                  <a:lnTo>
                    <a:pt x="2720" y="2709"/>
                  </a:lnTo>
                  <a:lnTo>
                    <a:pt x="2682" y="2690"/>
                  </a:lnTo>
                  <a:lnTo>
                    <a:pt x="2642" y="2672"/>
                  </a:lnTo>
                  <a:lnTo>
                    <a:pt x="2601" y="2655"/>
                  </a:lnTo>
                  <a:lnTo>
                    <a:pt x="2559" y="2637"/>
                  </a:lnTo>
                  <a:lnTo>
                    <a:pt x="2515" y="2618"/>
                  </a:lnTo>
                  <a:lnTo>
                    <a:pt x="2469" y="2600"/>
                  </a:lnTo>
                  <a:lnTo>
                    <a:pt x="2469" y="1860"/>
                  </a:lnTo>
                  <a:lnTo>
                    <a:pt x="2486" y="1864"/>
                  </a:lnTo>
                  <a:lnTo>
                    <a:pt x="2501" y="1869"/>
                  </a:lnTo>
                  <a:lnTo>
                    <a:pt x="2516" y="1875"/>
                  </a:lnTo>
                  <a:lnTo>
                    <a:pt x="2531" y="1880"/>
                  </a:lnTo>
                  <a:lnTo>
                    <a:pt x="2545" y="1886"/>
                  </a:lnTo>
                  <a:lnTo>
                    <a:pt x="2558" y="1894"/>
                  </a:lnTo>
                  <a:lnTo>
                    <a:pt x="2572" y="1901"/>
                  </a:lnTo>
                  <a:lnTo>
                    <a:pt x="2585" y="1909"/>
                  </a:lnTo>
                  <a:lnTo>
                    <a:pt x="2597" y="1918"/>
                  </a:lnTo>
                  <a:lnTo>
                    <a:pt x="2609" y="1926"/>
                  </a:lnTo>
                  <a:lnTo>
                    <a:pt x="2620" y="1936"/>
                  </a:lnTo>
                  <a:lnTo>
                    <a:pt x="2631" y="1946"/>
                  </a:lnTo>
                  <a:lnTo>
                    <a:pt x="2641" y="1957"/>
                  </a:lnTo>
                  <a:lnTo>
                    <a:pt x="2651" y="1967"/>
                  </a:lnTo>
                  <a:lnTo>
                    <a:pt x="2660" y="1979"/>
                  </a:lnTo>
                  <a:lnTo>
                    <a:pt x="2669" y="1991"/>
                  </a:lnTo>
                  <a:lnTo>
                    <a:pt x="2677" y="2004"/>
                  </a:lnTo>
                  <a:lnTo>
                    <a:pt x="2685" y="2018"/>
                  </a:lnTo>
                  <a:lnTo>
                    <a:pt x="2693" y="2031"/>
                  </a:lnTo>
                  <a:lnTo>
                    <a:pt x="2699" y="2045"/>
                  </a:lnTo>
                  <a:lnTo>
                    <a:pt x="2705" y="2060"/>
                  </a:lnTo>
                  <a:lnTo>
                    <a:pt x="2712" y="2075"/>
                  </a:lnTo>
                  <a:lnTo>
                    <a:pt x="2722" y="2107"/>
                  </a:lnTo>
                  <a:lnTo>
                    <a:pt x="2731" y="2142"/>
                  </a:lnTo>
                  <a:lnTo>
                    <a:pt x="2737" y="2178"/>
                  </a:lnTo>
                  <a:lnTo>
                    <a:pt x="2741" y="2216"/>
                  </a:lnTo>
                  <a:lnTo>
                    <a:pt x="2744" y="2257"/>
                  </a:lnTo>
                  <a:lnTo>
                    <a:pt x="3098" y="2257"/>
                  </a:lnTo>
                  <a:lnTo>
                    <a:pt x="3095" y="2208"/>
                  </a:lnTo>
                  <a:lnTo>
                    <a:pt x="3092" y="2161"/>
                  </a:lnTo>
                  <a:lnTo>
                    <a:pt x="3087" y="2114"/>
                  </a:lnTo>
                  <a:lnTo>
                    <a:pt x="3079" y="2070"/>
                  </a:lnTo>
                  <a:lnTo>
                    <a:pt x="3069" y="2027"/>
                  </a:lnTo>
                  <a:lnTo>
                    <a:pt x="3057" y="1986"/>
                  </a:lnTo>
                  <a:lnTo>
                    <a:pt x="3050" y="1966"/>
                  </a:lnTo>
                  <a:lnTo>
                    <a:pt x="3043" y="1946"/>
                  </a:lnTo>
                  <a:lnTo>
                    <a:pt x="3034" y="1927"/>
                  </a:lnTo>
                  <a:lnTo>
                    <a:pt x="3026" y="1908"/>
                  </a:lnTo>
                  <a:lnTo>
                    <a:pt x="3017" y="1889"/>
                  </a:lnTo>
                  <a:lnTo>
                    <a:pt x="3007" y="1871"/>
                  </a:lnTo>
                  <a:lnTo>
                    <a:pt x="2998" y="1854"/>
                  </a:lnTo>
                  <a:lnTo>
                    <a:pt x="2987" y="1837"/>
                  </a:lnTo>
                  <a:lnTo>
                    <a:pt x="2976" y="1820"/>
                  </a:lnTo>
                  <a:lnTo>
                    <a:pt x="2964" y="1803"/>
                  </a:lnTo>
                  <a:lnTo>
                    <a:pt x="2952" y="1787"/>
                  </a:lnTo>
                  <a:lnTo>
                    <a:pt x="2940" y="1772"/>
                  </a:lnTo>
                  <a:lnTo>
                    <a:pt x="2926" y="1757"/>
                  </a:lnTo>
                  <a:lnTo>
                    <a:pt x="2913" y="1742"/>
                  </a:lnTo>
                  <a:lnTo>
                    <a:pt x="2898" y="1727"/>
                  </a:lnTo>
                  <a:lnTo>
                    <a:pt x="2883" y="1714"/>
                  </a:lnTo>
                  <a:lnTo>
                    <a:pt x="2868" y="1700"/>
                  </a:lnTo>
                  <a:lnTo>
                    <a:pt x="2853" y="1686"/>
                  </a:lnTo>
                  <a:lnTo>
                    <a:pt x="2836" y="1674"/>
                  </a:lnTo>
                  <a:lnTo>
                    <a:pt x="2819" y="1661"/>
                  </a:lnTo>
                  <a:lnTo>
                    <a:pt x="2800" y="1649"/>
                  </a:lnTo>
                  <a:lnTo>
                    <a:pt x="2781" y="1636"/>
                  </a:lnTo>
                  <a:lnTo>
                    <a:pt x="2761" y="1624"/>
                  </a:lnTo>
                  <a:lnTo>
                    <a:pt x="2741" y="1614"/>
                  </a:lnTo>
                  <a:lnTo>
                    <a:pt x="2720" y="1603"/>
                  </a:lnTo>
                  <a:lnTo>
                    <a:pt x="2700" y="1594"/>
                  </a:lnTo>
                  <a:lnTo>
                    <a:pt x="2678" y="1586"/>
                  </a:lnTo>
                  <a:lnTo>
                    <a:pt x="2657" y="1577"/>
                  </a:lnTo>
                  <a:lnTo>
                    <a:pt x="2635" y="1570"/>
                  </a:lnTo>
                  <a:lnTo>
                    <a:pt x="2612" y="1562"/>
                  </a:lnTo>
                  <a:lnTo>
                    <a:pt x="2590" y="1556"/>
                  </a:lnTo>
                  <a:lnTo>
                    <a:pt x="2567" y="1551"/>
                  </a:lnTo>
                  <a:lnTo>
                    <a:pt x="2542" y="1547"/>
                  </a:lnTo>
                  <a:lnTo>
                    <a:pt x="2518" y="1542"/>
                  </a:lnTo>
                  <a:lnTo>
                    <a:pt x="2494" y="1538"/>
                  </a:lnTo>
                  <a:lnTo>
                    <a:pt x="2469" y="1535"/>
                  </a:lnTo>
                  <a:lnTo>
                    <a:pt x="2469" y="1248"/>
                  </a:lnTo>
                  <a:lnTo>
                    <a:pt x="2197" y="1248"/>
                  </a:lnTo>
                  <a:lnTo>
                    <a:pt x="2197" y="1536"/>
                  </a:lnTo>
                  <a:lnTo>
                    <a:pt x="2186" y="1537"/>
                  </a:lnTo>
                  <a:lnTo>
                    <a:pt x="2177" y="1539"/>
                  </a:lnTo>
                  <a:lnTo>
                    <a:pt x="2139" y="1549"/>
                  </a:lnTo>
                  <a:lnTo>
                    <a:pt x="2102" y="1558"/>
                  </a:lnTo>
                  <a:lnTo>
                    <a:pt x="2066" y="1568"/>
                  </a:lnTo>
                  <a:lnTo>
                    <a:pt x="2032" y="1579"/>
                  </a:lnTo>
                  <a:lnTo>
                    <a:pt x="1999" y="1591"/>
                  </a:lnTo>
                  <a:lnTo>
                    <a:pt x="1966" y="1603"/>
                  </a:lnTo>
                  <a:lnTo>
                    <a:pt x="1936" y="1617"/>
                  </a:lnTo>
                  <a:lnTo>
                    <a:pt x="1907" y="1632"/>
                  </a:lnTo>
                  <a:lnTo>
                    <a:pt x="1878" y="1647"/>
                  </a:lnTo>
                  <a:lnTo>
                    <a:pt x="1851" y="1663"/>
                  </a:lnTo>
                  <a:lnTo>
                    <a:pt x="1826" y="1680"/>
                  </a:lnTo>
                  <a:lnTo>
                    <a:pt x="1800" y="1697"/>
                  </a:lnTo>
                  <a:lnTo>
                    <a:pt x="1777" y="1716"/>
                  </a:lnTo>
                  <a:lnTo>
                    <a:pt x="1755" y="1735"/>
                  </a:lnTo>
                  <a:lnTo>
                    <a:pt x="1734" y="1755"/>
                  </a:lnTo>
                  <a:lnTo>
                    <a:pt x="1714" y="1776"/>
                  </a:lnTo>
                  <a:lnTo>
                    <a:pt x="1695" y="1798"/>
                  </a:lnTo>
                  <a:lnTo>
                    <a:pt x="1677" y="1820"/>
                  </a:lnTo>
                  <a:lnTo>
                    <a:pt x="1662" y="1843"/>
                  </a:lnTo>
                  <a:lnTo>
                    <a:pt x="1646" y="1867"/>
                  </a:lnTo>
                  <a:lnTo>
                    <a:pt x="1632" y="1892"/>
                  </a:lnTo>
                  <a:lnTo>
                    <a:pt x="1620" y="1919"/>
                  </a:lnTo>
                  <a:lnTo>
                    <a:pt x="1608" y="1945"/>
                  </a:lnTo>
                  <a:lnTo>
                    <a:pt x="1599" y="1972"/>
                  </a:lnTo>
                  <a:lnTo>
                    <a:pt x="1589" y="2001"/>
                  </a:lnTo>
                  <a:lnTo>
                    <a:pt x="1582" y="2029"/>
                  </a:lnTo>
                  <a:lnTo>
                    <a:pt x="1574" y="2060"/>
                  </a:lnTo>
                  <a:lnTo>
                    <a:pt x="1569" y="2090"/>
                  </a:lnTo>
                  <a:lnTo>
                    <a:pt x="1565" y="2122"/>
                  </a:lnTo>
                  <a:lnTo>
                    <a:pt x="1562" y="2154"/>
                  </a:lnTo>
                  <a:lnTo>
                    <a:pt x="1561" y="2187"/>
                  </a:lnTo>
                  <a:lnTo>
                    <a:pt x="1560" y="2220"/>
                  </a:lnTo>
                  <a:lnTo>
                    <a:pt x="1561" y="2255"/>
                  </a:lnTo>
                  <a:lnTo>
                    <a:pt x="1563" y="2289"/>
                  </a:lnTo>
                  <a:lnTo>
                    <a:pt x="1566" y="2321"/>
                  </a:lnTo>
                  <a:lnTo>
                    <a:pt x="1571" y="2353"/>
                  </a:lnTo>
                  <a:lnTo>
                    <a:pt x="1578" y="2384"/>
                  </a:lnTo>
                  <a:lnTo>
                    <a:pt x="1585" y="2415"/>
                  </a:lnTo>
                  <a:lnTo>
                    <a:pt x="1594" y="2444"/>
                  </a:lnTo>
                  <a:lnTo>
                    <a:pt x="1605" y="2473"/>
                  </a:lnTo>
                  <a:lnTo>
                    <a:pt x="1616" y="2500"/>
                  </a:lnTo>
                  <a:lnTo>
                    <a:pt x="1630" y="2527"/>
                  </a:lnTo>
                  <a:lnTo>
                    <a:pt x="1645" y="2554"/>
                  </a:lnTo>
                  <a:lnTo>
                    <a:pt x="1661" y="2579"/>
                  </a:lnTo>
                  <a:lnTo>
                    <a:pt x="1678" y="2603"/>
                  </a:lnTo>
                  <a:lnTo>
                    <a:pt x="1697" y="2627"/>
                  </a:lnTo>
                  <a:lnTo>
                    <a:pt x="1718" y="2649"/>
                  </a:lnTo>
                  <a:lnTo>
                    <a:pt x="1739" y="2671"/>
                  </a:lnTo>
                  <a:lnTo>
                    <a:pt x="1752" y="2683"/>
                  </a:lnTo>
                  <a:lnTo>
                    <a:pt x="1767" y="2694"/>
                  </a:lnTo>
                  <a:lnTo>
                    <a:pt x="1781" y="2707"/>
                  </a:lnTo>
                  <a:lnTo>
                    <a:pt x="1798" y="2719"/>
                  </a:lnTo>
                  <a:lnTo>
                    <a:pt x="1816" y="2730"/>
                  </a:lnTo>
                  <a:lnTo>
                    <a:pt x="1836" y="2743"/>
                  </a:lnTo>
                  <a:lnTo>
                    <a:pt x="1879" y="2767"/>
                  </a:lnTo>
                  <a:lnTo>
                    <a:pt x="1928" y="2793"/>
                  </a:lnTo>
                  <a:lnTo>
                    <a:pt x="1982" y="2818"/>
                  </a:lnTo>
                  <a:lnTo>
                    <a:pt x="2042" y="2845"/>
                  </a:lnTo>
                  <a:lnTo>
                    <a:pt x="2107" y="2872"/>
                  </a:lnTo>
                  <a:lnTo>
                    <a:pt x="2148" y="2888"/>
                  </a:lnTo>
                  <a:lnTo>
                    <a:pt x="2188" y="2903"/>
                  </a:lnTo>
                  <a:lnTo>
                    <a:pt x="2188" y="3696"/>
                  </a:lnTo>
                  <a:close/>
                  <a:moveTo>
                    <a:pt x="2188" y="2533"/>
                  </a:moveTo>
                  <a:lnTo>
                    <a:pt x="2188" y="2533"/>
                  </a:lnTo>
                  <a:lnTo>
                    <a:pt x="2180" y="2528"/>
                  </a:lnTo>
                  <a:lnTo>
                    <a:pt x="2171" y="2523"/>
                  </a:lnTo>
                  <a:lnTo>
                    <a:pt x="2143" y="2508"/>
                  </a:lnTo>
                  <a:lnTo>
                    <a:pt x="2116" y="2494"/>
                  </a:lnTo>
                  <a:lnTo>
                    <a:pt x="2089" y="2479"/>
                  </a:lnTo>
                  <a:lnTo>
                    <a:pt x="2066" y="2462"/>
                  </a:lnTo>
                  <a:lnTo>
                    <a:pt x="2044" y="2445"/>
                  </a:lnTo>
                  <a:lnTo>
                    <a:pt x="2025" y="2427"/>
                  </a:lnTo>
                  <a:lnTo>
                    <a:pt x="2007" y="2409"/>
                  </a:lnTo>
                  <a:lnTo>
                    <a:pt x="1991" y="2389"/>
                  </a:lnTo>
                  <a:lnTo>
                    <a:pt x="1977" y="2369"/>
                  </a:lnTo>
                  <a:lnTo>
                    <a:pt x="1964" y="2348"/>
                  </a:lnTo>
                  <a:lnTo>
                    <a:pt x="1954" y="2326"/>
                  </a:lnTo>
                  <a:lnTo>
                    <a:pt x="1945" y="2302"/>
                  </a:lnTo>
                  <a:lnTo>
                    <a:pt x="1939" y="2279"/>
                  </a:lnTo>
                  <a:lnTo>
                    <a:pt x="1935" y="2255"/>
                  </a:lnTo>
                  <a:lnTo>
                    <a:pt x="1932" y="2230"/>
                  </a:lnTo>
                  <a:lnTo>
                    <a:pt x="1931" y="2204"/>
                  </a:lnTo>
                  <a:lnTo>
                    <a:pt x="1932" y="2174"/>
                  </a:lnTo>
                  <a:lnTo>
                    <a:pt x="1934" y="2147"/>
                  </a:lnTo>
                  <a:lnTo>
                    <a:pt x="1938" y="2120"/>
                  </a:lnTo>
                  <a:lnTo>
                    <a:pt x="1943" y="2094"/>
                  </a:lnTo>
                  <a:lnTo>
                    <a:pt x="1951" y="2070"/>
                  </a:lnTo>
                  <a:lnTo>
                    <a:pt x="1959" y="2047"/>
                  </a:lnTo>
                  <a:lnTo>
                    <a:pt x="1969" y="2025"/>
                  </a:lnTo>
                  <a:lnTo>
                    <a:pt x="1981" y="2004"/>
                  </a:lnTo>
                  <a:lnTo>
                    <a:pt x="1994" y="1985"/>
                  </a:lnTo>
                  <a:lnTo>
                    <a:pt x="2008" y="1966"/>
                  </a:lnTo>
                  <a:lnTo>
                    <a:pt x="2025" y="1949"/>
                  </a:lnTo>
                  <a:lnTo>
                    <a:pt x="2043" y="1933"/>
                  </a:lnTo>
                  <a:lnTo>
                    <a:pt x="2063" y="1919"/>
                  </a:lnTo>
                  <a:lnTo>
                    <a:pt x="2084" y="1905"/>
                  </a:lnTo>
                  <a:lnTo>
                    <a:pt x="2106" y="1892"/>
                  </a:lnTo>
                  <a:lnTo>
                    <a:pt x="2131" y="1881"/>
                  </a:lnTo>
                  <a:lnTo>
                    <a:pt x="2142" y="1877"/>
                  </a:lnTo>
                  <a:lnTo>
                    <a:pt x="2156" y="1871"/>
                  </a:lnTo>
                  <a:lnTo>
                    <a:pt x="2188" y="1861"/>
                  </a:lnTo>
                  <a:lnTo>
                    <a:pt x="2188" y="2533"/>
                  </a:lnTo>
                  <a:close/>
                  <a:moveTo>
                    <a:pt x="2469" y="2974"/>
                  </a:moveTo>
                  <a:lnTo>
                    <a:pt x="2469" y="2974"/>
                  </a:lnTo>
                  <a:lnTo>
                    <a:pt x="2485" y="2981"/>
                  </a:lnTo>
                  <a:lnTo>
                    <a:pt x="2499" y="2991"/>
                  </a:lnTo>
                  <a:lnTo>
                    <a:pt x="2544" y="3017"/>
                  </a:lnTo>
                  <a:lnTo>
                    <a:pt x="2583" y="3042"/>
                  </a:lnTo>
                  <a:lnTo>
                    <a:pt x="2602" y="3055"/>
                  </a:lnTo>
                  <a:lnTo>
                    <a:pt x="2619" y="3068"/>
                  </a:lnTo>
                  <a:lnTo>
                    <a:pt x="2635" y="3079"/>
                  </a:lnTo>
                  <a:lnTo>
                    <a:pt x="2650" y="3092"/>
                  </a:lnTo>
                  <a:lnTo>
                    <a:pt x="2663" y="3104"/>
                  </a:lnTo>
                  <a:lnTo>
                    <a:pt x="2676" y="3117"/>
                  </a:lnTo>
                  <a:lnTo>
                    <a:pt x="2688" y="3130"/>
                  </a:lnTo>
                  <a:lnTo>
                    <a:pt x="2697" y="3142"/>
                  </a:lnTo>
                  <a:lnTo>
                    <a:pt x="2706" y="3155"/>
                  </a:lnTo>
                  <a:lnTo>
                    <a:pt x="2714" y="3166"/>
                  </a:lnTo>
                  <a:lnTo>
                    <a:pt x="2721" y="3179"/>
                  </a:lnTo>
                  <a:lnTo>
                    <a:pt x="2726" y="3192"/>
                  </a:lnTo>
                  <a:lnTo>
                    <a:pt x="2732" y="3207"/>
                  </a:lnTo>
                  <a:lnTo>
                    <a:pt x="2737" y="3223"/>
                  </a:lnTo>
                  <a:lnTo>
                    <a:pt x="2741" y="3240"/>
                  </a:lnTo>
                  <a:lnTo>
                    <a:pt x="2744" y="3257"/>
                  </a:lnTo>
                  <a:lnTo>
                    <a:pt x="2746" y="3275"/>
                  </a:lnTo>
                  <a:lnTo>
                    <a:pt x="2749" y="3292"/>
                  </a:lnTo>
                  <a:lnTo>
                    <a:pt x="2750" y="3311"/>
                  </a:lnTo>
                  <a:lnTo>
                    <a:pt x="2750" y="3330"/>
                  </a:lnTo>
                  <a:lnTo>
                    <a:pt x="2750" y="3354"/>
                  </a:lnTo>
                  <a:lnTo>
                    <a:pt x="2747" y="3379"/>
                  </a:lnTo>
                  <a:lnTo>
                    <a:pt x="2745" y="3402"/>
                  </a:lnTo>
                  <a:lnTo>
                    <a:pt x="2742" y="3424"/>
                  </a:lnTo>
                  <a:lnTo>
                    <a:pt x="2737" y="3445"/>
                  </a:lnTo>
                  <a:lnTo>
                    <a:pt x="2732" y="3466"/>
                  </a:lnTo>
                  <a:lnTo>
                    <a:pt x="2725" y="3486"/>
                  </a:lnTo>
                  <a:lnTo>
                    <a:pt x="2717" y="3506"/>
                  </a:lnTo>
                  <a:lnTo>
                    <a:pt x="2709" y="3524"/>
                  </a:lnTo>
                  <a:lnTo>
                    <a:pt x="2699" y="3543"/>
                  </a:lnTo>
                  <a:lnTo>
                    <a:pt x="2689" y="3559"/>
                  </a:lnTo>
                  <a:lnTo>
                    <a:pt x="2677" y="3576"/>
                  </a:lnTo>
                  <a:lnTo>
                    <a:pt x="2664" y="3592"/>
                  </a:lnTo>
                  <a:lnTo>
                    <a:pt x="2651" y="3608"/>
                  </a:lnTo>
                  <a:lnTo>
                    <a:pt x="2636" y="3623"/>
                  </a:lnTo>
                  <a:lnTo>
                    <a:pt x="2620" y="3636"/>
                  </a:lnTo>
                  <a:lnTo>
                    <a:pt x="2605" y="3648"/>
                  </a:lnTo>
                  <a:lnTo>
                    <a:pt x="2590" y="3659"/>
                  </a:lnTo>
                  <a:lnTo>
                    <a:pt x="2574" y="3669"/>
                  </a:lnTo>
                  <a:lnTo>
                    <a:pt x="2558" y="3677"/>
                  </a:lnTo>
                  <a:lnTo>
                    <a:pt x="2544" y="3683"/>
                  </a:lnTo>
                  <a:lnTo>
                    <a:pt x="2528" y="3690"/>
                  </a:lnTo>
                  <a:lnTo>
                    <a:pt x="2512" y="3694"/>
                  </a:lnTo>
                  <a:lnTo>
                    <a:pt x="2496" y="3697"/>
                  </a:lnTo>
                  <a:lnTo>
                    <a:pt x="2469" y="3697"/>
                  </a:lnTo>
                  <a:lnTo>
                    <a:pt x="2469" y="2974"/>
                  </a:lnTo>
                  <a:close/>
                </a:path>
              </a:pathLst>
            </a:custGeom>
            <a:solidFill>
              <a:srgbClr val="888890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6388" name="矩形 29"/>
          <p:cNvSpPr>
            <a:spLocks noChangeArrowheads="1"/>
          </p:cNvSpPr>
          <p:nvPr/>
        </p:nvSpPr>
        <p:spPr bwMode="auto">
          <a:xfrm>
            <a:off x="854075" y="3067050"/>
            <a:ext cx="3103563" cy="97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1600">
                <a:solidFill>
                  <a:srgbClr val="666666"/>
                </a:solidFill>
                <a:latin typeface="微软雅黑 Light" pitchFamily="34" charset="-122"/>
                <a:ea typeface="微软雅黑 Light" pitchFamily="34" charset="-122"/>
              </a:rPr>
              <a:t>给出所设计课题实际运行的数据或参数，并与理论设计参数进行比较和分析，说明产生误差</a:t>
            </a:r>
          </a:p>
        </p:txBody>
      </p:sp>
      <p:sp>
        <p:nvSpPr>
          <p:cNvPr id="16389" name="矩形 30"/>
          <p:cNvSpPr>
            <a:spLocks noChangeArrowheads="1"/>
          </p:cNvSpPr>
          <p:nvPr/>
        </p:nvSpPr>
        <p:spPr bwMode="auto">
          <a:xfrm>
            <a:off x="8101013" y="2324100"/>
            <a:ext cx="3103562" cy="97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1600">
                <a:solidFill>
                  <a:srgbClr val="666666"/>
                </a:solidFill>
                <a:latin typeface="微软雅黑 Light" pitchFamily="34" charset="-122"/>
                <a:ea typeface="微软雅黑 Light" pitchFamily="34" charset="-122"/>
              </a:rPr>
              <a:t>给出所设计课题实际运行的数据或参数，并与理论设计参数进行比较和分析，说明产生误差</a:t>
            </a:r>
          </a:p>
        </p:txBody>
      </p:sp>
      <p:sp>
        <p:nvSpPr>
          <p:cNvPr id="16390" name="矩形 31"/>
          <p:cNvSpPr>
            <a:spLocks noChangeArrowheads="1"/>
          </p:cNvSpPr>
          <p:nvPr/>
        </p:nvSpPr>
        <p:spPr bwMode="auto">
          <a:xfrm>
            <a:off x="1706563" y="5526088"/>
            <a:ext cx="8778875" cy="68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1600">
                <a:solidFill>
                  <a:srgbClr val="666666"/>
                </a:solidFill>
                <a:latin typeface="微软雅黑 Light" pitchFamily="34" charset="-122"/>
                <a:ea typeface="微软雅黑 Light" pitchFamily="34" charset="-122"/>
              </a:rPr>
              <a:t>给出所设计课题实际运行的数据或参数，并与理论设计参数进行比较和分析，说明产生误差的原因。最后要对所设计课题实用价值做出评估说明；设计过程中存在的问题，改进意见或其它更好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-100013"/>
            <a:ext cx="12192000" cy="6958013"/>
          </a:xfrm>
          <a:prstGeom prst="rect">
            <a:avLst/>
          </a:prstGeom>
          <a:solidFill>
            <a:srgbClr val="01AC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7411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5188" y="2024063"/>
            <a:ext cx="3848100" cy="270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文本框 4"/>
          <p:cNvSpPr txBox="1"/>
          <p:nvPr/>
        </p:nvSpPr>
        <p:spPr>
          <a:xfrm>
            <a:off x="5664200" y="2636838"/>
            <a:ext cx="4021138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7200" b="1" spc="3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问题讨论</a:t>
            </a:r>
            <a:endParaRPr lang="zh-HK" altLang="en-US" sz="7200" b="1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组合 1"/>
          <p:cNvGrpSpPr/>
          <p:nvPr/>
        </p:nvGrpSpPr>
        <p:grpSpPr bwMode="auto">
          <a:xfrm>
            <a:off x="0" y="-100013"/>
            <a:ext cx="12192000" cy="792163"/>
            <a:chOff x="0" y="-100013"/>
            <a:chExt cx="12192000" cy="792163"/>
          </a:xfrm>
        </p:grpSpPr>
        <p:sp>
          <p:nvSpPr>
            <p:cNvPr id="3" name="矩形 2"/>
            <p:cNvSpPr/>
            <p:nvPr/>
          </p:nvSpPr>
          <p:spPr>
            <a:xfrm>
              <a:off x="0" y="-100013"/>
              <a:ext cx="12192000" cy="792163"/>
            </a:xfrm>
            <a:prstGeom prst="rect">
              <a:avLst/>
            </a:prstGeom>
            <a:solidFill>
              <a:srgbClr val="01ACBE"/>
            </a:solidFill>
            <a:ln>
              <a:noFill/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HK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7656513" y="79375"/>
              <a:ext cx="1512887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HK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407988" y="79375"/>
              <a:ext cx="1657350" cy="46196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zh-CN" altLang="en-US" sz="2400" spc="3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论文绪论</a:t>
              </a:r>
              <a:endParaRPr lang="zh-HK" altLang="en-US" sz="2400" spc="3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6" name="直接连接符 5"/>
            <p:cNvCxnSpPr/>
            <p:nvPr/>
          </p:nvCxnSpPr>
          <p:spPr>
            <a:xfrm>
              <a:off x="2208213" y="71438"/>
              <a:ext cx="0" cy="461962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文本框 6"/>
            <p:cNvSpPr txBox="1"/>
            <p:nvPr/>
          </p:nvSpPr>
          <p:spPr>
            <a:xfrm>
              <a:off x="4157663" y="95250"/>
              <a:ext cx="1633537" cy="461963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defRPr/>
              </a:pPr>
              <a:r>
                <a:rPr lang="zh-CN" altLang="en-US" dirty="0">
                  <a:solidFill>
                    <a:schemeClr val="bg1"/>
                  </a:solidFill>
                </a:rPr>
                <a:t>研究方法</a:t>
              </a:r>
              <a:endParaRPr lang="zh-HK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5935663" y="96838"/>
              <a:ext cx="1563687" cy="461962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defRPr/>
              </a:pPr>
              <a:r>
                <a:rPr lang="zh-CN" altLang="en-US" dirty="0">
                  <a:solidFill>
                    <a:schemeClr val="bg1"/>
                  </a:solidFill>
                </a:rPr>
                <a:t>研究结果</a:t>
              </a:r>
              <a:endParaRPr lang="zh-HK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7642225" y="92075"/>
              <a:ext cx="1633538" cy="461963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defRPr/>
              </a:pPr>
              <a:r>
                <a:rPr lang="zh-CN" altLang="en-US" dirty="0"/>
                <a:t>问题讨论</a:t>
              </a:r>
              <a:endParaRPr lang="zh-HK" altLang="en-US" dirty="0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9418638" y="92075"/>
              <a:ext cx="1743075" cy="461963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defRPr/>
              </a:pPr>
              <a:r>
                <a:rPr lang="zh-CN" altLang="en-US" dirty="0">
                  <a:solidFill>
                    <a:schemeClr val="bg1"/>
                  </a:solidFill>
                </a:rPr>
                <a:t>论文总结</a:t>
              </a:r>
              <a:endParaRPr lang="zh-HK" altLang="en-US" dirty="0">
                <a:solidFill>
                  <a:schemeClr val="bg1"/>
                </a:solidFill>
              </a:endParaRPr>
            </a:p>
          </p:txBody>
        </p:sp>
        <p:cxnSp>
          <p:nvCxnSpPr>
            <p:cNvPr id="11" name="直接连接符 10"/>
            <p:cNvCxnSpPr/>
            <p:nvPr/>
          </p:nvCxnSpPr>
          <p:spPr>
            <a:xfrm>
              <a:off x="4037013" y="92075"/>
              <a:ext cx="0" cy="461963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5795963" y="92075"/>
              <a:ext cx="0" cy="461963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7535863" y="76200"/>
              <a:ext cx="0" cy="460375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9297988" y="96838"/>
              <a:ext cx="0" cy="461962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文本框 14"/>
            <p:cNvSpPr txBox="1"/>
            <p:nvPr/>
          </p:nvSpPr>
          <p:spPr>
            <a:xfrm>
              <a:off x="2339975" y="92075"/>
              <a:ext cx="1639888" cy="461963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defRPr/>
              </a:pPr>
              <a:r>
                <a:rPr lang="zh-CN" altLang="en-US" dirty="0">
                  <a:solidFill>
                    <a:schemeClr val="bg1"/>
                  </a:solidFill>
                </a:rPr>
                <a:t>研究背景</a:t>
              </a:r>
              <a:endParaRPr lang="zh-HK" alt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18435" name="矩形 27"/>
          <p:cNvSpPr>
            <a:spLocks noChangeArrowheads="1"/>
          </p:cNvSpPr>
          <p:nvPr/>
        </p:nvSpPr>
        <p:spPr bwMode="auto">
          <a:xfrm>
            <a:off x="4791075" y="1716088"/>
            <a:ext cx="1952625" cy="501650"/>
          </a:xfrm>
          <a:prstGeom prst="rect">
            <a:avLst/>
          </a:prstGeom>
          <a:solidFill>
            <a:srgbClr val="E74E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240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存在的问题</a:t>
            </a:r>
          </a:p>
        </p:txBody>
      </p:sp>
      <p:sp>
        <p:nvSpPr>
          <p:cNvPr id="18436" name="矩形 28"/>
          <p:cNvSpPr>
            <a:spLocks noChangeArrowheads="1"/>
          </p:cNvSpPr>
          <p:nvPr/>
        </p:nvSpPr>
        <p:spPr bwMode="auto">
          <a:xfrm>
            <a:off x="4706938" y="2551113"/>
            <a:ext cx="6454775" cy="1274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1600">
                <a:solidFill>
                  <a:srgbClr val="666666"/>
                </a:solidFill>
                <a:latin typeface="微软雅黑 Light" pitchFamily="34" charset="-122"/>
                <a:ea typeface="微软雅黑 Light" pitchFamily="34" charset="-122"/>
              </a:rPr>
              <a:t>讨论应该顺畅地表达和充分地沟通。可能一个人的观点是正确的，但是如果缺乏充分的表达能力，别人还是很难理解，甚至造成误解，表达的人很痛苦，聆听的人觉得很无味，因此通常表达</a:t>
            </a:r>
            <a:r>
              <a:rPr lang="en-US" altLang="zh-CN" sz="1600">
                <a:solidFill>
                  <a:srgbClr val="666666"/>
                </a:solidFill>
                <a:latin typeface="微软雅黑 Light" pitchFamily="34" charset="-122"/>
                <a:ea typeface="微软雅黑 Light" pitchFamily="34" charset="-122"/>
              </a:rPr>
              <a:t>-</a:t>
            </a:r>
            <a:r>
              <a:rPr lang="zh-CN" altLang="en-US" sz="1600">
                <a:solidFill>
                  <a:srgbClr val="666666"/>
                </a:solidFill>
                <a:latin typeface="微软雅黑 Light" pitchFamily="34" charset="-122"/>
                <a:ea typeface="微软雅黑 Light" pitchFamily="34" charset="-122"/>
              </a:rPr>
              <a:t>反馈</a:t>
            </a:r>
            <a:r>
              <a:rPr lang="en-US" altLang="zh-CN" sz="1600">
                <a:solidFill>
                  <a:srgbClr val="666666"/>
                </a:solidFill>
                <a:latin typeface="微软雅黑 Light" pitchFamily="34" charset="-122"/>
                <a:ea typeface="微软雅黑 Light" pitchFamily="34" charset="-122"/>
              </a:rPr>
              <a:t>-</a:t>
            </a:r>
            <a:r>
              <a:rPr lang="zh-CN" altLang="en-US" sz="1600">
                <a:solidFill>
                  <a:srgbClr val="666666"/>
                </a:solidFill>
                <a:latin typeface="微软雅黑 Light" pitchFamily="34" charset="-122"/>
                <a:ea typeface="微软雅黑 Light" pitchFamily="34" charset="-122"/>
              </a:rPr>
              <a:t>再表达需要反复多次，才算是充分沟通。</a:t>
            </a:r>
          </a:p>
        </p:txBody>
      </p:sp>
      <p:sp>
        <p:nvSpPr>
          <p:cNvPr id="18437" name="矩形 29"/>
          <p:cNvSpPr>
            <a:spLocks noChangeArrowheads="1"/>
          </p:cNvSpPr>
          <p:nvPr/>
        </p:nvSpPr>
        <p:spPr bwMode="auto">
          <a:xfrm>
            <a:off x="4706938" y="4076700"/>
            <a:ext cx="6454775" cy="1274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1600">
                <a:solidFill>
                  <a:srgbClr val="666666"/>
                </a:solidFill>
                <a:latin typeface="微软雅黑 Light" pitchFamily="34" charset="-122"/>
                <a:ea typeface="微软雅黑 Light" pitchFamily="34" charset="-122"/>
              </a:rPr>
              <a:t>讨论应该顺畅地表达和充分地沟通。可能一个人的观点是正确的，但是如果缺乏充分的表达能力，别人还是很难理解，甚至造成误解，表达的人很痛苦，聆听的人觉得很无味，因此通常表达</a:t>
            </a:r>
            <a:r>
              <a:rPr lang="en-US" altLang="zh-CN" sz="1600">
                <a:solidFill>
                  <a:srgbClr val="666666"/>
                </a:solidFill>
                <a:latin typeface="微软雅黑 Light" pitchFamily="34" charset="-122"/>
                <a:ea typeface="微软雅黑 Light" pitchFamily="34" charset="-122"/>
              </a:rPr>
              <a:t>-</a:t>
            </a:r>
            <a:r>
              <a:rPr lang="zh-CN" altLang="en-US" sz="1600">
                <a:solidFill>
                  <a:srgbClr val="666666"/>
                </a:solidFill>
                <a:latin typeface="微软雅黑 Light" pitchFamily="34" charset="-122"/>
                <a:ea typeface="微软雅黑 Light" pitchFamily="34" charset="-122"/>
              </a:rPr>
              <a:t>反馈</a:t>
            </a:r>
            <a:r>
              <a:rPr lang="en-US" altLang="zh-CN" sz="1600">
                <a:solidFill>
                  <a:srgbClr val="666666"/>
                </a:solidFill>
                <a:latin typeface="微软雅黑 Light" pitchFamily="34" charset="-122"/>
                <a:ea typeface="微软雅黑 Light" pitchFamily="34" charset="-122"/>
              </a:rPr>
              <a:t>-</a:t>
            </a:r>
            <a:r>
              <a:rPr lang="zh-CN" altLang="en-US" sz="1600">
                <a:solidFill>
                  <a:srgbClr val="666666"/>
                </a:solidFill>
                <a:latin typeface="微软雅黑 Light" pitchFamily="34" charset="-122"/>
                <a:ea typeface="微软雅黑 Light" pitchFamily="34" charset="-122"/>
              </a:rPr>
              <a:t>再表达需要反复多次，才算是充分沟通。</a:t>
            </a:r>
          </a:p>
        </p:txBody>
      </p:sp>
      <p:sp>
        <p:nvSpPr>
          <p:cNvPr id="18438" name="矩形 30"/>
          <p:cNvSpPr>
            <a:spLocks noChangeArrowheads="1"/>
          </p:cNvSpPr>
          <p:nvPr/>
        </p:nvSpPr>
        <p:spPr bwMode="auto">
          <a:xfrm>
            <a:off x="4706938" y="5387975"/>
            <a:ext cx="6454775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1600">
                <a:solidFill>
                  <a:srgbClr val="666666"/>
                </a:solidFill>
                <a:latin typeface="微软雅黑 Light" pitchFamily="34" charset="-122"/>
                <a:ea typeface="微软雅黑 Light" pitchFamily="34" charset="-122"/>
              </a:rPr>
              <a:t>讨论应该顺畅地表达和充分地沟通。可能一个人的观点是正确的，但是如果缺乏充分的表达能力。</a:t>
            </a:r>
          </a:p>
        </p:txBody>
      </p:sp>
      <p:sp>
        <p:nvSpPr>
          <p:cNvPr id="18439" name="文本框 1"/>
          <p:cNvSpPr txBox="1">
            <a:spLocks noChangeArrowheads="1"/>
          </p:cNvSpPr>
          <p:nvPr/>
        </p:nvSpPr>
        <p:spPr bwMode="auto">
          <a:xfrm>
            <a:off x="623888" y="1201738"/>
            <a:ext cx="2016125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zh-CN" altLang="en-US" sz="28700">
                <a:solidFill>
                  <a:srgbClr val="01ACBE"/>
                </a:solidFill>
              </a:rPr>
              <a:t>？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-100013"/>
            <a:ext cx="12192000" cy="6958013"/>
          </a:xfrm>
          <a:prstGeom prst="rect">
            <a:avLst/>
          </a:prstGeom>
          <a:solidFill>
            <a:srgbClr val="01AC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9459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5188" y="2024063"/>
            <a:ext cx="3848100" cy="270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文本框 4"/>
          <p:cNvSpPr txBox="1"/>
          <p:nvPr/>
        </p:nvSpPr>
        <p:spPr>
          <a:xfrm>
            <a:off x="5664200" y="2636838"/>
            <a:ext cx="4021138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7200" b="1" spc="3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论文总结</a:t>
            </a:r>
            <a:endParaRPr lang="zh-HK" altLang="en-US" sz="7200" b="1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组合 1"/>
          <p:cNvGrpSpPr/>
          <p:nvPr/>
        </p:nvGrpSpPr>
        <p:grpSpPr bwMode="auto">
          <a:xfrm>
            <a:off x="0" y="-100013"/>
            <a:ext cx="12192000" cy="792163"/>
            <a:chOff x="0" y="-100013"/>
            <a:chExt cx="12192000" cy="792163"/>
          </a:xfrm>
        </p:grpSpPr>
        <p:sp>
          <p:nvSpPr>
            <p:cNvPr id="3" name="矩形 2"/>
            <p:cNvSpPr/>
            <p:nvPr/>
          </p:nvSpPr>
          <p:spPr>
            <a:xfrm>
              <a:off x="0" y="-100013"/>
              <a:ext cx="12192000" cy="792163"/>
            </a:xfrm>
            <a:prstGeom prst="rect">
              <a:avLst/>
            </a:prstGeom>
            <a:solidFill>
              <a:srgbClr val="01ACBE"/>
            </a:solidFill>
            <a:ln>
              <a:noFill/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HK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9409113" y="79375"/>
              <a:ext cx="1512887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HK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407988" y="79375"/>
              <a:ext cx="1657350" cy="46196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zh-CN" altLang="en-US" sz="2400" spc="3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论文绪论</a:t>
              </a:r>
              <a:endParaRPr lang="zh-HK" altLang="en-US" sz="2400" spc="3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6" name="直接连接符 5"/>
            <p:cNvCxnSpPr/>
            <p:nvPr/>
          </p:nvCxnSpPr>
          <p:spPr>
            <a:xfrm>
              <a:off x="2208213" y="71438"/>
              <a:ext cx="0" cy="461962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文本框 6"/>
            <p:cNvSpPr txBox="1"/>
            <p:nvPr/>
          </p:nvSpPr>
          <p:spPr>
            <a:xfrm>
              <a:off x="4157663" y="95250"/>
              <a:ext cx="1633537" cy="461963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defRPr/>
              </a:pPr>
              <a:r>
                <a:rPr lang="zh-CN" altLang="en-US" dirty="0">
                  <a:solidFill>
                    <a:schemeClr val="bg1"/>
                  </a:solidFill>
                </a:rPr>
                <a:t>研究方法</a:t>
              </a:r>
              <a:endParaRPr lang="zh-HK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5935663" y="96838"/>
              <a:ext cx="1563687" cy="461962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defRPr/>
              </a:pPr>
              <a:r>
                <a:rPr lang="zh-CN" altLang="en-US" dirty="0">
                  <a:solidFill>
                    <a:schemeClr val="bg1"/>
                  </a:solidFill>
                </a:rPr>
                <a:t>研究结果</a:t>
              </a:r>
              <a:endParaRPr lang="zh-HK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7654925" y="92075"/>
              <a:ext cx="1633538" cy="461963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defRPr/>
              </a:pPr>
              <a:r>
                <a:rPr lang="zh-CN" altLang="en-US" dirty="0">
                  <a:solidFill>
                    <a:schemeClr val="bg1"/>
                  </a:solidFill>
                </a:rPr>
                <a:t>问题讨论</a:t>
              </a:r>
              <a:endParaRPr lang="zh-HK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9418638" y="92075"/>
              <a:ext cx="1743075" cy="461963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defRPr/>
              </a:pPr>
              <a:r>
                <a:rPr lang="zh-CN" altLang="en-US" dirty="0"/>
                <a:t>论文总结</a:t>
              </a:r>
              <a:endParaRPr lang="zh-HK" altLang="en-US" dirty="0"/>
            </a:p>
          </p:txBody>
        </p:sp>
        <p:cxnSp>
          <p:nvCxnSpPr>
            <p:cNvPr id="11" name="直接连接符 10"/>
            <p:cNvCxnSpPr/>
            <p:nvPr/>
          </p:nvCxnSpPr>
          <p:spPr>
            <a:xfrm>
              <a:off x="4037013" y="92075"/>
              <a:ext cx="0" cy="461963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5795963" y="92075"/>
              <a:ext cx="0" cy="461963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7535863" y="76200"/>
              <a:ext cx="0" cy="460375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9297988" y="96838"/>
              <a:ext cx="0" cy="461962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文本框 14"/>
            <p:cNvSpPr txBox="1"/>
            <p:nvPr/>
          </p:nvSpPr>
          <p:spPr>
            <a:xfrm>
              <a:off x="2339975" y="92075"/>
              <a:ext cx="1639888" cy="461963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defRPr/>
              </a:pPr>
              <a:r>
                <a:rPr lang="zh-CN" altLang="en-US" dirty="0">
                  <a:solidFill>
                    <a:schemeClr val="bg1"/>
                  </a:solidFill>
                </a:rPr>
                <a:t>研究背景</a:t>
              </a:r>
              <a:endParaRPr lang="zh-HK" alt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20483" name="矩形 30"/>
          <p:cNvSpPr>
            <a:spLocks noChangeArrowheads="1"/>
          </p:cNvSpPr>
          <p:nvPr/>
        </p:nvSpPr>
        <p:spPr bwMode="auto">
          <a:xfrm>
            <a:off x="1743075" y="4941888"/>
            <a:ext cx="8547100" cy="68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1600">
                <a:solidFill>
                  <a:srgbClr val="666666"/>
                </a:solidFill>
                <a:latin typeface="微软雅黑 Light" pitchFamily="34" charset="-122"/>
                <a:ea typeface="微软雅黑 Light" pitchFamily="34" charset="-122"/>
              </a:rPr>
              <a:t>结论就是结合前言、背景和论文里的论点做的一个总结，还可以根据论文中的现状分析和现有对策分析、发展趋势分析，展望一下未来</a:t>
            </a:r>
          </a:p>
        </p:txBody>
      </p:sp>
      <p:graphicFrame>
        <p:nvGraphicFramePr>
          <p:cNvPr id="20484" name="图表 33"/>
          <p:cNvGraphicFramePr/>
          <p:nvPr/>
        </p:nvGraphicFramePr>
        <p:xfrm>
          <a:off x="1376363" y="1722438"/>
          <a:ext cx="9777412" cy="2859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5" name="Chart" r:id="rId4" imgW="9784080" imgH="2865120" progId="Excel.Chart.8">
                  <p:embed/>
                </p:oleObj>
              </mc:Choice>
              <mc:Fallback>
                <p:oleObj name="Chart" r:id="rId4" imgW="9784080" imgH="2865120" progId="Excel.Chart.8">
                  <p:embed/>
                  <p:pic>
                    <p:nvPicPr>
                      <p:cNvPr id="0" name="图表 33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6363" y="1722438"/>
                        <a:ext cx="9777412" cy="28590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0"/>
            <a:ext cx="12192000" cy="4437063"/>
          </a:xfrm>
          <a:prstGeom prst="rect">
            <a:avLst/>
          </a:prstGeom>
          <a:solidFill>
            <a:srgbClr val="01AC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74" name="组合 73"/>
          <p:cNvGrpSpPr/>
          <p:nvPr/>
        </p:nvGrpSpPr>
        <p:grpSpPr>
          <a:xfrm>
            <a:off x="1270998" y="2551113"/>
            <a:ext cx="2458629" cy="245862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5" name="同心圆 7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6" name="椭圆 75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3076" name="文本框 2"/>
          <p:cNvSpPr txBox="1">
            <a:spLocks noChangeArrowheads="1"/>
          </p:cNvSpPr>
          <p:nvPr/>
        </p:nvSpPr>
        <p:spPr bwMode="auto">
          <a:xfrm>
            <a:off x="1992313" y="2892425"/>
            <a:ext cx="1016000" cy="168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dist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5400">
                <a:solidFill>
                  <a:srgbClr val="029BAB"/>
                </a:solidFill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  <p:grpSp>
        <p:nvGrpSpPr>
          <p:cNvPr id="3077" name="组合 1"/>
          <p:cNvGrpSpPr/>
          <p:nvPr/>
        </p:nvGrpSpPr>
        <p:grpSpPr bwMode="auto">
          <a:xfrm>
            <a:off x="4554538" y="2119313"/>
            <a:ext cx="5895975" cy="523875"/>
            <a:chOff x="4554376" y="2118975"/>
            <a:chExt cx="5895380" cy="523876"/>
          </a:xfrm>
        </p:grpSpPr>
        <p:sp>
          <p:nvSpPr>
            <p:cNvPr id="57" name="文本框 56"/>
            <p:cNvSpPr txBox="1"/>
            <p:nvPr/>
          </p:nvSpPr>
          <p:spPr bwMode="auto">
            <a:xfrm>
              <a:off x="4554376" y="2118975"/>
              <a:ext cx="2777845" cy="52387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zh-CN" altLang="en-US" sz="2800" b="1" spc="3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一、论文绪论</a:t>
              </a:r>
              <a:endParaRPr lang="zh-HK" altLang="en-US" sz="2800" b="1" spc="3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8" name="文本框 57"/>
            <p:cNvSpPr txBox="1"/>
            <p:nvPr/>
          </p:nvSpPr>
          <p:spPr bwMode="auto">
            <a:xfrm>
              <a:off x="7671911" y="2118975"/>
              <a:ext cx="2777845" cy="52387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zh-CN" altLang="en-US" sz="2800" b="1" spc="3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二、研究背景</a:t>
              </a:r>
              <a:endParaRPr lang="zh-HK" altLang="en-US" sz="2800" b="1" spc="3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078" name="组合 2"/>
          <p:cNvGrpSpPr/>
          <p:nvPr/>
        </p:nvGrpSpPr>
        <p:grpSpPr bwMode="auto">
          <a:xfrm>
            <a:off x="4554538" y="3319463"/>
            <a:ext cx="5915025" cy="554037"/>
            <a:chOff x="4554375" y="3116104"/>
            <a:chExt cx="5915958" cy="552927"/>
          </a:xfrm>
        </p:grpSpPr>
        <p:sp>
          <p:nvSpPr>
            <p:cNvPr id="59" name="文本框 58"/>
            <p:cNvSpPr txBox="1"/>
            <p:nvPr/>
          </p:nvSpPr>
          <p:spPr bwMode="auto">
            <a:xfrm>
              <a:off x="4554375" y="3144622"/>
              <a:ext cx="2778563" cy="52440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zh-CN" altLang="en-US" sz="2800" b="1" spc="3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三、研究方法</a:t>
              </a:r>
              <a:endParaRPr lang="zh-HK" altLang="en-US" sz="2800" b="1" spc="3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0" name="文本框 59"/>
            <p:cNvSpPr txBox="1"/>
            <p:nvPr/>
          </p:nvSpPr>
          <p:spPr bwMode="auto">
            <a:xfrm>
              <a:off x="7691770" y="3116104"/>
              <a:ext cx="2778563" cy="52440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zh-CN" altLang="en-US" sz="2800" b="1" spc="3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四、研究结果</a:t>
              </a:r>
              <a:endParaRPr lang="zh-HK" altLang="en-US" sz="2800" b="1" spc="3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079" name="组合 3"/>
          <p:cNvGrpSpPr/>
          <p:nvPr/>
        </p:nvGrpSpPr>
        <p:grpSpPr bwMode="auto">
          <a:xfrm>
            <a:off x="4554538" y="4579938"/>
            <a:ext cx="5895975" cy="523875"/>
            <a:chOff x="4583832" y="4579706"/>
            <a:chExt cx="5895379" cy="523876"/>
          </a:xfrm>
        </p:grpSpPr>
        <p:sp>
          <p:nvSpPr>
            <p:cNvPr id="61" name="文本框 60"/>
            <p:cNvSpPr txBox="1"/>
            <p:nvPr/>
          </p:nvSpPr>
          <p:spPr bwMode="auto">
            <a:xfrm>
              <a:off x="4583832" y="4579706"/>
              <a:ext cx="2777844" cy="52387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zh-CN" altLang="en-US" sz="2800" b="1" spc="300" dirty="0">
                  <a:solidFill>
                    <a:srgbClr val="666666"/>
                  </a:solidFill>
                  <a:latin typeface="微软雅黑" pitchFamily="34" charset="-122"/>
                  <a:ea typeface="微软雅黑" pitchFamily="34" charset="-122"/>
                </a:rPr>
                <a:t>五、问题讨论</a:t>
              </a:r>
              <a:endParaRPr lang="zh-HK" altLang="en-US" sz="2800" b="1" spc="300" dirty="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2" name="文本框 61"/>
            <p:cNvSpPr txBox="1"/>
            <p:nvPr/>
          </p:nvSpPr>
          <p:spPr bwMode="auto">
            <a:xfrm>
              <a:off x="7701367" y="4579706"/>
              <a:ext cx="2777844" cy="52387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zh-CN" altLang="en-US" sz="2800" b="1" spc="300" dirty="0">
                  <a:solidFill>
                    <a:srgbClr val="666666"/>
                  </a:solidFill>
                  <a:latin typeface="微软雅黑" pitchFamily="34" charset="-122"/>
                  <a:ea typeface="微软雅黑" pitchFamily="34" charset="-122"/>
                </a:rPr>
                <a:t>六、论文总结</a:t>
              </a:r>
              <a:endParaRPr lang="zh-HK" altLang="en-US" sz="2800" b="1" spc="300" dirty="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组合 1"/>
          <p:cNvGrpSpPr/>
          <p:nvPr/>
        </p:nvGrpSpPr>
        <p:grpSpPr bwMode="auto">
          <a:xfrm>
            <a:off x="0" y="-100013"/>
            <a:ext cx="12192000" cy="792163"/>
            <a:chOff x="0" y="-100013"/>
            <a:chExt cx="12192000" cy="792163"/>
          </a:xfrm>
        </p:grpSpPr>
        <p:sp>
          <p:nvSpPr>
            <p:cNvPr id="3" name="矩形 2"/>
            <p:cNvSpPr/>
            <p:nvPr/>
          </p:nvSpPr>
          <p:spPr>
            <a:xfrm>
              <a:off x="0" y="-100013"/>
              <a:ext cx="12192000" cy="792163"/>
            </a:xfrm>
            <a:prstGeom prst="rect">
              <a:avLst/>
            </a:prstGeom>
            <a:solidFill>
              <a:srgbClr val="01ACBE"/>
            </a:solidFill>
            <a:ln>
              <a:noFill/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HK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9409113" y="79375"/>
              <a:ext cx="1512887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HK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407988" y="79375"/>
              <a:ext cx="1657350" cy="46196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zh-CN" altLang="en-US" sz="2400" spc="3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论文绪论</a:t>
              </a:r>
              <a:endParaRPr lang="zh-HK" altLang="en-US" sz="2400" spc="3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6" name="直接连接符 5"/>
            <p:cNvCxnSpPr/>
            <p:nvPr/>
          </p:nvCxnSpPr>
          <p:spPr>
            <a:xfrm>
              <a:off x="2208213" y="71438"/>
              <a:ext cx="0" cy="461962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文本框 6"/>
            <p:cNvSpPr txBox="1"/>
            <p:nvPr/>
          </p:nvSpPr>
          <p:spPr>
            <a:xfrm>
              <a:off x="4157663" y="95250"/>
              <a:ext cx="1633537" cy="461963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defRPr/>
              </a:pPr>
              <a:r>
                <a:rPr lang="zh-CN" altLang="en-US" dirty="0">
                  <a:solidFill>
                    <a:schemeClr val="bg1"/>
                  </a:solidFill>
                </a:rPr>
                <a:t>研究方法</a:t>
              </a:r>
              <a:endParaRPr lang="zh-HK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5935663" y="96838"/>
              <a:ext cx="1563687" cy="461962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defRPr/>
              </a:pPr>
              <a:r>
                <a:rPr lang="zh-CN" altLang="en-US" dirty="0">
                  <a:solidFill>
                    <a:schemeClr val="bg1"/>
                  </a:solidFill>
                </a:rPr>
                <a:t>研究结果</a:t>
              </a:r>
              <a:endParaRPr lang="zh-HK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7654925" y="92075"/>
              <a:ext cx="1633538" cy="461963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defRPr/>
              </a:pPr>
              <a:r>
                <a:rPr lang="zh-CN" altLang="en-US" dirty="0">
                  <a:solidFill>
                    <a:schemeClr val="bg1"/>
                  </a:solidFill>
                </a:rPr>
                <a:t>问题讨论</a:t>
              </a:r>
              <a:endParaRPr lang="zh-HK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9418638" y="92075"/>
              <a:ext cx="1743075" cy="461963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defRPr/>
              </a:pPr>
              <a:r>
                <a:rPr lang="zh-CN" altLang="en-US" dirty="0"/>
                <a:t>论文总结</a:t>
              </a:r>
              <a:endParaRPr lang="zh-HK" altLang="en-US" dirty="0"/>
            </a:p>
          </p:txBody>
        </p:sp>
        <p:cxnSp>
          <p:nvCxnSpPr>
            <p:cNvPr id="11" name="直接连接符 10"/>
            <p:cNvCxnSpPr/>
            <p:nvPr/>
          </p:nvCxnSpPr>
          <p:spPr>
            <a:xfrm>
              <a:off x="4037013" y="92075"/>
              <a:ext cx="0" cy="461963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5795963" y="92075"/>
              <a:ext cx="0" cy="461963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7535863" y="76200"/>
              <a:ext cx="0" cy="460375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9297988" y="96838"/>
              <a:ext cx="0" cy="461962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文本框 14"/>
            <p:cNvSpPr txBox="1"/>
            <p:nvPr/>
          </p:nvSpPr>
          <p:spPr>
            <a:xfrm>
              <a:off x="2339975" y="92075"/>
              <a:ext cx="1639888" cy="461963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defRPr/>
              </a:pPr>
              <a:r>
                <a:rPr lang="zh-CN" altLang="en-US" dirty="0">
                  <a:solidFill>
                    <a:schemeClr val="bg1"/>
                  </a:solidFill>
                </a:rPr>
                <a:t>研究背景</a:t>
              </a:r>
              <a:endParaRPr lang="zh-HK" altLang="en-US" dirty="0">
                <a:solidFill>
                  <a:schemeClr val="bg1"/>
                </a:solidFill>
              </a:endParaRPr>
            </a:p>
          </p:txBody>
        </p:sp>
      </p:grpSp>
      <p:pic>
        <p:nvPicPr>
          <p:cNvPr id="21507" name="图片 62" descr="apple-imac-ipad-workplace-freelancer-comput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350" y="1844675"/>
            <a:ext cx="3341688" cy="221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8" name="图片 63" descr="ipad-samsung-music-play-google-tablet-interne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8725" y="1844675"/>
            <a:ext cx="3340100" cy="2217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图片 64" descr="ipad-mockup-apple-business-computer-tablet-2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7038" y="1844675"/>
            <a:ext cx="3341687" cy="221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" name="矩形 65"/>
          <p:cNvSpPr/>
          <p:nvPr/>
        </p:nvSpPr>
        <p:spPr>
          <a:xfrm>
            <a:off x="895350" y="4052888"/>
            <a:ext cx="3341688" cy="417512"/>
          </a:xfrm>
          <a:prstGeom prst="rect">
            <a:avLst/>
          </a:prstGeom>
          <a:solidFill>
            <a:srgbClr val="01AC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000" dirty="0">
                <a:solidFill>
                  <a:prstClr val="white"/>
                </a:solidFill>
                <a:latin typeface="微软雅黑 Light" pitchFamily="34" charset="-122"/>
                <a:ea typeface="微软雅黑 Light" pitchFamily="34" charset="-122"/>
              </a:rPr>
              <a:t>ADD  YOUR  TEXT</a:t>
            </a:r>
            <a:endParaRPr lang="zh-CN" altLang="en-US" sz="2000" dirty="0">
              <a:solidFill>
                <a:prstClr val="white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4237038" y="4052888"/>
            <a:ext cx="3341687" cy="417512"/>
          </a:xfrm>
          <a:prstGeom prst="rect">
            <a:avLst/>
          </a:prstGeom>
          <a:solidFill>
            <a:srgbClr val="F4A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000" dirty="0">
                <a:solidFill>
                  <a:prstClr val="white"/>
                </a:solidFill>
                <a:latin typeface="微软雅黑 Light" pitchFamily="34" charset="-122"/>
                <a:ea typeface="微软雅黑 Light" pitchFamily="34" charset="-122"/>
              </a:rPr>
              <a:t>ADD  YOUR  TEXT</a:t>
            </a:r>
            <a:endParaRPr lang="zh-CN" altLang="en-US" sz="2000" dirty="0">
              <a:solidFill>
                <a:prstClr val="white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7578725" y="4052888"/>
            <a:ext cx="3341688" cy="417512"/>
          </a:xfrm>
          <a:prstGeom prst="rect">
            <a:avLst/>
          </a:prstGeom>
          <a:solidFill>
            <a:srgbClr val="01AC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000" dirty="0">
                <a:solidFill>
                  <a:prstClr val="white"/>
                </a:solidFill>
                <a:latin typeface="微软雅黑 Light" pitchFamily="34" charset="-122"/>
                <a:ea typeface="微软雅黑 Light" pitchFamily="34" charset="-122"/>
              </a:rPr>
              <a:t>ADD  YOUR  TEXT</a:t>
            </a:r>
            <a:endParaRPr lang="zh-CN" altLang="en-US" sz="2000" dirty="0">
              <a:solidFill>
                <a:prstClr val="white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1513" name="矩形 30"/>
          <p:cNvSpPr>
            <a:spLocks noChangeArrowheads="1"/>
          </p:cNvSpPr>
          <p:nvPr/>
        </p:nvSpPr>
        <p:spPr bwMode="auto">
          <a:xfrm>
            <a:off x="958850" y="4797425"/>
            <a:ext cx="3214688" cy="127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1600">
                <a:solidFill>
                  <a:srgbClr val="666666"/>
                </a:solidFill>
                <a:latin typeface="微软雅黑 Light" pitchFamily="34" charset="-122"/>
                <a:ea typeface="微软雅黑 Light" pitchFamily="34" charset="-122"/>
              </a:rPr>
              <a:t>结论就是结合前言、背景和论文里的论点做的一个总结，还可以根据论文中的现状分析和现有对策分析。</a:t>
            </a:r>
          </a:p>
        </p:txBody>
      </p:sp>
      <p:sp>
        <p:nvSpPr>
          <p:cNvPr id="21514" name="矩形 30"/>
          <p:cNvSpPr>
            <a:spLocks noChangeArrowheads="1"/>
          </p:cNvSpPr>
          <p:nvPr/>
        </p:nvSpPr>
        <p:spPr bwMode="auto">
          <a:xfrm>
            <a:off x="4235450" y="4797425"/>
            <a:ext cx="3216275" cy="127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1600">
                <a:solidFill>
                  <a:srgbClr val="666666"/>
                </a:solidFill>
                <a:latin typeface="微软雅黑 Light" pitchFamily="34" charset="-122"/>
                <a:ea typeface="微软雅黑 Light" pitchFamily="34" charset="-122"/>
              </a:rPr>
              <a:t>结论就是结合前言、背景和论文里的论点做的一个总结，还可以根据论文中的现状分析和现有对策分析。</a:t>
            </a:r>
          </a:p>
        </p:txBody>
      </p:sp>
      <p:sp>
        <p:nvSpPr>
          <p:cNvPr id="21515" name="矩形 30"/>
          <p:cNvSpPr>
            <a:spLocks noChangeArrowheads="1"/>
          </p:cNvSpPr>
          <p:nvPr/>
        </p:nvSpPr>
        <p:spPr bwMode="auto">
          <a:xfrm>
            <a:off x="7578725" y="4797425"/>
            <a:ext cx="3214688" cy="127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1600">
                <a:solidFill>
                  <a:srgbClr val="666666"/>
                </a:solidFill>
                <a:latin typeface="微软雅黑 Light" pitchFamily="34" charset="-122"/>
                <a:ea typeface="微软雅黑 Light" pitchFamily="34" charset="-122"/>
              </a:rPr>
              <a:t>结论就是结合前言、背景和论文里的论点做的一个总结，还可以根据论文中的现状分析和现有对策分析。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组合 1"/>
          <p:cNvGrpSpPr/>
          <p:nvPr/>
        </p:nvGrpSpPr>
        <p:grpSpPr bwMode="auto">
          <a:xfrm>
            <a:off x="0" y="-100013"/>
            <a:ext cx="12192000" cy="792163"/>
            <a:chOff x="0" y="-100013"/>
            <a:chExt cx="12192000" cy="792163"/>
          </a:xfrm>
        </p:grpSpPr>
        <p:sp>
          <p:nvSpPr>
            <p:cNvPr id="3" name="矩形 2"/>
            <p:cNvSpPr/>
            <p:nvPr/>
          </p:nvSpPr>
          <p:spPr>
            <a:xfrm>
              <a:off x="0" y="-100013"/>
              <a:ext cx="12192000" cy="792163"/>
            </a:xfrm>
            <a:prstGeom prst="rect">
              <a:avLst/>
            </a:prstGeom>
            <a:solidFill>
              <a:srgbClr val="01ACBE"/>
            </a:solidFill>
            <a:ln>
              <a:noFill/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HK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9409113" y="79375"/>
              <a:ext cx="1512887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HK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407988" y="79375"/>
              <a:ext cx="1657350" cy="46196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zh-CN" altLang="en-US" sz="2400" spc="3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论文绪论</a:t>
              </a:r>
              <a:endParaRPr lang="zh-HK" altLang="en-US" sz="2400" spc="3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6" name="直接连接符 5"/>
            <p:cNvCxnSpPr/>
            <p:nvPr/>
          </p:nvCxnSpPr>
          <p:spPr>
            <a:xfrm>
              <a:off x="2208213" y="71438"/>
              <a:ext cx="0" cy="461962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文本框 6"/>
            <p:cNvSpPr txBox="1"/>
            <p:nvPr/>
          </p:nvSpPr>
          <p:spPr>
            <a:xfrm>
              <a:off x="4157663" y="95250"/>
              <a:ext cx="1633537" cy="461963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defRPr/>
              </a:pPr>
              <a:r>
                <a:rPr lang="zh-CN" altLang="en-US" dirty="0">
                  <a:solidFill>
                    <a:schemeClr val="bg1"/>
                  </a:solidFill>
                </a:rPr>
                <a:t>研究方法</a:t>
              </a:r>
              <a:endParaRPr lang="zh-HK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5935663" y="96838"/>
              <a:ext cx="1563687" cy="461962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defRPr/>
              </a:pPr>
              <a:r>
                <a:rPr lang="zh-CN" altLang="en-US" dirty="0">
                  <a:solidFill>
                    <a:schemeClr val="bg1"/>
                  </a:solidFill>
                </a:rPr>
                <a:t>研究结果</a:t>
              </a:r>
              <a:endParaRPr lang="zh-HK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7654925" y="92075"/>
              <a:ext cx="1633538" cy="461963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defRPr/>
              </a:pPr>
              <a:r>
                <a:rPr lang="zh-CN" altLang="en-US" dirty="0">
                  <a:solidFill>
                    <a:schemeClr val="bg1"/>
                  </a:solidFill>
                </a:rPr>
                <a:t>问题讨论</a:t>
              </a:r>
              <a:endParaRPr lang="zh-HK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9418638" y="92075"/>
              <a:ext cx="1743075" cy="461963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defRPr/>
              </a:pPr>
              <a:r>
                <a:rPr lang="zh-CN" altLang="en-US" dirty="0"/>
                <a:t>论文总结</a:t>
              </a:r>
              <a:endParaRPr lang="zh-HK" altLang="en-US" dirty="0"/>
            </a:p>
          </p:txBody>
        </p:sp>
        <p:cxnSp>
          <p:nvCxnSpPr>
            <p:cNvPr id="11" name="直接连接符 10"/>
            <p:cNvCxnSpPr/>
            <p:nvPr/>
          </p:nvCxnSpPr>
          <p:spPr>
            <a:xfrm>
              <a:off x="4037013" y="92075"/>
              <a:ext cx="0" cy="461963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5795963" y="92075"/>
              <a:ext cx="0" cy="461963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7535863" y="76200"/>
              <a:ext cx="0" cy="460375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9297988" y="96838"/>
              <a:ext cx="0" cy="461962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文本框 14"/>
            <p:cNvSpPr txBox="1"/>
            <p:nvPr/>
          </p:nvSpPr>
          <p:spPr>
            <a:xfrm>
              <a:off x="2339975" y="92075"/>
              <a:ext cx="1639888" cy="461963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defRPr/>
              </a:pPr>
              <a:r>
                <a:rPr lang="zh-CN" altLang="en-US" dirty="0">
                  <a:solidFill>
                    <a:schemeClr val="bg1"/>
                  </a:solidFill>
                </a:rPr>
                <a:t>研究背景</a:t>
              </a:r>
              <a:endParaRPr lang="zh-HK" altLang="en-US" dirty="0">
                <a:solidFill>
                  <a:schemeClr val="bg1"/>
                </a:solidFill>
              </a:endParaRPr>
            </a:p>
          </p:txBody>
        </p:sp>
      </p:grpSp>
      <p:pic>
        <p:nvPicPr>
          <p:cNvPr id="22531" name="图片 38" descr="562545_125923171118_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043"/>
          <a:stretch>
            <a:fillRect/>
          </a:stretch>
        </p:blipFill>
        <p:spPr bwMode="auto">
          <a:xfrm>
            <a:off x="4313238" y="2314575"/>
            <a:ext cx="4086225" cy="2344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2" name="图片 39" descr="apple-imac-ipad-workplace-freelancer-computer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913" y="1687513"/>
            <a:ext cx="3487737" cy="231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" name="矩形 40"/>
          <p:cNvSpPr/>
          <p:nvPr/>
        </p:nvSpPr>
        <p:spPr>
          <a:xfrm>
            <a:off x="823913" y="4005263"/>
            <a:ext cx="3489325" cy="817562"/>
          </a:xfrm>
          <a:prstGeom prst="rect">
            <a:avLst/>
          </a:prstGeom>
          <a:solidFill>
            <a:srgbClr val="01AC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000" dirty="0">
                <a:solidFill>
                  <a:prstClr val="white"/>
                </a:solidFill>
                <a:latin typeface="微软雅黑 Light" pitchFamily="34" charset="-122"/>
                <a:ea typeface="微软雅黑 Light" pitchFamily="34" charset="-122"/>
              </a:rPr>
              <a:t>ADD  YOUR  TEXT  HERE</a:t>
            </a:r>
            <a:endParaRPr lang="zh-CN" altLang="en-US" sz="2000" dirty="0">
              <a:solidFill>
                <a:prstClr val="white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4313238" y="1687513"/>
            <a:ext cx="4086225" cy="1554162"/>
          </a:xfrm>
          <a:prstGeom prst="rect">
            <a:avLst/>
          </a:prstGeom>
          <a:solidFill>
            <a:srgbClr val="F4A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4311650" y="4005263"/>
            <a:ext cx="4087813" cy="817562"/>
          </a:xfrm>
          <a:prstGeom prst="rect">
            <a:avLst/>
          </a:prstGeom>
          <a:solidFill>
            <a:srgbClr val="01AC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000" dirty="0">
                <a:solidFill>
                  <a:prstClr val="white"/>
                </a:solidFill>
                <a:latin typeface="微软雅黑 Light" pitchFamily="34" charset="-122"/>
                <a:ea typeface="微软雅黑 Light" pitchFamily="34" charset="-122"/>
              </a:rPr>
              <a:t>ADD  YOUR  TEXT  HERE</a:t>
            </a:r>
            <a:endParaRPr lang="zh-CN" altLang="en-US" sz="2000" dirty="0">
              <a:solidFill>
                <a:prstClr val="white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grpSp>
        <p:nvGrpSpPr>
          <p:cNvPr id="44" name="组合 10"/>
          <p:cNvGrpSpPr/>
          <p:nvPr/>
        </p:nvGrpSpPr>
        <p:grpSpPr>
          <a:xfrm>
            <a:off x="5893156" y="1971696"/>
            <a:ext cx="926537" cy="1012950"/>
            <a:chOff x="930276" y="5935664"/>
            <a:chExt cx="306388" cy="334963"/>
          </a:xfrm>
          <a:solidFill>
            <a:schemeClr val="bg1"/>
          </a:solidFill>
        </p:grpSpPr>
        <p:sp>
          <p:nvSpPr>
            <p:cNvPr id="45" name="Freeform 665"/>
            <p:cNvSpPr/>
            <p:nvPr/>
          </p:nvSpPr>
          <p:spPr bwMode="auto">
            <a:xfrm>
              <a:off x="930276" y="5935664"/>
              <a:ext cx="306388" cy="236538"/>
            </a:xfrm>
            <a:custGeom>
              <a:avLst/>
              <a:gdLst>
                <a:gd name="T0" fmla="*/ 179 w 193"/>
                <a:gd name="T1" fmla="*/ 54 h 149"/>
                <a:gd name="T2" fmla="*/ 193 w 193"/>
                <a:gd name="T3" fmla="*/ 0 h 149"/>
                <a:gd name="T4" fmla="*/ 138 w 193"/>
                <a:gd name="T5" fmla="*/ 13 h 149"/>
                <a:gd name="T6" fmla="*/ 152 w 193"/>
                <a:gd name="T7" fmla="*/ 27 h 149"/>
                <a:gd name="T8" fmla="*/ 99 w 193"/>
                <a:gd name="T9" fmla="*/ 79 h 149"/>
                <a:gd name="T10" fmla="*/ 77 w 193"/>
                <a:gd name="T11" fmla="*/ 57 h 149"/>
                <a:gd name="T12" fmla="*/ 0 w 193"/>
                <a:gd name="T13" fmla="*/ 134 h 149"/>
                <a:gd name="T14" fmla="*/ 15 w 193"/>
                <a:gd name="T15" fmla="*/ 149 h 149"/>
                <a:gd name="T16" fmla="*/ 15 w 193"/>
                <a:gd name="T17" fmla="*/ 149 h 149"/>
                <a:gd name="T18" fmla="*/ 77 w 193"/>
                <a:gd name="T19" fmla="*/ 87 h 149"/>
                <a:gd name="T20" fmla="*/ 99 w 193"/>
                <a:gd name="T21" fmla="*/ 108 h 149"/>
                <a:gd name="T22" fmla="*/ 167 w 193"/>
                <a:gd name="T23" fmla="*/ 41 h 149"/>
                <a:gd name="T24" fmla="*/ 179 w 193"/>
                <a:gd name="T25" fmla="*/ 54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3" h="149">
                  <a:moveTo>
                    <a:pt x="179" y="54"/>
                  </a:moveTo>
                  <a:lnTo>
                    <a:pt x="193" y="0"/>
                  </a:lnTo>
                  <a:lnTo>
                    <a:pt x="138" y="13"/>
                  </a:lnTo>
                  <a:lnTo>
                    <a:pt x="152" y="27"/>
                  </a:lnTo>
                  <a:lnTo>
                    <a:pt x="99" y="79"/>
                  </a:lnTo>
                  <a:lnTo>
                    <a:pt x="77" y="57"/>
                  </a:lnTo>
                  <a:lnTo>
                    <a:pt x="0" y="134"/>
                  </a:lnTo>
                  <a:lnTo>
                    <a:pt x="15" y="149"/>
                  </a:lnTo>
                  <a:lnTo>
                    <a:pt x="15" y="149"/>
                  </a:lnTo>
                  <a:lnTo>
                    <a:pt x="77" y="87"/>
                  </a:lnTo>
                  <a:lnTo>
                    <a:pt x="99" y="108"/>
                  </a:lnTo>
                  <a:lnTo>
                    <a:pt x="167" y="41"/>
                  </a:lnTo>
                  <a:lnTo>
                    <a:pt x="17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6" name="Rectangle 666"/>
            <p:cNvSpPr>
              <a:spLocks noChangeArrowheads="1"/>
            </p:cNvSpPr>
            <p:nvPr/>
          </p:nvSpPr>
          <p:spPr bwMode="auto">
            <a:xfrm>
              <a:off x="957264" y="6189664"/>
              <a:ext cx="44450" cy="809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7" name="Rectangle 667"/>
            <p:cNvSpPr>
              <a:spLocks noChangeArrowheads="1"/>
            </p:cNvSpPr>
            <p:nvPr/>
          </p:nvSpPr>
          <p:spPr bwMode="auto">
            <a:xfrm>
              <a:off x="1030289" y="6149976"/>
              <a:ext cx="44450" cy="1206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8" name="Rectangle 668"/>
            <p:cNvSpPr>
              <a:spLocks noChangeArrowheads="1"/>
            </p:cNvSpPr>
            <p:nvPr/>
          </p:nvSpPr>
          <p:spPr bwMode="auto">
            <a:xfrm>
              <a:off x="1104901" y="6110289"/>
              <a:ext cx="44450" cy="1603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9" name="Rectangle 669"/>
            <p:cNvSpPr>
              <a:spLocks noChangeArrowheads="1"/>
            </p:cNvSpPr>
            <p:nvPr/>
          </p:nvSpPr>
          <p:spPr bwMode="auto">
            <a:xfrm>
              <a:off x="1177926" y="6070601"/>
              <a:ext cx="44450" cy="2000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50" name="矩形 49"/>
          <p:cNvSpPr/>
          <p:nvPr/>
        </p:nvSpPr>
        <p:spPr>
          <a:xfrm>
            <a:off x="8401050" y="3241675"/>
            <a:ext cx="1198563" cy="763588"/>
          </a:xfrm>
          <a:prstGeom prst="rect">
            <a:avLst/>
          </a:prstGeom>
          <a:solidFill>
            <a:srgbClr val="01AC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0" dirty="0">
              <a:solidFill>
                <a:prstClr val="white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8399463" y="4005263"/>
            <a:ext cx="1200150" cy="817562"/>
          </a:xfrm>
          <a:prstGeom prst="rect">
            <a:avLst/>
          </a:prstGeom>
          <a:solidFill>
            <a:srgbClr val="E74E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0" dirty="0">
              <a:solidFill>
                <a:prstClr val="white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2539" name="Freeform 802"/>
          <p:cNvSpPr>
            <a:spLocks noEditPoints="1"/>
          </p:cNvSpPr>
          <p:nvPr/>
        </p:nvSpPr>
        <p:spPr bwMode="auto">
          <a:xfrm>
            <a:off x="8782050" y="3405188"/>
            <a:ext cx="384175" cy="403225"/>
          </a:xfrm>
          <a:custGeom>
            <a:avLst/>
            <a:gdLst>
              <a:gd name="T0" fmla="*/ 331175 w 274"/>
              <a:gd name="T1" fmla="*/ 168219 h 288"/>
              <a:gd name="T2" fmla="*/ 384500 w 274"/>
              <a:gd name="T3" fmla="*/ 130370 h 288"/>
              <a:gd name="T4" fmla="*/ 350821 w 274"/>
              <a:gd name="T5" fmla="*/ 71493 h 288"/>
              <a:gd name="T6" fmla="*/ 289077 w 274"/>
              <a:gd name="T7" fmla="*/ 98128 h 288"/>
              <a:gd name="T8" fmla="*/ 232945 w 274"/>
              <a:gd name="T9" fmla="*/ 65886 h 288"/>
              <a:gd name="T10" fmla="*/ 225929 w 274"/>
              <a:gd name="T11" fmla="*/ 0 h 288"/>
              <a:gd name="T12" fmla="*/ 158571 w 274"/>
              <a:gd name="T13" fmla="*/ 0 h 288"/>
              <a:gd name="T14" fmla="*/ 151555 w 274"/>
              <a:gd name="T15" fmla="*/ 65886 h 288"/>
              <a:gd name="T16" fmla="*/ 94020 w 274"/>
              <a:gd name="T17" fmla="*/ 98128 h 288"/>
              <a:gd name="T18" fmla="*/ 33679 w 274"/>
              <a:gd name="T19" fmla="*/ 71493 h 288"/>
              <a:gd name="T20" fmla="*/ 0 w 274"/>
              <a:gd name="T21" fmla="*/ 130370 h 288"/>
              <a:gd name="T22" fmla="*/ 53325 w 274"/>
              <a:gd name="T23" fmla="*/ 168219 h 288"/>
              <a:gd name="T24" fmla="*/ 53325 w 274"/>
              <a:gd name="T25" fmla="*/ 235506 h 288"/>
              <a:gd name="T26" fmla="*/ 0 w 274"/>
              <a:gd name="T27" fmla="*/ 273355 h 288"/>
              <a:gd name="T28" fmla="*/ 33679 w 274"/>
              <a:gd name="T29" fmla="*/ 332232 h 288"/>
              <a:gd name="T30" fmla="*/ 95423 w 274"/>
              <a:gd name="T31" fmla="*/ 305597 h 288"/>
              <a:gd name="T32" fmla="*/ 151555 w 274"/>
              <a:gd name="T33" fmla="*/ 337839 h 288"/>
              <a:gd name="T34" fmla="*/ 158571 w 274"/>
              <a:gd name="T35" fmla="*/ 403725 h 288"/>
              <a:gd name="T36" fmla="*/ 225929 w 274"/>
              <a:gd name="T37" fmla="*/ 403725 h 288"/>
              <a:gd name="T38" fmla="*/ 232945 w 274"/>
              <a:gd name="T39" fmla="*/ 337839 h 288"/>
              <a:gd name="T40" fmla="*/ 289077 w 274"/>
              <a:gd name="T41" fmla="*/ 305597 h 288"/>
              <a:gd name="T42" fmla="*/ 350821 w 274"/>
              <a:gd name="T43" fmla="*/ 332232 h 288"/>
              <a:gd name="T44" fmla="*/ 384500 w 274"/>
              <a:gd name="T45" fmla="*/ 273355 h 288"/>
              <a:gd name="T46" fmla="*/ 331175 w 274"/>
              <a:gd name="T47" fmla="*/ 235506 h 288"/>
              <a:gd name="T48" fmla="*/ 331175 w 274"/>
              <a:gd name="T49" fmla="*/ 168219 h 288"/>
              <a:gd name="T50" fmla="*/ 221719 w 274"/>
              <a:gd name="T51" fmla="*/ 252328 h 288"/>
              <a:gd name="T52" fmla="*/ 162781 w 274"/>
              <a:gd name="T53" fmla="*/ 252328 h 288"/>
              <a:gd name="T54" fmla="*/ 134715 w 274"/>
              <a:gd name="T55" fmla="*/ 201863 h 288"/>
              <a:gd name="T56" fmla="*/ 162781 w 274"/>
              <a:gd name="T57" fmla="*/ 151397 h 288"/>
              <a:gd name="T58" fmla="*/ 221719 w 274"/>
              <a:gd name="T59" fmla="*/ 151397 h 288"/>
              <a:gd name="T60" fmla="*/ 251188 w 274"/>
              <a:gd name="T61" fmla="*/ 201863 h 288"/>
              <a:gd name="T62" fmla="*/ 221719 w 274"/>
              <a:gd name="T63" fmla="*/ 252328 h 288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74" h="288">
                <a:moveTo>
                  <a:pt x="236" y="120"/>
                </a:moveTo>
                <a:cubicBezTo>
                  <a:pt x="274" y="93"/>
                  <a:pt x="274" y="93"/>
                  <a:pt x="274" y="93"/>
                </a:cubicBezTo>
                <a:cubicBezTo>
                  <a:pt x="250" y="51"/>
                  <a:pt x="250" y="51"/>
                  <a:pt x="250" y="51"/>
                </a:cubicBezTo>
                <a:cubicBezTo>
                  <a:pt x="206" y="70"/>
                  <a:pt x="206" y="70"/>
                  <a:pt x="206" y="70"/>
                </a:cubicBezTo>
                <a:cubicBezTo>
                  <a:pt x="166" y="47"/>
                  <a:pt x="166" y="47"/>
                  <a:pt x="166" y="47"/>
                </a:cubicBezTo>
                <a:cubicBezTo>
                  <a:pt x="161" y="0"/>
                  <a:pt x="161" y="0"/>
                  <a:pt x="161" y="0"/>
                </a:cubicBezTo>
                <a:cubicBezTo>
                  <a:pt x="113" y="0"/>
                  <a:pt x="113" y="0"/>
                  <a:pt x="113" y="0"/>
                </a:cubicBezTo>
                <a:cubicBezTo>
                  <a:pt x="108" y="47"/>
                  <a:pt x="108" y="47"/>
                  <a:pt x="108" y="47"/>
                </a:cubicBezTo>
                <a:cubicBezTo>
                  <a:pt x="67" y="70"/>
                  <a:pt x="67" y="70"/>
                  <a:pt x="67" y="70"/>
                </a:cubicBezTo>
                <a:cubicBezTo>
                  <a:pt x="24" y="51"/>
                  <a:pt x="24" y="51"/>
                  <a:pt x="24" y="51"/>
                </a:cubicBezTo>
                <a:cubicBezTo>
                  <a:pt x="0" y="93"/>
                  <a:pt x="0" y="93"/>
                  <a:pt x="0" y="93"/>
                </a:cubicBezTo>
                <a:cubicBezTo>
                  <a:pt x="38" y="120"/>
                  <a:pt x="38" y="120"/>
                  <a:pt x="38" y="120"/>
                </a:cubicBezTo>
                <a:cubicBezTo>
                  <a:pt x="38" y="168"/>
                  <a:pt x="38" y="168"/>
                  <a:pt x="38" y="168"/>
                </a:cubicBezTo>
                <a:cubicBezTo>
                  <a:pt x="18" y="182"/>
                  <a:pt x="0" y="195"/>
                  <a:pt x="0" y="195"/>
                </a:cubicBezTo>
                <a:cubicBezTo>
                  <a:pt x="24" y="237"/>
                  <a:pt x="24" y="237"/>
                  <a:pt x="24" y="237"/>
                </a:cubicBezTo>
                <a:cubicBezTo>
                  <a:pt x="68" y="218"/>
                  <a:pt x="68" y="218"/>
                  <a:pt x="68" y="218"/>
                </a:cubicBezTo>
                <a:cubicBezTo>
                  <a:pt x="108" y="241"/>
                  <a:pt x="108" y="241"/>
                  <a:pt x="108" y="241"/>
                </a:cubicBezTo>
                <a:cubicBezTo>
                  <a:pt x="113" y="288"/>
                  <a:pt x="113" y="288"/>
                  <a:pt x="113" y="288"/>
                </a:cubicBezTo>
                <a:cubicBezTo>
                  <a:pt x="161" y="288"/>
                  <a:pt x="161" y="288"/>
                  <a:pt x="161" y="288"/>
                </a:cubicBezTo>
                <a:cubicBezTo>
                  <a:pt x="161" y="288"/>
                  <a:pt x="163" y="266"/>
                  <a:pt x="166" y="241"/>
                </a:cubicBezTo>
                <a:cubicBezTo>
                  <a:pt x="206" y="218"/>
                  <a:pt x="206" y="218"/>
                  <a:pt x="206" y="218"/>
                </a:cubicBezTo>
                <a:cubicBezTo>
                  <a:pt x="250" y="237"/>
                  <a:pt x="250" y="237"/>
                  <a:pt x="250" y="237"/>
                </a:cubicBezTo>
                <a:cubicBezTo>
                  <a:pt x="274" y="195"/>
                  <a:pt x="274" y="195"/>
                  <a:pt x="274" y="195"/>
                </a:cubicBezTo>
                <a:cubicBezTo>
                  <a:pt x="274" y="195"/>
                  <a:pt x="256" y="182"/>
                  <a:pt x="236" y="168"/>
                </a:cubicBezTo>
                <a:lnTo>
                  <a:pt x="236" y="120"/>
                </a:lnTo>
                <a:close/>
                <a:moveTo>
                  <a:pt x="158" y="180"/>
                </a:moveTo>
                <a:cubicBezTo>
                  <a:pt x="116" y="180"/>
                  <a:pt x="116" y="180"/>
                  <a:pt x="116" y="180"/>
                </a:cubicBezTo>
                <a:cubicBezTo>
                  <a:pt x="96" y="144"/>
                  <a:pt x="96" y="144"/>
                  <a:pt x="96" y="144"/>
                </a:cubicBezTo>
                <a:cubicBezTo>
                  <a:pt x="116" y="108"/>
                  <a:pt x="116" y="108"/>
                  <a:pt x="116" y="108"/>
                </a:cubicBezTo>
                <a:cubicBezTo>
                  <a:pt x="158" y="108"/>
                  <a:pt x="158" y="108"/>
                  <a:pt x="158" y="108"/>
                </a:cubicBezTo>
                <a:cubicBezTo>
                  <a:pt x="179" y="144"/>
                  <a:pt x="179" y="144"/>
                  <a:pt x="179" y="144"/>
                </a:cubicBezTo>
                <a:lnTo>
                  <a:pt x="158" y="18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53" name="组合 21"/>
          <p:cNvGrpSpPr/>
          <p:nvPr/>
        </p:nvGrpSpPr>
        <p:grpSpPr>
          <a:xfrm>
            <a:off x="8727269" y="4222869"/>
            <a:ext cx="498354" cy="381514"/>
            <a:chOff x="4260851" y="2633664"/>
            <a:chExt cx="331788" cy="254000"/>
          </a:xfrm>
          <a:solidFill>
            <a:schemeClr val="bg1"/>
          </a:solidFill>
        </p:grpSpPr>
        <p:sp>
          <p:nvSpPr>
            <p:cNvPr id="54" name="Freeform 819"/>
            <p:cNvSpPr>
              <a:spLocks noEditPoints="1"/>
            </p:cNvSpPr>
            <p:nvPr/>
          </p:nvSpPr>
          <p:spPr bwMode="auto">
            <a:xfrm>
              <a:off x="4297364" y="2633664"/>
              <a:ext cx="260350" cy="174625"/>
            </a:xfrm>
            <a:custGeom>
              <a:avLst/>
              <a:gdLst>
                <a:gd name="T0" fmla="*/ 225 w 225"/>
                <a:gd name="T1" fmla="*/ 13 h 150"/>
                <a:gd name="T2" fmla="*/ 212 w 225"/>
                <a:gd name="T3" fmla="*/ 0 h 150"/>
                <a:gd name="T4" fmla="*/ 13 w 225"/>
                <a:gd name="T5" fmla="*/ 0 h 150"/>
                <a:gd name="T6" fmla="*/ 0 w 225"/>
                <a:gd name="T7" fmla="*/ 13 h 150"/>
                <a:gd name="T8" fmla="*/ 0 w 225"/>
                <a:gd name="T9" fmla="*/ 150 h 150"/>
                <a:gd name="T10" fmla="*/ 225 w 225"/>
                <a:gd name="T11" fmla="*/ 150 h 150"/>
                <a:gd name="T12" fmla="*/ 225 w 225"/>
                <a:gd name="T13" fmla="*/ 13 h 150"/>
                <a:gd name="T14" fmla="*/ 207 w 225"/>
                <a:gd name="T15" fmla="*/ 132 h 150"/>
                <a:gd name="T16" fmla="*/ 18 w 225"/>
                <a:gd name="T17" fmla="*/ 132 h 150"/>
                <a:gd name="T18" fmla="*/ 18 w 225"/>
                <a:gd name="T19" fmla="*/ 19 h 150"/>
                <a:gd name="T20" fmla="*/ 207 w 225"/>
                <a:gd name="T21" fmla="*/ 19 h 150"/>
                <a:gd name="T22" fmla="*/ 207 w 225"/>
                <a:gd name="T23" fmla="*/ 132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5" h="150">
                  <a:moveTo>
                    <a:pt x="225" y="13"/>
                  </a:moveTo>
                  <a:cubicBezTo>
                    <a:pt x="225" y="4"/>
                    <a:pt x="221" y="0"/>
                    <a:pt x="212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4" y="0"/>
                    <a:pt x="0" y="4"/>
                    <a:pt x="0" y="13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225" y="150"/>
                    <a:pt x="225" y="150"/>
                    <a:pt x="225" y="150"/>
                  </a:cubicBezTo>
                  <a:lnTo>
                    <a:pt x="225" y="13"/>
                  </a:lnTo>
                  <a:close/>
                  <a:moveTo>
                    <a:pt x="207" y="132"/>
                  </a:moveTo>
                  <a:cubicBezTo>
                    <a:pt x="18" y="132"/>
                    <a:pt x="18" y="132"/>
                    <a:pt x="18" y="132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207" y="19"/>
                    <a:pt x="207" y="19"/>
                    <a:pt x="207" y="19"/>
                  </a:cubicBezTo>
                  <a:lnTo>
                    <a:pt x="207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2000">
                <a:solidFill>
                  <a:prstClr val="black"/>
                </a:solidFill>
                <a:latin typeface="微软雅黑 Light" pitchFamily="34" charset="-122"/>
                <a:ea typeface="微软雅黑 Light" pitchFamily="34" charset="-122"/>
              </a:endParaRPr>
            </a:p>
          </p:txBody>
        </p:sp>
        <p:sp>
          <p:nvSpPr>
            <p:cNvPr id="55" name="Freeform 820"/>
            <p:cNvSpPr>
              <a:spLocks noEditPoints="1"/>
            </p:cNvSpPr>
            <p:nvPr/>
          </p:nvSpPr>
          <p:spPr bwMode="auto">
            <a:xfrm>
              <a:off x="4260851" y="2822576"/>
              <a:ext cx="331788" cy="38100"/>
            </a:xfrm>
            <a:custGeom>
              <a:avLst/>
              <a:gdLst>
                <a:gd name="T0" fmla="*/ 187 w 209"/>
                <a:gd name="T1" fmla="*/ 0 h 24"/>
                <a:gd name="T2" fmla="*/ 23 w 209"/>
                <a:gd name="T3" fmla="*/ 0 h 24"/>
                <a:gd name="T4" fmla="*/ 0 w 209"/>
                <a:gd name="T5" fmla="*/ 24 h 24"/>
                <a:gd name="T6" fmla="*/ 209 w 209"/>
                <a:gd name="T7" fmla="*/ 24 h 24"/>
                <a:gd name="T8" fmla="*/ 187 w 209"/>
                <a:gd name="T9" fmla="*/ 0 h 24"/>
                <a:gd name="T10" fmla="*/ 80 w 209"/>
                <a:gd name="T11" fmla="*/ 17 h 24"/>
                <a:gd name="T12" fmla="*/ 89 w 209"/>
                <a:gd name="T13" fmla="*/ 8 h 24"/>
                <a:gd name="T14" fmla="*/ 121 w 209"/>
                <a:gd name="T15" fmla="*/ 8 h 24"/>
                <a:gd name="T16" fmla="*/ 129 w 209"/>
                <a:gd name="T17" fmla="*/ 17 h 24"/>
                <a:gd name="T18" fmla="*/ 80 w 209"/>
                <a:gd name="T19" fmla="*/ 17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9" h="24">
                  <a:moveTo>
                    <a:pt x="187" y="0"/>
                  </a:moveTo>
                  <a:lnTo>
                    <a:pt x="23" y="0"/>
                  </a:lnTo>
                  <a:lnTo>
                    <a:pt x="0" y="24"/>
                  </a:lnTo>
                  <a:lnTo>
                    <a:pt x="209" y="24"/>
                  </a:lnTo>
                  <a:lnTo>
                    <a:pt x="187" y="0"/>
                  </a:lnTo>
                  <a:close/>
                  <a:moveTo>
                    <a:pt x="80" y="17"/>
                  </a:moveTo>
                  <a:lnTo>
                    <a:pt x="89" y="8"/>
                  </a:lnTo>
                  <a:lnTo>
                    <a:pt x="121" y="8"/>
                  </a:lnTo>
                  <a:lnTo>
                    <a:pt x="129" y="17"/>
                  </a:lnTo>
                  <a:lnTo>
                    <a:pt x="80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2000">
                <a:solidFill>
                  <a:prstClr val="black"/>
                </a:solidFill>
                <a:latin typeface="微软雅黑 Light" pitchFamily="34" charset="-122"/>
                <a:ea typeface="微软雅黑 Light" pitchFamily="34" charset="-122"/>
              </a:endParaRPr>
            </a:p>
          </p:txBody>
        </p:sp>
        <p:sp>
          <p:nvSpPr>
            <p:cNvPr id="56" name="Freeform 821"/>
            <p:cNvSpPr/>
            <p:nvPr/>
          </p:nvSpPr>
          <p:spPr bwMode="auto">
            <a:xfrm>
              <a:off x="4260851" y="2874964"/>
              <a:ext cx="331788" cy="12700"/>
            </a:xfrm>
            <a:custGeom>
              <a:avLst/>
              <a:gdLst>
                <a:gd name="T0" fmla="*/ 9 w 286"/>
                <a:gd name="T1" fmla="*/ 12 h 12"/>
                <a:gd name="T2" fmla="*/ 277 w 286"/>
                <a:gd name="T3" fmla="*/ 12 h 12"/>
                <a:gd name="T4" fmla="*/ 286 w 286"/>
                <a:gd name="T5" fmla="*/ 0 h 12"/>
                <a:gd name="T6" fmla="*/ 0 w 286"/>
                <a:gd name="T7" fmla="*/ 0 h 12"/>
                <a:gd name="T8" fmla="*/ 9 w 286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6" h="12">
                  <a:moveTo>
                    <a:pt x="9" y="12"/>
                  </a:moveTo>
                  <a:cubicBezTo>
                    <a:pt x="20" y="12"/>
                    <a:pt x="269" y="12"/>
                    <a:pt x="277" y="12"/>
                  </a:cubicBezTo>
                  <a:cubicBezTo>
                    <a:pt x="286" y="12"/>
                    <a:pt x="286" y="0"/>
                    <a:pt x="28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2"/>
                    <a:pt x="9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2000">
                <a:solidFill>
                  <a:prstClr val="black"/>
                </a:solidFill>
                <a:latin typeface="微软雅黑 Light" pitchFamily="34" charset="-122"/>
                <a:ea typeface="微软雅黑 Light" pitchFamily="34" charset="-122"/>
              </a:endParaRPr>
            </a:p>
          </p:txBody>
        </p:sp>
      </p:grpSp>
      <p:pic>
        <p:nvPicPr>
          <p:cNvPr id="22541" name="图片 56" descr="ipad-samsung-music-play-google-tablet-internet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976"/>
          <a:stretch>
            <a:fillRect/>
          </a:stretch>
        </p:blipFill>
        <p:spPr bwMode="auto">
          <a:xfrm>
            <a:off x="8399463" y="1687513"/>
            <a:ext cx="2890837" cy="155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" name="矩形 57"/>
          <p:cNvSpPr/>
          <p:nvPr/>
        </p:nvSpPr>
        <p:spPr>
          <a:xfrm>
            <a:off x="9599613" y="3241675"/>
            <a:ext cx="1690687" cy="381000"/>
          </a:xfrm>
          <a:prstGeom prst="rect">
            <a:avLst/>
          </a:prstGeom>
          <a:solidFill>
            <a:srgbClr val="01AC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000" dirty="0">
                <a:solidFill>
                  <a:prstClr val="white"/>
                </a:solidFill>
                <a:latin typeface="微软雅黑 Light" pitchFamily="34" charset="-122"/>
                <a:ea typeface="微软雅黑 Light" pitchFamily="34" charset="-122"/>
              </a:rPr>
              <a:t>The text</a:t>
            </a:r>
            <a:endParaRPr lang="zh-CN" altLang="en-US" sz="2000" dirty="0">
              <a:solidFill>
                <a:prstClr val="white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9599613" y="3624263"/>
            <a:ext cx="1690687" cy="381000"/>
          </a:xfrm>
          <a:prstGeom prst="rect">
            <a:avLst/>
          </a:prstGeom>
          <a:solidFill>
            <a:srgbClr val="F4A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000" dirty="0">
                <a:solidFill>
                  <a:prstClr val="white"/>
                </a:solidFill>
                <a:latin typeface="微软雅黑 Light" pitchFamily="34" charset="-122"/>
                <a:ea typeface="微软雅黑 Light" pitchFamily="34" charset="-122"/>
              </a:rPr>
              <a:t>The text</a:t>
            </a:r>
            <a:endParaRPr lang="zh-CN" altLang="en-US" sz="2000" dirty="0">
              <a:solidFill>
                <a:prstClr val="white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9599613" y="4005263"/>
            <a:ext cx="1690687" cy="43497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000" dirty="0">
                <a:solidFill>
                  <a:prstClr val="white"/>
                </a:solidFill>
                <a:latin typeface="微软雅黑 Light" pitchFamily="34" charset="-122"/>
                <a:ea typeface="微软雅黑 Light" pitchFamily="34" charset="-122"/>
              </a:rPr>
              <a:t>The text</a:t>
            </a:r>
            <a:endParaRPr lang="zh-CN" altLang="en-US" sz="2000" dirty="0">
              <a:solidFill>
                <a:prstClr val="white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9599613" y="4440238"/>
            <a:ext cx="1690687" cy="381000"/>
          </a:xfrm>
          <a:prstGeom prst="rect">
            <a:avLst/>
          </a:prstGeom>
          <a:solidFill>
            <a:srgbClr val="F4A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000" dirty="0">
                <a:solidFill>
                  <a:prstClr val="white"/>
                </a:solidFill>
                <a:latin typeface="微软雅黑 Light" pitchFamily="34" charset="-122"/>
                <a:ea typeface="微软雅黑 Light" pitchFamily="34" charset="-122"/>
              </a:rPr>
              <a:t>The text</a:t>
            </a:r>
            <a:endParaRPr lang="zh-CN" altLang="en-US" sz="2000" dirty="0">
              <a:solidFill>
                <a:prstClr val="white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2546" name="矩形 30"/>
          <p:cNvSpPr>
            <a:spLocks noChangeArrowheads="1"/>
          </p:cNvSpPr>
          <p:nvPr/>
        </p:nvSpPr>
        <p:spPr bwMode="auto">
          <a:xfrm>
            <a:off x="801688" y="5287963"/>
            <a:ext cx="10623550" cy="68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1600">
                <a:solidFill>
                  <a:srgbClr val="666666"/>
                </a:solidFill>
                <a:latin typeface="微软雅黑 Light" pitchFamily="34" charset="-122"/>
                <a:ea typeface="微软雅黑 Light" pitchFamily="34" charset="-122"/>
              </a:rPr>
              <a:t>结论就是结合前言、背景和论文里的论点做的一个总结，还可以根据论文中的现状分析和现有对策分析、发展趋势分析，展望一下未来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0"/>
            <a:ext cx="12192000" cy="3295650"/>
          </a:xfrm>
          <a:prstGeom prst="rect">
            <a:avLst/>
          </a:prstGeom>
          <a:solidFill>
            <a:srgbClr val="01AC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23555" name="组合 1"/>
          <p:cNvGrpSpPr/>
          <p:nvPr/>
        </p:nvGrpSpPr>
        <p:grpSpPr bwMode="auto">
          <a:xfrm>
            <a:off x="1487488" y="2066925"/>
            <a:ext cx="2459037" cy="2459038"/>
            <a:chOff x="4866687" y="2199686"/>
            <a:chExt cx="2458629" cy="2458629"/>
          </a:xfrm>
        </p:grpSpPr>
        <p:grpSp>
          <p:nvGrpSpPr>
            <p:cNvPr id="74" name="组合 73"/>
            <p:cNvGrpSpPr/>
            <p:nvPr/>
          </p:nvGrpSpPr>
          <p:grpSpPr>
            <a:xfrm>
              <a:off x="4866687" y="2199686"/>
              <a:ext cx="2458629" cy="2458629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75" name="同心圆 74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6" name="椭圆 75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grpSp>
          <p:nvGrpSpPr>
            <p:cNvPr id="7356" name="Group 277"/>
            <p:cNvGrpSpPr>
              <a:grpSpLocks noChangeAspect="1"/>
            </p:cNvGrpSpPr>
            <p:nvPr/>
          </p:nvGrpSpPr>
          <p:grpSpPr bwMode="auto">
            <a:xfrm>
              <a:off x="5112915" y="2449298"/>
              <a:ext cx="1966171" cy="1959404"/>
              <a:chOff x="3424" y="1741"/>
              <a:chExt cx="835" cy="832"/>
            </a:xfrm>
            <a:solidFill>
              <a:srgbClr val="B01F41"/>
            </a:solidFill>
          </p:grpSpPr>
          <p:sp>
            <p:nvSpPr>
              <p:cNvPr id="7359" name="Freeform 278"/>
              <p:cNvSpPr>
                <a:spLocks noEditPoints="1"/>
              </p:cNvSpPr>
              <p:nvPr/>
            </p:nvSpPr>
            <p:spPr bwMode="auto">
              <a:xfrm>
                <a:off x="3424" y="1741"/>
                <a:ext cx="835" cy="832"/>
              </a:xfrm>
              <a:custGeom>
                <a:avLst/>
                <a:gdLst>
                  <a:gd name="T0" fmla="*/ 0 w 310"/>
                  <a:gd name="T1" fmla="*/ 154 h 309"/>
                  <a:gd name="T2" fmla="*/ 155 w 310"/>
                  <a:gd name="T3" fmla="*/ 0 h 309"/>
                  <a:gd name="T4" fmla="*/ 155 w 310"/>
                  <a:gd name="T5" fmla="*/ 0 h 309"/>
                  <a:gd name="T6" fmla="*/ 310 w 310"/>
                  <a:gd name="T7" fmla="*/ 154 h 309"/>
                  <a:gd name="T8" fmla="*/ 310 w 310"/>
                  <a:gd name="T9" fmla="*/ 154 h 309"/>
                  <a:gd name="T10" fmla="*/ 155 w 310"/>
                  <a:gd name="T11" fmla="*/ 309 h 309"/>
                  <a:gd name="T12" fmla="*/ 155 w 310"/>
                  <a:gd name="T13" fmla="*/ 309 h 309"/>
                  <a:gd name="T14" fmla="*/ 0 w 310"/>
                  <a:gd name="T15" fmla="*/ 154 h 309"/>
                  <a:gd name="T16" fmla="*/ 48 w 310"/>
                  <a:gd name="T17" fmla="*/ 48 h 309"/>
                  <a:gd name="T18" fmla="*/ 4 w 310"/>
                  <a:gd name="T19" fmla="*/ 154 h 309"/>
                  <a:gd name="T20" fmla="*/ 4 w 310"/>
                  <a:gd name="T21" fmla="*/ 154 h 309"/>
                  <a:gd name="T22" fmla="*/ 48 w 310"/>
                  <a:gd name="T23" fmla="*/ 261 h 309"/>
                  <a:gd name="T24" fmla="*/ 48 w 310"/>
                  <a:gd name="T25" fmla="*/ 261 h 309"/>
                  <a:gd name="T26" fmla="*/ 155 w 310"/>
                  <a:gd name="T27" fmla="*/ 305 h 309"/>
                  <a:gd name="T28" fmla="*/ 155 w 310"/>
                  <a:gd name="T29" fmla="*/ 305 h 309"/>
                  <a:gd name="T30" fmla="*/ 262 w 310"/>
                  <a:gd name="T31" fmla="*/ 261 h 309"/>
                  <a:gd name="T32" fmla="*/ 262 w 310"/>
                  <a:gd name="T33" fmla="*/ 261 h 309"/>
                  <a:gd name="T34" fmla="*/ 306 w 310"/>
                  <a:gd name="T35" fmla="*/ 154 h 309"/>
                  <a:gd name="T36" fmla="*/ 306 w 310"/>
                  <a:gd name="T37" fmla="*/ 154 h 309"/>
                  <a:gd name="T38" fmla="*/ 262 w 310"/>
                  <a:gd name="T39" fmla="*/ 48 h 309"/>
                  <a:gd name="T40" fmla="*/ 262 w 310"/>
                  <a:gd name="T41" fmla="*/ 48 h 309"/>
                  <a:gd name="T42" fmla="*/ 155 w 310"/>
                  <a:gd name="T43" fmla="*/ 4 h 309"/>
                  <a:gd name="T44" fmla="*/ 155 w 310"/>
                  <a:gd name="T45" fmla="*/ 4 h 309"/>
                  <a:gd name="T46" fmla="*/ 48 w 310"/>
                  <a:gd name="T47" fmla="*/ 48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10" h="309">
                    <a:moveTo>
                      <a:pt x="0" y="154"/>
                    </a:moveTo>
                    <a:cubicBezTo>
                      <a:pt x="0" y="69"/>
                      <a:pt x="70" y="0"/>
                      <a:pt x="155" y="0"/>
                    </a:cubicBezTo>
                    <a:cubicBezTo>
                      <a:pt x="155" y="0"/>
                      <a:pt x="155" y="0"/>
                      <a:pt x="155" y="0"/>
                    </a:cubicBezTo>
                    <a:cubicBezTo>
                      <a:pt x="241" y="0"/>
                      <a:pt x="310" y="69"/>
                      <a:pt x="310" y="154"/>
                    </a:cubicBezTo>
                    <a:cubicBezTo>
                      <a:pt x="310" y="154"/>
                      <a:pt x="310" y="154"/>
                      <a:pt x="310" y="154"/>
                    </a:cubicBezTo>
                    <a:cubicBezTo>
                      <a:pt x="310" y="240"/>
                      <a:pt x="241" y="309"/>
                      <a:pt x="155" y="309"/>
                    </a:cubicBezTo>
                    <a:cubicBezTo>
                      <a:pt x="155" y="309"/>
                      <a:pt x="155" y="309"/>
                      <a:pt x="155" y="309"/>
                    </a:cubicBezTo>
                    <a:cubicBezTo>
                      <a:pt x="70" y="309"/>
                      <a:pt x="0" y="240"/>
                      <a:pt x="0" y="154"/>
                    </a:cubicBezTo>
                    <a:close/>
                    <a:moveTo>
                      <a:pt x="48" y="48"/>
                    </a:moveTo>
                    <a:cubicBezTo>
                      <a:pt x="21" y="75"/>
                      <a:pt x="4" y="113"/>
                      <a:pt x="4" y="154"/>
                    </a:cubicBezTo>
                    <a:cubicBezTo>
                      <a:pt x="4" y="154"/>
                      <a:pt x="4" y="154"/>
                      <a:pt x="4" y="154"/>
                    </a:cubicBezTo>
                    <a:cubicBezTo>
                      <a:pt x="4" y="196"/>
                      <a:pt x="21" y="234"/>
                      <a:pt x="48" y="261"/>
                    </a:cubicBezTo>
                    <a:cubicBezTo>
                      <a:pt x="48" y="261"/>
                      <a:pt x="48" y="261"/>
                      <a:pt x="48" y="261"/>
                    </a:cubicBezTo>
                    <a:cubicBezTo>
                      <a:pt x="76" y="288"/>
                      <a:pt x="113" y="305"/>
                      <a:pt x="155" y="305"/>
                    </a:cubicBezTo>
                    <a:cubicBezTo>
                      <a:pt x="155" y="305"/>
                      <a:pt x="155" y="305"/>
                      <a:pt x="155" y="305"/>
                    </a:cubicBezTo>
                    <a:cubicBezTo>
                      <a:pt x="197" y="305"/>
                      <a:pt x="234" y="288"/>
                      <a:pt x="262" y="261"/>
                    </a:cubicBezTo>
                    <a:cubicBezTo>
                      <a:pt x="262" y="261"/>
                      <a:pt x="262" y="261"/>
                      <a:pt x="262" y="261"/>
                    </a:cubicBezTo>
                    <a:cubicBezTo>
                      <a:pt x="289" y="234"/>
                      <a:pt x="306" y="196"/>
                      <a:pt x="306" y="154"/>
                    </a:cubicBezTo>
                    <a:cubicBezTo>
                      <a:pt x="306" y="154"/>
                      <a:pt x="306" y="154"/>
                      <a:pt x="306" y="154"/>
                    </a:cubicBezTo>
                    <a:cubicBezTo>
                      <a:pt x="306" y="113"/>
                      <a:pt x="289" y="75"/>
                      <a:pt x="262" y="48"/>
                    </a:cubicBezTo>
                    <a:cubicBezTo>
                      <a:pt x="262" y="48"/>
                      <a:pt x="262" y="48"/>
                      <a:pt x="262" y="48"/>
                    </a:cubicBezTo>
                    <a:cubicBezTo>
                      <a:pt x="234" y="20"/>
                      <a:pt x="197" y="4"/>
                      <a:pt x="155" y="4"/>
                    </a:cubicBezTo>
                    <a:cubicBezTo>
                      <a:pt x="155" y="4"/>
                      <a:pt x="155" y="4"/>
                      <a:pt x="155" y="4"/>
                    </a:cubicBezTo>
                    <a:cubicBezTo>
                      <a:pt x="113" y="4"/>
                      <a:pt x="76" y="20"/>
                      <a:pt x="48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56" name="Freeform 279"/>
              <p:cNvSpPr>
                <a:spLocks noEditPoints="1"/>
              </p:cNvSpPr>
              <p:nvPr/>
            </p:nvSpPr>
            <p:spPr bwMode="auto">
              <a:xfrm>
                <a:off x="3443" y="1757"/>
                <a:ext cx="797" cy="797"/>
              </a:xfrm>
              <a:custGeom>
                <a:avLst/>
                <a:gdLst>
                  <a:gd name="T0" fmla="*/ 0 w 296"/>
                  <a:gd name="T1" fmla="*/ 148 h 296"/>
                  <a:gd name="T2" fmla="*/ 148 w 296"/>
                  <a:gd name="T3" fmla="*/ 0 h 296"/>
                  <a:gd name="T4" fmla="*/ 148 w 296"/>
                  <a:gd name="T5" fmla="*/ 0 h 296"/>
                  <a:gd name="T6" fmla="*/ 296 w 296"/>
                  <a:gd name="T7" fmla="*/ 148 h 296"/>
                  <a:gd name="T8" fmla="*/ 296 w 296"/>
                  <a:gd name="T9" fmla="*/ 148 h 296"/>
                  <a:gd name="T10" fmla="*/ 148 w 296"/>
                  <a:gd name="T11" fmla="*/ 296 h 296"/>
                  <a:gd name="T12" fmla="*/ 148 w 296"/>
                  <a:gd name="T13" fmla="*/ 296 h 296"/>
                  <a:gd name="T14" fmla="*/ 0 w 296"/>
                  <a:gd name="T15" fmla="*/ 148 h 296"/>
                  <a:gd name="T16" fmla="*/ 45 w 296"/>
                  <a:gd name="T17" fmla="*/ 46 h 296"/>
                  <a:gd name="T18" fmla="*/ 3 w 296"/>
                  <a:gd name="T19" fmla="*/ 148 h 296"/>
                  <a:gd name="T20" fmla="*/ 3 w 296"/>
                  <a:gd name="T21" fmla="*/ 148 h 296"/>
                  <a:gd name="T22" fmla="*/ 45 w 296"/>
                  <a:gd name="T23" fmla="*/ 251 h 296"/>
                  <a:gd name="T24" fmla="*/ 45 w 296"/>
                  <a:gd name="T25" fmla="*/ 251 h 296"/>
                  <a:gd name="T26" fmla="*/ 148 w 296"/>
                  <a:gd name="T27" fmla="*/ 294 h 296"/>
                  <a:gd name="T28" fmla="*/ 148 w 296"/>
                  <a:gd name="T29" fmla="*/ 294 h 296"/>
                  <a:gd name="T30" fmla="*/ 251 w 296"/>
                  <a:gd name="T31" fmla="*/ 251 h 296"/>
                  <a:gd name="T32" fmla="*/ 251 w 296"/>
                  <a:gd name="T33" fmla="*/ 251 h 296"/>
                  <a:gd name="T34" fmla="*/ 293 w 296"/>
                  <a:gd name="T35" fmla="*/ 148 h 296"/>
                  <a:gd name="T36" fmla="*/ 293 w 296"/>
                  <a:gd name="T37" fmla="*/ 148 h 296"/>
                  <a:gd name="T38" fmla="*/ 251 w 296"/>
                  <a:gd name="T39" fmla="*/ 46 h 296"/>
                  <a:gd name="T40" fmla="*/ 251 w 296"/>
                  <a:gd name="T41" fmla="*/ 46 h 296"/>
                  <a:gd name="T42" fmla="*/ 148 w 296"/>
                  <a:gd name="T43" fmla="*/ 3 h 296"/>
                  <a:gd name="T44" fmla="*/ 148 w 296"/>
                  <a:gd name="T45" fmla="*/ 3 h 296"/>
                  <a:gd name="T46" fmla="*/ 45 w 296"/>
                  <a:gd name="T47" fmla="*/ 46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96" h="296">
                    <a:moveTo>
                      <a:pt x="0" y="148"/>
                    </a:moveTo>
                    <a:cubicBezTo>
                      <a:pt x="0" y="67"/>
                      <a:pt x="66" y="0"/>
                      <a:pt x="148" y="0"/>
                    </a:cubicBezTo>
                    <a:cubicBezTo>
                      <a:pt x="148" y="0"/>
                      <a:pt x="148" y="0"/>
                      <a:pt x="148" y="0"/>
                    </a:cubicBezTo>
                    <a:cubicBezTo>
                      <a:pt x="230" y="0"/>
                      <a:pt x="296" y="67"/>
                      <a:pt x="296" y="148"/>
                    </a:cubicBezTo>
                    <a:cubicBezTo>
                      <a:pt x="296" y="148"/>
                      <a:pt x="296" y="148"/>
                      <a:pt x="296" y="148"/>
                    </a:cubicBezTo>
                    <a:cubicBezTo>
                      <a:pt x="296" y="230"/>
                      <a:pt x="230" y="296"/>
                      <a:pt x="148" y="296"/>
                    </a:cubicBezTo>
                    <a:cubicBezTo>
                      <a:pt x="148" y="296"/>
                      <a:pt x="148" y="296"/>
                      <a:pt x="148" y="296"/>
                    </a:cubicBezTo>
                    <a:cubicBezTo>
                      <a:pt x="66" y="296"/>
                      <a:pt x="0" y="230"/>
                      <a:pt x="0" y="148"/>
                    </a:cubicBezTo>
                    <a:close/>
                    <a:moveTo>
                      <a:pt x="45" y="46"/>
                    </a:moveTo>
                    <a:cubicBezTo>
                      <a:pt x="19" y="72"/>
                      <a:pt x="3" y="108"/>
                      <a:pt x="3" y="148"/>
                    </a:cubicBezTo>
                    <a:cubicBezTo>
                      <a:pt x="3" y="148"/>
                      <a:pt x="3" y="148"/>
                      <a:pt x="3" y="148"/>
                    </a:cubicBezTo>
                    <a:cubicBezTo>
                      <a:pt x="3" y="188"/>
                      <a:pt x="19" y="225"/>
                      <a:pt x="45" y="251"/>
                    </a:cubicBezTo>
                    <a:cubicBezTo>
                      <a:pt x="45" y="251"/>
                      <a:pt x="45" y="251"/>
                      <a:pt x="45" y="251"/>
                    </a:cubicBezTo>
                    <a:cubicBezTo>
                      <a:pt x="72" y="277"/>
                      <a:pt x="108" y="294"/>
                      <a:pt x="148" y="294"/>
                    </a:cubicBezTo>
                    <a:cubicBezTo>
                      <a:pt x="148" y="294"/>
                      <a:pt x="148" y="294"/>
                      <a:pt x="148" y="294"/>
                    </a:cubicBezTo>
                    <a:cubicBezTo>
                      <a:pt x="188" y="294"/>
                      <a:pt x="225" y="277"/>
                      <a:pt x="251" y="251"/>
                    </a:cubicBezTo>
                    <a:cubicBezTo>
                      <a:pt x="251" y="251"/>
                      <a:pt x="251" y="251"/>
                      <a:pt x="251" y="251"/>
                    </a:cubicBezTo>
                    <a:cubicBezTo>
                      <a:pt x="277" y="225"/>
                      <a:pt x="293" y="188"/>
                      <a:pt x="293" y="148"/>
                    </a:cubicBezTo>
                    <a:cubicBezTo>
                      <a:pt x="293" y="148"/>
                      <a:pt x="293" y="148"/>
                      <a:pt x="293" y="148"/>
                    </a:cubicBezTo>
                    <a:cubicBezTo>
                      <a:pt x="293" y="108"/>
                      <a:pt x="277" y="72"/>
                      <a:pt x="251" y="46"/>
                    </a:cubicBezTo>
                    <a:cubicBezTo>
                      <a:pt x="251" y="46"/>
                      <a:pt x="251" y="46"/>
                      <a:pt x="251" y="46"/>
                    </a:cubicBezTo>
                    <a:cubicBezTo>
                      <a:pt x="225" y="19"/>
                      <a:pt x="188" y="3"/>
                      <a:pt x="148" y="3"/>
                    </a:cubicBezTo>
                    <a:cubicBezTo>
                      <a:pt x="148" y="3"/>
                      <a:pt x="148" y="3"/>
                      <a:pt x="148" y="3"/>
                    </a:cubicBezTo>
                    <a:cubicBezTo>
                      <a:pt x="108" y="3"/>
                      <a:pt x="72" y="19"/>
                      <a:pt x="45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57" name="Freeform 280"/>
              <p:cNvSpPr>
                <a:spLocks noEditPoints="1"/>
              </p:cNvSpPr>
              <p:nvPr/>
            </p:nvSpPr>
            <p:spPr bwMode="auto">
              <a:xfrm>
                <a:off x="3472" y="2186"/>
                <a:ext cx="60" cy="56"/>
              </a:xfrm>
              <a:custGeom>
                <a:avLst/>
                <a:gdLst>
                  <a:gd name="T0" fmla="*/ 22 w 22"/>
                  <a:gd name="T1" fmla="*/ 18 h 21"/>
                  <a:gd name="T2" fmla="*/ 2 w 22"/>
                  <a:gd name="T3" fmla="*/ 21 h 21"/>
                  <a:gd name="T4" fmla="*/ 1 w 22"/>
                  <a:gd name="T5" fmla="*/ 12 h 21"/>
                  <a:gd name="T6" fmla="*/ 0 w 22"/>
                  <a:gd name="T7" fmla="*/ 8 h 21"/>
                  <a:gd name="T8" fmla="*/ 2 w 22"/>
                  <a:gd name="T9" fmla="*/ 6 h 21"/>
                  <a:gd name="T10" fmla="*/ 5 w 22"/>
                  <a:gd name="T11" fmla="*/ 4 h 21"/>
                  <a:gd name="T12" fmla="*/ 9 w 22"/>
                  <a:gd name="T13" fmla="*/ 5 h 21"/>
                  <a:gd name="T14" fmla="*/ 11 w 22"/>
                  <a:gd name="T15" fmla="*/ 9 h 21"/>
                  <a:gd name="T16" fmla="*/ 12 w 22"/>
                  <a:gd name="T17" fmla="*/ 7 h 21"/>
                  <a:gd name="T18" fmla="*/ 14 w 22"/>
                  <a:gd name="T19" fmla="*/ 4 h 21"/>
                  <a:gd name="T20" fmla="*/ 19 w 22"/>
                  <a:gd name="T21" fmla="*/ 0 h 21"/>
                  <a:gd name="T22" fmla="*/ 20 w 22"/>
                  <a:gd name="T23" fmla="*/ 3 h 21"/>
                  <a:gd name="T24" fmla="*/ 16 w 22"/>
                  <a:gd name="T25" fmla="*/ 7 h 21"/>
                  <a:gd name="T26" fmla="*/ 14 w 22"/>
                  <a:gd name="T27" fmla="*/ 9 h 21"/>
                  <a:gd name="T28" fmla="*/ 13 w 22"/>
                  <a:gd name="T29" fmla="*/ 11 h 21"/>
                  <a:gd name="T30" fmla="*/ 12 w 22"/>
                  <a:gd name="T31" fmla="*/ 12 h 21"/>
                  <a:gd name="T32" fmla="*/ 12 w 22"/>
                  <a:gd name="T33" fmla="*/ 14 h 21"/>
                  <a:gd name="T34" fmla="*/ 13 w 22"/>
                  <a:gd name="T35" fmla="*/ 17 h 21"/>
                  <a:gd name="T36" fmla="*/ 22 w 22"/>
                  <a:gd name="T37" fmla="*/ 15 h 21"/>
                  <a:gd name="T38" fmla="*/ 22 w 22"/>
                  <a:gd name="T39" fmla="*/ 18 h 21"/>
                  <a:gd name="T40" fmla="*/ 11 w 22"/>
                  <a:gd name="T41" fmla="*/ 17 h 21"/>
                  <a:gd name="T42" fmla="*/ 10 w 22"/>
                  <a:gd name="T43" fmla="*/ 11 h 21"/>
                  <a:gd name="T44" fmla="*/ 9 w 22"/>
                  <a:gd name="T45" fmla="*/ 9 h 21"/>
                  <a:gd name="T46" fmla="*/ 7 w 22"/>
                  <a:gd name="T47" fmla="*/ 7 h 21"/>
                  <a:gd name="T48" fmla="*/ 5 w 22"/>
                  <a:gd name="T49" fmla="*/ 7 h 21"/>
                  <a:gd name="T50" fmla="*/ 3 w 22"/>
                  <a:gd name="T51" fmla="*/ 8 h 21"/>
                  <a:gd name="T52" fmla="*/ 3 w 22"/>
                  <a:gd name="T53" fmla="*/ 12 h 21"/>
                  <a:gd name="T54" fmla="*/ 4 w 22"/>
                  <a:gd name="T55" fmla="*/ 18 h 21"/>
                  <a:gd name="T56" fmla="*/ 11 w 22"/>
                  <a:gd name="T57" fmla="*/ 1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2" h="21">
                    <a:moveTo>
                      <a:pt x="22" y="18"/>
                    </a:moveTo>
                    <a:cubicBezTo>
                      <a:pt x="2" y="21"/>
                      <a:pt x="2" y="21"/>
                      <a:pt x="2" y="21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0" y="11"/>
                      <a:pt x="0" y="9"/>
                      <a:pt x="0" y="8"/>
                    </a:cubicBezTo>
                    <a:cubicBezTo>
                      <a:pt x="1" y="7"/>
                      <a:pt x="1" y="6"/>
                      <a:pt x="2" y="6"/>
                    </a:cubicBezTo>
                    <a:cubicBezTo>
                      <a:pt x="3" y="5"/>
                      <a:pt x="4" y="4"/>
                      <a:pt x="5" y="4"/>
                    </a:cubicBezTo>
                    <a:cubicBezTo>
                      <a:pt x="6" y="4"/>
                      <a:pt x="8" y="4"/>
                      <a:pt x="9" y="5"/>
                    </a:cubicBezTo>
                    <a:cubicBezTo>
                      <a:pt x="10" y="6"/>
                      <a:pt x="11" y="7"/>
                      <a:pt x="11" y="9"/>
                    </a:cubicBezTo>
                    <a:cubicBezTo>
                      <a:pt x="12" y="8"/>
                      <a:pt x="12" y="8"/>
                      <a:pt x="12" y="7"/>
                    </a:cubicBezTo>
                    <a:cubicBezTo>
                      <a:pt x="13" y="6"/>
                      <a:pt x="13" y="5"/>
                      <a:pt x="14" y="4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0" y="3"/>
                      <a:pt x="20" y="3"/>
                      <a:pt x="20" y="3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5" y="8"/>
                      <a:pt x="14" y="9"/>
                      <a:pt x="14" y="9"/>
                    </a:cubicBezTo>
                    <a:cubicBezTo>
                      <a:pt x="13" y="10"/>
                      <a:pt x="13" y="10"/>
                      <a:pt x="13" y="11"/>
                    </a:cubicBezTo>
                    <a:cubicBezTo>
                      <a:pt x="12" y="11"/>
                      <a:pt x="12" y="12"/>
                      <a:pt x="12" y="12"/>
                    </a:cubicBezTo>
                    <a:cubicBezTo>
                      <a:pt x="12" y="12"/>
                      <a:pt x="12" y="13"/>
                      <a:pt x="12" y="14"/>
                    </a:cubicBezTo>
                    <a:cubicBezTo>
                      <a:pt x="13" y="17"/>
                      <a:pt x="13" y="17"/>
                      <a:pt x="13" y="17"/>
                    </a:cubicBezTo>
                    <a:cubicBezTo>
                      <a:pt x="22" y="15"/>
                      <a:pt x="22" y="15"/>
                      <a:pt x="22" y="15"/>
                    </a:cubicBezTo>
                    <a:lnTo>
                      <a:pt x="22" y="18"/>
                    </a:lnTo>
                    <a:close/>
                    <a:moveTo>
                      <a:pt x="11" y="17"/>
                    </a:moveTo>
                    <a:cubicBezTo>
                      <a:pt x="10" y="11"/>
                      <a:pt x="10" y="11"/>
                      <a:pt x="10" y="11"/>
                    </a:cubicBezTo>
                    <a:cubicBezTo>
                      <a:pt x="9" y="10"/>
                      <a:pt x="9" y="9"/>
                      <a:pt x="9" y="9"/>
                    </a:cubicBezTo>
                    <a:cubicBezTo>
                      <a:pt x="8" y="8"/>
                      <a:pt x="8" y="7"/>
                      <a:pt x="7" y="7"/>
                    </a:cubicBezTo>
                    <a:cubicBezTo>
                      <a:pt x="7" y="7"/>
                      <a:pt x="6" y="7"/>
                      <a:pt x="5" y="7"/>
                    </a:cubicBezTo>
                    <a:cubicBezTo>
                      <a:pt x="4" y="7"/>
                      <a:pt x="4" y="8"/>
                      <a:pt x="3" y="8"/>
                    </a:cubicBezTo>
                    <a:cubicBezTo>
                      <a:pt x="3" y="9"/>
                      <a:pt x="3" y="10"/>
                      <a:pt x="3" y="12"/>
                    </a:cubicBezTo>
                    <a:cubicBezTo>
                      <a:pt x="4" y="18"/>
                      <a:pt x="4" y="18"/>
                      <a:pt x="4" y="18"/>
                    </a:cubicBezTo>
                    <a:lnTo>
                      <a:pt x="11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58" name="Freeform 281"/>
              <p:cNvSpPr/>
              <p:nvPr/>
            </p:nvSpPr>
            <p:spPr bwMode="auto">
              <a:xfrm>
                <a:off x="3470" y="2137"/>
                <a:ext cx="54" cy="43"/>
              </a:xfrm>
              <a:custGeom>
                <a:avLst/>
                <a:gdLst>
                  <a:gd name="T0" fmla="*/ 54 w 54"/>
                  <a:gd name="T1" fmla="*/ 43 h 43"/>
                  <a:gd name="T2" fmla="*/ 0 w 54"/>
                  <a:gd name="T3" fmla="*/ 43 h 43"/>
                  <a:gd name="T4" fmla="*/ 0 w 54"/>
                  <a:gd name="T5" fmla="*/ 3 h 43"/>
                  <a:gd name="T6" fmla="*/ 5 w 54"/>
                  <a:gd name="T7" fmla="*/ 3 h 43"/>
                  <a:gd name="T8" fmla="*/ 5 w 54"/>
                  <a:gd name="T9" fmla="*/ 35 h 43"/>
                  <a:gd name="T10" fmla="*/ 21 w 54"/>
                  <a:gd name="T11" fmla="*/ 35 h 43"/>
                  <a:gd name="T12" fmla="*/ 21 w 54"/>
                  <a:gd name="T13" fmla="*/ 6 h 43"/>
                  <a:gd name="T14" fmla="*/ 29 w 54"/>
                  <a:gd name="T15" fmla="*/ 6 h 43"/>
                  <a:gd name="T16" fmla="*/ 29 w 54"/>
                  <a:gd name="T17" fmla="*/ 35 h 43"/>
                  <a:gd name="T18" fmla="*/ 48 w 54"/>
                  <a:gd name="T19" fmla="*/ 35 h 43"/>
                  <a:gd name="T20" fmla="*/ 48 w 54"/>
                  <a:gd name="T21" fmla="*/ 0 h 43"/>
                  <a:gd name="T22" fmla="*/ 54 w 54"/>
                  <a:gd name="T23" fmla="*/ 0 h 43"/>
                  <a:gd name="T24" fmla="*/ 54 w 54"/>
                  <a:gd name="T25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4" h="43">
                    <a:moveTo>
                      <a:pt x="54" y="43"/>
                    </a:moveTo>
                    <a:lnTo>
                      <a:pt x="0" y="43"/>
                    </a:lnTo>
                    <a:lnTo>
                      <a:pt x="0" y="3"/>
                    </a:lnTo>
                    <a:lnTo>
                      <a:pt x="5" y="3"/>
                    </a:lnTo>
                    <a:lnTo>
                      <a:pt x="5" y="35"/>
                    </a:lnTo>
                    <a:lnTo>
                      <a:pt x="21" y="35"/>
                    </a:lnTo>
                    <a:lnTo>
                      <a:pt x="21" y="6"/>
                    </a:lnTo>
                    <a:lnTo>
                      <a:pt x="29" y="6"/>
                    </a:lnTo>
                    <a:lnTo>
                      <a:pt x="29" y="35"/>
                    </a:lnTo>
                    <a:lnTo>
                      <a:pt x="48" y="35"/>
                    </a:lnTo>
                    <a:lnTo>
                      <a:pt x="48" y="0"/>
                    </a:lnTo>
                    <a:lnTo>
                      <a:pt x="54" y="0"/>
                    </a:lnTo>
                    <a:lnTo>
                      <a:pt x="54" y="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59" name="Freeform 282"/>
              <p:cNvSpPr/>
              <p:nvPr/>
            </p:nvSpPr>
            <p:spPr bwMode="auto">
              <a:xfrm>
                <a:off x="3470" y="2078"/>
                <a:ext cx="62" cy="51"/>
              </a:xfrm>
              <a:custGeom>
                <a:avLst/>
                <a:gdLst>
                  <a:gd name="T0" fmla="*/ 54 w 62"/>
                  <a:gd name="T1" fmla="*/ 51 h 51"/>
                  <a:gd name="T2" fmla="*/ 0 w 62"/>
                  <a:gd name="T3" fmla="*/ 43 h 51"/>
                  <a:gd name="T4" fmla="*/ 2 w 62"/>
                  <a:gd name="T5" fmla="*/ 35 h 51"/>
                  <a:gd name="T6" fmla="*/ 48 w 62"/>
                  <a:gd name="T7" fmla="*/ 13 h 51"/>
                  <a:gd name="T8" fmla="*/ 5 w 62"/>
                  <a:gd name="T9" fmla="*/ 5 h 51"/>
                  <a:gd name="T10" fmla="*/ 8 w 62"/>
                  <a:gd name="T11" fmla="*/ 0 h 51"/>
                  <a:gd name="T12" fmla="*/ 62 w 62"/>
                  <a:gd name="T13" fmla="*/ 8 h 51"/>
                  <a:gd name="T14" fmla="*/ 59 w 62"/>
                  <a:gd name="T15" fmla="*/ 16 h 51"/>
                  <a:gd name="T16" fmla="*/ 13 w 62"/>
                  <a:gd name="T17" fmla="*/ 38 h 51"/>
                  <a:gd name="T18" fmla="*/ 56 w 62"/>
                  <a:gd name="T19" fmla="*/ 43 h 51"/>
                  <a:gd name="T20" fmla="*/ 54 w 62"/>
                  <a:gd name="T21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2" h="51">
                    <a:moveTo>
                      <a:pt x="54" y="51"/>
                    </a:moveTo>
                    <a:lnTo>
                      <a:pt x="0" y="43"/>
                    </a:lnTo>
                    <a:lnTo>
                      <a:pt x="2" y="35"/>
                    </a:lnTo>
                    <a:lnTo>
                      <a:pt x="48" y="13"/>
                    </a:lnTo>
                    <a:lnTo>
                      <a:pt x="5" y="5"/>
                    </a:lnTo>
                    <a:lnTo>
                      <a:pt x="8" y="0"/>
                    </a:lnTo>
                    <a:lnTo>
                      <a:pt x="62" y="8"/>
                    </a:lnTo>
                    <a:lnTo>
                      <a:pt x="59" y="16"/>
                    </a:lnTo>
                    <a:lnTo>
                      <a:pt x="13" y="38"/>
                    </a:lnTo>
                    <a:lnTo>
                      <a:pt x="56" y="43"/>
                    </a:lnTo>
                    <a:lnTo>
                      <a:pt x="54" y="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60" name="Freeform 283"/>
              <p:cNvSpPr/>
              <p:nvPr/>
            </p:nvSpPr>
            <p:spPr bwMode="auto">
              <a:xfrm>
                <a:off x="3480" y="2008"/>
                <a:ext cx="70" cy="67"/>
              </a:xfrm>
              <a:custGeom>
                <a:avLst/>
                <a:gdLst>
                  <a:gd name="T0" fmla="*/ 20 w 26"/>
                  <a:gd name="T1" fmla="*/ 25 h 25"/>
                  <a:gd name="T2" fmla="*/ 0 w 26"/>
                  <a:gd name="T3" fmla="*/ 18 h 25"/>
                  <a:gd name="T4" fmla="*/ 2 w 26"/>
                  <a:gd name="T5" fmla="*/ 14 h 25"/>
                  <a:gd name="T6" fmla="*/ 17 w 26"/>
                  <a:gd name="T7" fmla="*/ 15 h 25"/>
                  <a:gd name="T8" fmla="*/ 20 w 26"/>
                  <a:gd name="T9" fmla="*/ 15 h 25"/>
                  <a:gd name="T10" fmla="*/ 17 w 26"/>
                  <a:gd name="T11" fmla="*/ 13 h 25"/>
                  <a:gd name="T12" fmla="*/ 6 w 26"/>
                  <a:gd name="T13" fmla="*/ 3 h 25"/>
                  <a:gd name="T14" fmla="*/ 7 w 26"/>
                  <a:gd name="T15" fmla="*/ 0 h 25"/>
                  <a:gd name="T16" fmla="*/ 26 w 26"/>
                  <a:gd name="T17" fmla="*/ 7 h 25"/>
                  <a:gd name="T18" fmla="*/ 25 w 26"/>
                  <a:gd name="T19" fmla="*/ 9 h 25"/>
                  <a:gd name="T20" fmla="*/ 9 w 26"/>
                  <a:gd name="T21" fmla="*/ 3 h 25"/>
                  <a:gd name="T22" fmla="*/ 23 w 26"/>
                  <a:gd name="T23" fmla="*/ 15 h 25"/>
                  <a:gd name="T24" fmla="*/ 22 w 26"/>
                  <a:gd name="T25" fmla="*/ 17 h 25"/>
                  <a:gd name="T26" fmla="*/ 4 w 26"/>
                  <a:gd name="T27" fmla="*/ 17 h 25"/>
                  <a:gd name="T28" fmla="*/ 21 w 26"/>
                  <a:gd name="T29" fmla="*/ 23 h 25"/>
                  <a:gd name="T30" fmla="*/ 20 w 26"/>
                  <a:gd name="T31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6" h="25">
                    <a:moveTo>
                      <a:pt x="20" y="25"/>
                    </a:moveTo>
                    <a:cubicBezTo>
                      <a:pt x="0" y="18"/>
                      <a:pt x="0" y="18"/>
                      <a:pt x="0" y="18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17" y="15"/>
                      <a:pt x="17" y="15"/>
                      <a:pt x="17" y="15"/>
                    </a:cubicBezTo>
                    <a:cubicBezTo>
                      <a:pt x="18" y="15"/>
                      <a:pt x="19" y="15"/>
                      <a:pt x="20" y="15"/>
                    </a:cubicBezTo>
                    <a:cubicBezTo>
                      <a:pt x="20" y="14"/>
                      <a:pt x="19" y="14"/>
                      <a:pt x="17" y="1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26" y="7"/>
                      <a:pt x="26" y="7"/>
                      <a:pt x="26" y="7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2" y="17"/>
                      <a:pt x="22" y="17"/>
                      <a:pt x="22" y="17"/>
                    </a:cubicBezTo>
                    <a:cubicBezTo>
                      <a:pt x="4" y="17"/>
                      <a:pt x="4" y="17"/>
                      <a:pt x="4" y="17"/>
                    </a:cubicBezTo>
                    <a:cubicBezTo>
                      <a:pt x="21" y="23"/>
                      <a:pt x="21" y="23"/>
                      <a:pt x="21" y="23"/>
                    </a:cubicBezTo>
                    <a:lnTo>
                      <a:pt x="20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61" name="Freeform 284"/>
              <p:cNvSpPr/>
              <p:nvPr/>
            </p:nvSpPr>
            <p:spPr bwMode="auto">
              <a:xfrm>
                <a:off x="3507" y="1984"/>
                <a:ext cx="54" cy="32"/>
              </a:xfrm>
              <a:custGeom>
                <a:avLst/>
                <a:gdLst>
                  <a:gd name="T0" fmla="*/ 52 w 54"/>
                  <a:gd name="T1" fmla="*/ 32 h 32"/>
                  <a:gd name="T2" fmla="*/ 0 w 54"/>
                  <a:gd name="T3" fmla="*/ 5 h 32"/>
                  <a:gd name="T4" fmla="*/ 6 w 54"/>
                  <a:gd name="T5" fmla="*/ 0 h 32"/>
                  <a:gd name="T6" fmla="*/ 54 w 54"/>
                  <a:gd name="T7" fmla="*/ 24 h 32"/>
                  <a:gd name="T8" fmla="*/ 52 w 54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32">
                    <a:moveTo>
                      <a:pt x="52" y="32"/>
                    </a:moveTo>
                    <a:lnTo>
                      <a:pt x="0" y="5"/>
                    </a:lnTo>
                    <a:lnTo>
                      <a:pt x="6" y="0"/>
                    </a:lnTo>
                    <a:lnTo>
                      <a:pt x="54" y="24"/>
                    </a:lnTo>
                    <a:lnTo>
                      <a:pt x="52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62" name="Freeform 285"/>
              <p:cNvSpPr/>
              <p:nvPr/>
            </p:nvSpPr>
            <p:spPr bwMode="auto">
              <a:xfrm>
                <a:off x="3521" y="1930"/>
                <a:ext cx="70" cy="67"/>
              </a:xfrm>
              <a:custGeom>
                <a:avLst/>
                <a:gdLst>
                  <a:gd name="T0" fmla="*/ 46 w 70"/>
                  <a:gd name="T1" fmla="*/ 67 h 67"/>
                  <a:gd name="T2" fmla="*/ 0 w 70"/>
                  <a:gd name="T3" fmla="*/ 35 h 67"/>
                  <a:gd name="T4" fmla="*/ 5 w 70"/>
                  <a:gd name="T5" fmla="*/ 29 h 67"/>
                  <a:gd name="T6" fmla="*/ 56 w 70"/>
                  <a:gd name="T7" fmla="*/ 29 h 67"/>
                  <a:gd name="T8" fmla="*/ 21 w 70"/>
                  <a:gd name="T9" fmla="*/ 5 h 67"/>
                  <a:gd name="T10" fmla="*/ 24 w 70"/>
                  <a:gd name="T11" fmla="*/ 0 h 67"/>
                  <a:gd name="T12" fmla="*/ 70 w 70"/>
                  <a:gd name="T13" fmla="*/ 29 h 67"/>
                  <a:gd name="T14" fmla="*/ 67 w 70"/>
                  <a:gd name="T15" fmla="*/ 38 h 67"/>
                  <a:gd name="T16" fmla="*/ 13 w 70"/>
                  <a:gd name="T17" fmla="*/ 35 h 67"/>
                  <a:gd name="T18" fmla="*/ 48 w 70"/>
                  <a:gd name="T19" fmla="*/ 62 h 67"/>
                  <a:gd name="T20" fmla="*/ 46 w 70"/>
                  <a:gd name="T21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0" h="67">
                    <a:moveTo>
                      <a:pt x="46" y="67"/>
                    </a:moveTo>
                    <a:lnTo>
                      <a:pt x="0" y="35"/>
                    </a:lnTo>
                    <a:lnTo>
                      <a:pt x="5" y="29"/>
                    </a:lnTo>
                    <a:lnTo>
                      <a:pt x="56" y="29"/>
                    </a:lnTo>
                    <a:lnTo>
                      <a:pt x="21" y="5"/>
                    </a:lnTo>
                    <a:lnTo>
                      <a:pt x="24" y="0"/>
                    </a:lnTo>
                    <a:lnTo>
                      <a:pt x="70" y="29"/>
                    </a:lnTo>
                    <a:lnTo>
                      <a:pt x="67" y="38"/>
                    </a:lnTo>
                    <a:lnTo>
                      <a:pt x="13" y="35"/>
                    </a:lnTo>
                    <a:lnTo>
                      <a:pt x="48" y="62"/>
                    </a:lnTo>
                    <a:lnTo>
                      <a:pt x="46" y="6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63" name="Freeform 286"/>
              <p:cNvSpPr/>
              <p:nvPr/>
            </p:nvSpPr>
            <p:spPr bwMode="auto">
              <a:xfrm>
                <a:off x="3577" y="1865"/>
                <a:ext cx="62" cy="62"/>
              </a:xfrm>
              <a:custGeom>
                <a:avLst/>
                <a:gdLst>
                  <a:gd name="T0" fmla="*/ 10 w 23"/>
                  <a:gd name="T1" fmla="*/ 2 h 23"/>
                  <a:gd name="T2" fmla="*/ 12 w 23"/>
                  <a:gd name="T3" fmla="*/ 0 h 23"/>
                  <a:gd name="T4" fmla="*/ 20 w 23"/>
                  <a:gd name="T5" fmla="*/ 9 h 23"/>
                  <a:gd name="T6" fmla="*/ 23 w 23"/>
                  <a:gd name="T7" fmla="*/ 13 h 23"/>
                  <a:gd name="T8" fmla="*/ 23 w 23"/>
                  <a:gd name="T9" fmla="*/ 17 h 23"/>
                  <a:gd name="T10" fmla="*/ 20 w 23"/>
                  <a:gd name="T11" fmla="*/ 21 h 23"/>
                  <a:gd name="T12" fmla="*/ 16 w 23"/>
                  <a:gd name="T13" fmla="*/ 23 h 23"/>
                  <a:gd name="T14" fmla="*/ 12 w 23"/>
                  <a:gd name="T15" fmla="*/ 23 h 23"/>
                  <a:gd name="T16" fmla="*/ 8 w 23"/>
                  <a:gd name="T17" fmla="*/ 19 h 23"/>
                  <a:gd name="T18" fmla="*/ 0 w 23"/>
                  <a:gd name="T19" fmla="*/ 10 h 23"/>
                  <a:gd name="T20" fmla="*/ 2 w 23"/>
                  <a:gd name="T21" fmla="*/ 9 h 23"/>
                  <a:gd name="T22" fmla="*/ 10 w 23"/>
                  <a:gd name="T23" fmla="*/ 17 h 23"/>
                  <a:gd name="T24" fmla="*/ 13 w 23"/>
                  <a:gd name="T25" fmla="*/ 20 h 23"/>
                  <a:gd name="T26" fmla="*/ 15 w 23"/>
                  <a:gd name="T27" fmla="*/ 20 h 23"/>
                  <a:gd name="T28" fmla="*/ 18 w 23"/>
                  <a:gd name="T29" fmla="*/ 19 h 23"/>
                  <a:gd name="T30" fmla="*/ 20 w 23"/>
                  <a:gd name="T31" fmla="*/ 15 h 23"/>
                  <a:gd name="T32" fmla="*/ 18 w 23"/>
                  <a:gd name="T33" fmla="*/ 10 h 23"/>
                  <a:gd name="T34" fmla="*/ 10 w 23"/>
                  <a:gd name="T35" fmla="*/ 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3" h="23">
                    <a:moveTo>
                      <a:pt x="10" y="2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21" y="10"/>
                      <a:pt x="22" y="11"/>
                      <a:pt x="23" y="13"/>
                    </a:cubicBezTo>
                    <a:cubicBezTo>
                      <a:pt x="23" y="14"/>
                      <a:pt x="23" y="15"/>
                      <a:pt x="23" y="17"/>
                    </a:cubicBezTo>
                    <a:cubicBezTo>
                      <a:pt x="22" y="18"/>
                      <a:pt x="21" y="19"/>
                      <a:pt x="20" y="21"/>
                    </a:cubicBezTo>
                    <a:cubicBezTo>
                      <a:pt x="18" y="22"/>
                      <a:pt x="17" y="23"/>
                      <a:pt x="16" y="23"/>
                    </a:cubicBezTo>
                    <a:cubicBezTo>
                      <a:pt x="14" y="23"/>
                      <a:pt x="13" y="23"/>
                      <a:pt x="12" y="23"/>
                    </a:cubicBezTo>
                    <a:cubicBezTo>
                      <a:pt x="11" y="22"/>
                      <a:pt x="9" y="21"/>
                      <a:pt x="8" y="19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1" y="19"/>
                      <a:pt x="12" y="20"/>
                      <a:pt x="13" y="20"/>
                    </a:cubicBezTo>
                    <a:cubicBezTo>
                      <a:pt x="14" y="20"/>
                      <a:pt x="14" y="21"/>
                      <a:pt x="15" y="20"/>
                    </a:cubicBezTo>
                    <a:cubicBezTo>
                      <a:pt x="16" y="20"/>
                      <a:pt x="17" y="20"/>
                      <a:pt x="18" y="19"/>
                    </a:cubicBezTo>
                    <a:cubicBezTo>
                      <a:pt x="19" y="18"/>
                      <a:pt x="20" y="16"/>
                      <a:pt x="20" y="15"/>
                    </a:cubicBezTo>
                    <a:cubicBezTo>
                      <a:pt x="20" y="14"/>
                      <a:pt x="19" y="12"/>
                      <a:pt x="18" y="10"/>
                    </a:cubicBezTo>
                    <a:lnTo>
                      <a:pt x="1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64" name="Freeform 287"/>
              <p:cNvSpPr/>
              <p:nvPr/>
            </p:nvSpPr>
            <p:spPr bwMode="auto">
              <a:xfrm>
                <a:off x="3626" y="1830"/>
                <a:ext cx="64" cy="70"/>
              </a:xfrm>
              <a:custGeom>
                <a:avLst/>
                <a:gdLst>
                  <a:gd name="T0" fmla="*/ 29 w 64"/>
                  <a:gd name="T1" fmla="*/ 70 h 70"/>
                  <a:gd name="T2" fmla="*/ 0 w 64"/>
                  <a:gd name="T3" fmla="*/ 22 h 70"/>
                  <a:gd name="T4" fmla="*/ 5 w 64"/>
                  <a:gd name="T5" fmla="*/ 19 h 70"/>
                  <a:gd name="T6" fmla="*/ 54 w 64"/>
                  <a:gd name="T7" fmla="*/ 41 h 70"/>
                  <a:gd name="T8" fmla="*/ 29 w 64"/>
                  <a:gd name="T9" fmla="*/ 3 h 70"/>
                  <a:gd name="T10" fmla="*/ 38 w 64"/>
                  <a:gd name="T11" fmla="*/ 0 h 70"/>
                  <a:gd name="T12" fmla="*/ 64 w 64"/>
                  <a:gd name="T13" fmla="*/ 46 h 70"/>
                  <a:gd name="T14" fmla="*/ 59 w 64"/>
                  <a:gd name="T15" fmla="*/ 49 h 70"/>
                  <a:gd name="T16" fmla="*/ 13 w 64"/>
                  <a:gd name="T17" fmla="*/ 30 h 70"/>
                  <a:gd name="T18" fmla="*/ 35 w 64"/>
                  <a:gd name="T19" fmla="*/ 65 h 70"/>
                  <a:gd name="T20" fmla="*/ 29 w 64"/>
                  <a:gd name="T21" fmla="*/ 7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4" h="70">
                    <a:moveTo>
                      <a:pt x="29" y="70"/>
                    </a:moveTo>
                    <a:lnTo>
                      <a:pt x="0" y="22"/>
                    </a:lnTo>
                    <a:lnTo>
                      <a:pt x="5" y="19"/>
                    </a:lnTo>
                    <a:lnTo>
                      <a:pt x="54" y="41"/>
                    </a:lnTo>
                    <a:lnTo>
                      <a:pt x="29" y="3"/>
                    </a:lnTo>
                    <a:lnTo>
                      <a:pt x="38" y="0"/>
                    </a:lnTo>
                    <a:lnTo>
                      <a:pt x="64" y="46"/>
                    </a:lnTo>
                    <a:lnTo>
                      <a:pt x="59" y="49"/>
                    </a:lnTo>
                    <a:lnTo>
                      <a:pt x="13" y="30"/>
                    </a:lnTo>
                    <a:lnTo>
                      <a:pt x="35" y="65"/>
                    </a:lnTo>
                    <a:lnTo>
                      <a:pt x="29" y="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65" name="Freeform 288"/>
              <p:cNvSpPr/>
              <p:nvPr/>
            </p:nvSpPr>
            <p:spPr bwMode="auto">
              <a:xfrm>
                <a:off x="3682" y="1817"/>
                <a:ext cx="30" cy="54"/>
              </a:xfrm>
              <a:custGeom>
                <a:avLst/>
                <a:gdLst>
                  <a:gd name="T0" fmla="*/ 22 w 30"/>
                  <a:gd name="T1" fmla="*/ 54 h 54"/>
                  <a:gd name="T2" fmla="*/ 0 w 30"/>
                  <a:gd name="T3" fmla="*/ 2 h 54"/>
                  <a:gd name="T4" fmla="*/ 6 w 30"/>
                  <a:gd name="T5" fmla="*/ 0 h 54"/>
                  <a:gd name="T6" fmla="*/ 30 w 30"/>
                  <a:gd name="T7" fmla="*/ 51 h 54"/>
                  <a:gd name="T8" fmla="*/ 22 w 30"/>
                  <a:gd name="T9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54">
                    <a:moveTo>
                      <a:pt x="22" y="54"/>
                    </a:moveTo>
                    <a:lnTo>
                      <a:pt x="0" y="2"/>
                    </a:lnTo>
                    <a:lnTo>
                      <a:pt x="6" y="0"/>
                    </a:lnTo>
                    <a:lnTo>
                      <a:pt x="30" y="51"/>
                    </a:lnTo>
                    <a:lnTo>
                      <a:pt x="22" y="5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66" name="Freeform 289"/>
              <p:cNvSpPr/>
              <p:nvPr/>
            </p:nvSpPr>
            <p:spPr bwMode="auto">
              <a:xfrm>
                <a:off x="3701" y="1795"/>
                <a:ext cx="49" cy="62"/>
              </a:xfrm>
              <a:custGeom>
                <a:avLst/>
                <a:gdLst>
                  <a:gd name="T0" fmla="*/ 14 w 18"/>
                  <a:gd name="T1" fmla="*/ 23 h 23"/>
                  <a:gd name="T2" fmla="*/ 0 w 18"/>
                  <a:gd name="T3" fmla="*/ 6 h 23"/>
                  <a:gd name="T4" fmla="*/ 3 w 18"/>
                  <a:gd name="T5" fmla="*/ 5 h 23"/>
                  <a:gd name="T6" fmla="*/ 12 w 18"/>
                  <a:gd name="T7" fmla="*/ 17 h 23"/>
                  <a:gd name="T8" fmla="*/ 14 w 18"/>
                  <a:gd name="T9" fmla="*/ 20 h 23"/>
                  <a:gd name="T10" fmla="*/ 14 w 18"/>
                  <a:gd name="T11" fmla="*/ 17 h 23"/>
                  <a:gd name="T12" fmla="*/ 15 w 18"/>
                  <a:gd name="T13" fmla="*/ 1 h 23"/>
                  <a:gd name="T14" fmla="*/ 18 w 18"/>
                  <a:gd name="T15" fmla="*/ 0 h 23"/>
                  <a:gd name="T16" fmla="*/ 16 w 18"/>
                  <a:gd name="T17" fmla="*/ 22 h 23"/>
                  <a:gd name="T18" fmla="*/ 14 w 18"/>
                  <a:gd name="T19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" h="23">
                    <a:moveTo>
                      <a:pt x="14" y="23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13" y="18"/>
                      <a:pt x="14" y="19"/>
                      <a:pt x="14" y="20"/>
                    </a:cubicBezTo>
                    <a:cubicBezTo>
                      <a:pt x="14" y="19"/>
                      <a:pt x="14" y="18"/>
                      <a:pt x="14" y="17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6" y="22"/>
                      <a:pt x="16" y="22"/>
                      <a:pt x="16" y="22"/>
                    </a:cubicBezTo>
                    <a:lnTo>
                      <a:pt x="14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67" name="Freeform 290"/>
              <p:cNvSpPr/>
              <p:nvPr/>
            </p:nvSpPr>
            <p:spPr bwMode="auto">
              <a:xfrm>
                <a:off x="3763" y="1784"/>
                <a:ext cx="49" cy="62"/>
              </a:xfrm>
              <a:custGeom>
                <a:avLst/>
                <a:gdLst>
                  <a:gd name="T0" fmla="*/ 8 w 49"/>
                  <a:gd name="T1" fmla="*/ 62 h 62"/>
                  <a:gd name="T2" fmla="*/ 0 w 49"/>
                  <a:gd name="T3" fmla="*/ 8 h 62"/>
                  <a:gd name="T4" fmla="*/ 41 w 49"/>
                  <a:gd name="T5" fmla="*/ 0 h 62"/>
                  <a:gd name="T6" fmla="*/ 41 w 49"/>
                  <a:gd name="T7" fmla="*/ 8 h 62"/>
                  <a:gd name="T8" fmla="*/ 8 w 49"/>
                  <a:gd name="T9" fmla="*/ 14 h 62"/>
                  <a:gd name="T10" fmla="*/ 11 w 49"/>
                  <a:gd name="T11" fmla="*/ 30 h 62"/>
                  <a:gd name="T12" fmla="*/ 41 w 49"/>
                  <a:gd name="T13" fmla="*/ 25 h 62"/>
                  <a:gd name="T14" fmla="*/ 43 w 49"/>
                  <a:gd name="T15" fmla="*/ 33 h 62"/>
                  <a:gd name="T16" fmla="*/ 11 w 49"/>
                  <a:gd name="T17" fmla="*/ 35 h 62"/>
                  <a:gd name="T18" fmla="*/ 14 w 49"/>
                  <a:gd name="T19" fmla="*/ 54 h 62"/>
                  <a:gd name="T20" fmla="*/ 49 w 49"/>
                  <a:gd name="T21" fmla="*/ 49 h 62"/>
                  <a:gd name="T22" fmla="*/ 49 w 49"/>
                  <a:gd name="T23" fmla="*/ 57 h 62"/>
                  <a:gd name="T24" fmla="*/ 8 w 49"/>
                  <a:gd name="T25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9" h="62">
                    <a:moveTo>
                      <a:pt x="8" y="62"/>
                    </a:moveTo>
                    <a:lnTo>
                      <a:pt x="0" y="8"/>
                    </a:lnTo>
                    <a:lnTo>
                      <a:pt x="41" y="0"/>
                    </a:lnTo>
                    <a:lnTo>
                      <a:pt x="41" y="8"/>
                    </a:lnTo>
                    <a:lnTo>
                      <a:pt x="8" y="14"/>
                    </a:lnTo>
                    <a:lnTo>
                      <a:pt x="11" y="30"/>
                    </a:lnTo>
                    <a:lnTo>
                      <a:pt x="41" y="25"/>
                    </a:lnTo>
                    <a:lnTo>
                      <a:pt x="43" y="33"/>
                    </a:lnTo>
                    <a:lnTo>
                      <a:pt x="11" y="35"/>
                    </a:lnTo>
                    <a:lnTo>
                      <a:pt x="14" y="54"/>
                    </a:lnTo>
                    <a:lnTo>
                      <a:pt x="49" y="49"/>
                    </a:lnTo>
                    <a:lnTo>
                      <a:pt x="49" y="57"/>
                    </a:lnTo>
                    <a:lnTo>
                      <a:pt x="8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68" name="Freeform 291"/>
              <p:cNvSpPr>
                <a:spLocks noEditPoints="1"/>
              </p:cNvSpPr>
              <p:nvPr/>
            </p:nvSpPr>
            <p:spPr bwMode="auto">
              <a:xfrm>
                <a:off x="3822" y="1784"/>
                <a:ext cx="49" cy="57"/>
              </a:xfrm>
              <a:custGeom>
                <a:avLst/>
                <a:gdLst>
                  <a:gd name="T0" fmla="*/ 0 w 18"/>
                  <a:gd name="T1" fmla="*/ 20 h 21"/>
                  <a:gd name="T2" fmla="*/ 0 w 18"/>
                  <a:gd name="T3" fmla="*/ 0 h 21"/>
                  <a:gd name="T4" fmla="*/ 9 w 18"/>
                  <a:gd name="T5" fmla="*/ 0 h 21"/>
                  <a:gd name="T6" fmla="*/ 13 w 18"/>
                  <a:gd name="T7" fmla="*/ 1 h 21"/>
                  <a:gd name="T8" fmla="*/ 15 w 18"/>
                  <a:gd name="T9" fmla="*/ 3 h 21"/>
                  <a:gd name="T10" fmla="*/ 16 w 18"/>
                  <a:gd name="T11" fmla="*/ 6 h 21"/>
                  <a:gd name="T12" fmla="*/ 15 w 18"/>
                  <a:gd name="T13" fmla="*/ 9 h 21"/>
                  <a:gd name="T14" fmla="*/ 10 w 18"/>
                  <a:gd name="T15" fmla="*/ 11 h 21"/>
                  <a:gd name="T16" fmla="*/ 12 w 18"/>
                  <a:gd name="T17" fmla="*/ 12 h 21"/>
                  <a:gd name="T18" fmla="*/ 14 w 18"/>
                  <a:gd name="T19" fmla="*/ 15 h 21"/>
                  <a:gd name="T20" fmla="*/ 18 w 18"/>
                  <a:gd name="T21" fmla="*/ 21 h 21"/>
                  <a:gd name="T22" fmla="*/ 14 w 18"/>
                  <a:gd name="T23" fmla="*/ 21 h 21"/>
                  <a:gd name="T24" fmla="*/ 12 w 18"/>
                  <a:gd name="T25" fmla="*/ 16 h 21"/>
                  <a:gd name="T26" fmla="*/ 10 w 18"/>
                  <a:gd name="T27" fmla="*/ 13 h 21"/>
                  <a:gd name="T28" fmla="*/ 8 w 18"/>
                  <a:gd name="T29" fmla="*/ 12 h 21"/>
                  <a:gd name="T30" fmla="*/ 7 w 18"/>
                  <a:gd name="T31" fmla="*/ 11 h 21"/>
                  <a:gd name="T32" fmla="*/ 6 w 18"/>
                  <a:gd name="T33" fmla="*/ 11 h 21"/>
                  <a:gd name="T34" fmla="*/ 3 w 18"/>
                  <a:gd name="T35" fmla="*/ 11 h 21"/>
                  <a:gd name="T36" fmla="*/ 2 w 18"/>
                  <a:gd name="T37" fmla="*/ 20 h 21"/>
                  <a:gd name="T38" fmla="*/ 0 w 18"/>
                  <a:gd name="T39" fmla="*/ 20 h 21"/>
                  <a:gd name="T40" fmla="*/ 3 w 18"/>
                  <a:gd name="T41" fmla="*/ 9 h 21"/>
                  <a:gd name="T42" fmla="*/ 8 w 18"/>
                  <a:gd name="T43" fmla="*/ 9 h 21"/>
                  <a:gd name="T44" fmla="*/ 11 w 18"/>
                  <a:gd name="T45" fmla="*/ 9 h 21"/>
                  <a:gd name="T46" fmla="*/ 13 w 18"/>
                  <a:gd name="T47" fmla="*/ 7 h 21"/>
                  <a:gd name="T48" fmla="*/ 13 w 18"/>
                  <a:gd name="T49" fmla="*/ 6 h 21"/>
                  <a:gd name="T50" fmla="*/ 12 w 18"/>
                  <a:gd name="T51" fmla="*/ 3 h 21"/>
                  <a:gd name="T52" fmla="*/ 9 w 18"/>
                  <a:gd name="T53" fmla="*/ 2 h 21"/>
                  <a:gd name="T54" fmla="*/ 3 w 18"/>
                  <a:gd name="T55" fmla="*/ 2 h 21"/>
                  <a:gd name="T56" fmla="*/ 3 w 18"/>
                  <a:gd name="T57" fmla="*/ 9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8" h="21">
                    <a:moveTo>
                      <a:pt x="0" y="2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1" y="0"/>
                      <a:pt x="12" y="0"/>
                      <a:pt x="13" y="1"/>
                    </a:cubicBezTo>
                    <a:cubicBezTo>
                      <a:pt x="14" y="1"/>
                      <a:pt x="15" y="2"/>
                      <a:pt x="15" y="3"/>
                    </a:cubicBezTo>
                    <a:cubicBezTo>
                      <a:pt x="16" y="4"/>
                      <a:pt x="16" y="5"/>
                      <a:pt x="16" y="6"/>
                    </a:cubicBezTo>
                    <a:cubicBezTo>
                      <a:pt x="16" y="7"/>
                      <a:pt x="16" y="8"/>
                      <a:pt x="15" y="9"/>
                    </a:cubicBezTo>
                    <a:cubicBezTo>
                      <a:pt x="14" y="10"/>
                      <a:pt x="12" y="11"/>
                      <a:pt x="10" y="11"/>
                    </a:cubicBezTo>
                    <a:cubicBezTo>
                      <a:pt x="11" y="11"/>
                      <a:pt x="12" y="12"/>
                      <a:pt x="12" y="12"/>
                    </a:cubicBezTo>
                    <a:cubicBezTo>
                      <a:pt x="13" y="13"/>
                      <a:pt x="14" y="14"/>
                      <a:pt x="14" y="15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1" y="15"/>
                      <a:pt x="10" y="14"/>
                      <a:pt x="10" y="13"/>
                    </a:cubicBezTo>
                    <a:cubicBezTo>
                      <a:pt x="9" y="13"/>
                      <a:pt x="9" y="12"/>
                      <a:pt x="8" y="12"/>
                    </a:cubicBezTo>
                    <a:cubicBezTo>
                      <a:pt x="8" y="12"/>
                      <a:pt x="8" y="12"/>
                      <a:pt x="7" y="11"/>
                    </a:cubicBezTo>
                    <a:cubicBezTo>
                      <a:pt x="7" y="11"/>
                      <a:pt x="6" y="11"/>
                      <a:pt x="6" y="11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2" y="20"/>
                      <a:pt x="2" y="20"/>
                      <a:pt x="2" y="20"/>
                    </a:cubicBezTo>
                    <a:lnTo>
                      <a:pt x="0" y="20"/>
                    </a:lnTo>
                    <a:close/>
                    <a:moveTo>
                      <a:pt x="3" y="9"/>
                    </a:moveTo>
                    <a:cubicBezTo>
                      <a:pt x="8" y="9"/>
                      <a:pt x="8" y="9"/>
                      <a:pt x="8" y="9"/>
                    </a:cubicBezTo>
                    <a:cubicBezTo>
                      <a:pt x="10" y="9"/>
                      <a:pt x="11" y="9"/>
                      <a:pt x="11" y="9"/>
                    </a:cubicBezTo>
                    <a:cubicBezTo>
                      <a:pt x="12" y="8"/>
                      <a:pt x="13" y="8"/>
                      <a:pt x="13" y="7"/>
                    </a:cubicBezTo>
                    <a:cubicBezTo>
                      <a:pt x="13" y="7"/>
                      <a:pt x="13" y="6"/>
                      <a:pt x="13" y="6"/>
                    </a:cubicBezTo>
                    <a:cubicBezTo>
                      <a:pt x="13" y="5"/>
                      <a:pt x="13" y="4"/>
                      <a:pt x="12" y="3"/>
                    </a:cubicBezTo>
                    <a:cubicBezTo>
                      <a:pt x="12" y="3"/>
                      <a:pt x="11" y="2"/>
                      <a:pt x="9" y="2"/>
                    </a:cubicBezTo>
                    <a:cubicBezTo>
                      <a:pt x="3" y="2"/>
                      <a:pt x="3" y="2"/>
                      <a:pt x="3" y="2"/>
                    </a:cubicBezTo>
                    <a:lnTo>
                      <a:pt x="3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69" name="Freeform 292"/>
              <p:cNvSpPr/>
              <p:nvPr/>
            </p:nvSpPr>
            <p:spPr bwMode="auto">
              <a:xfrm>
                <a:off x="3876" y="1787"/>
                <a:ext cx="46" cy="59"/>
              </a:xfrm>
              <a:custGeom>
                <a:avLst/>
                <a:gdLst>
                  <a:gd name="T0" fmla="*/ 0 w 17"/>
                  <a:gd name="T1" fmla="*/ 13 h 22"/>
                  <a:gd name="T2" fmla="*/ 3 w 17"/>
                  <a:gd name="T3" fmla="*/ 13 h 22"/>
                  <a:gd name="T4" fmla="*/ 3 w 17"/>
                  <a:gd name="T5" fmla="*/ 16 h 22"/>
                  <a:gd name="T6" fmla="*/ 5 w 17"/>
                  <a:gd name="T7" fmla="*/ 18 h 22"/>
                  <a:gd name="T8" fmla="*/ 8 w 17"/>
                  <a:gd name="T9" fmla="*/ 19 h 22"/>
                  <a:gd name="T10" fmla="*/ 11 w 17"/>
                  <a:gd name="T11" fmla="*/ 19 h 22"/>
                  <a:gd name="T12" fmla="*/ 13 w 17"/>
                  <a:gd name="T13" fmla="*/ 18 h 22"/>
                  <a:gd name="T14" fmla="*/ 14 w 17"/>
                  <a:gd name="T15" fmla="*/ 17 h 22"/>
                  <a:gd name="T16" fmla="*/ 13 w 17"/>
                  <a:gd name="T17" fmla="*/ 15 h 22"/>
                  <a:gd name="T18" fmla="*/ 12 w 17"/>
                  <a:gd name="T19" fmla="*/ 13 h 22"/>
                  <a:gd name="T20" fmla="*/ 8 w 17"/>
                  <a:gd name="T21" fmla="*/ 12 h 22"/>
                  <a:gd name="T22" fmla="*/ 5 w 17"/>
                  <a:gd name="T23" fmla="*/ 10 h 22"/>
                  <a:gd name="T24" fmla="*/ 3 w 17"/>
                  <a:gd name="T25" fmla="*/ 8 h 22"/>
                  <a:gd name="T26" fmla="*/ 3 w 17"/>
                  <a:gd name="T27" fmla="*/ 5 h 22"/>
                  <a:gd name="T28" fmla="*/ 4 w 17"/>
                  <a:gd name="T29" fmla="*/ 2 h 22"/>
                  <a:gd name="T30" fmla="*/ 7 w 17"/>
                  <a:gd name="T31" fmla="*/ 1 h 22"/>
                  <a:gd name="T32" fmla="*/ 11 w 17"/>
                  <a:gd name="T33" fmla="*/ 1 h 22"/>
                  <a:gd name="T34" fmla="*/ 14 w 17"/>
                  <a:gd name="T35" fmla="*/ 2 h 22"/>
                  <a:gd name="T36" fmla="*/ 17 w 17"/>
                  <a:gd name="T37" fmla="*/ 5 h 22"/>
                  <a:gd name="T38" fmla="*/ 17 w 17"/>
                  <a:gd name="T39" fmla="*/ 8 h 22"/>
                  <a:gd name="T40" fmla="*/ 15 w 17"/>
                  <a:gd name="T41" fmla="*/ 8 h 22"/>
                  <a:gd name="T42" fmla="*/ 14 w 17"/>
                  <a:gd name="T43" fmla="*/ 5 h 22"/>
                  <a:gd name="T44" fmla="*/ 10 w 17"/>
                  <a:gd name="T45" fmla="*/ 3 h 22"/>
                  <a:gd name="T46" fmla="*/ 7 w 17"/>
                  <a:gd name="T47" fmla="*/ 3 h 22"/>
                  <a:gd name="T48" fmla="*/ 5 w 17"/>
                  <a:gd name="T49" fmla="*/ 5 h 22"/>
                  <a:gd name="T50" fmla="*/ 6 w 17"/>
                  <a:gd name="T51" fmla="*/ 7 h 22"/>
                  <a:gd name="T52" fmla="*/ 9 w 17"/>
                  <a:gd name="T53" fmla="*/ 9 h 22"/>
                  <a:gd name="T54" fmla="*/ 14 w 17"/>
                  <a:gd name="T55" fmla="*/ 11 h 22"/>
                  <a:gd name="T56" fmla="*/ 16 w 17"/>
                  <a:gd name="T57" fmla="*/ 14 h 22"/>
                  <a:gd name="T58" fmla="*/ 16 w 17"/>
                  <a:gd name="T59" fmla="*/ 17 h 22"/>
                  <a:gd name="T60" fmla="*/ 15 w 17"/>
                  <a:gd name="T61" fmla="*/ 20 h 22"/>
                  <a:gd name="T62" fmla="*/ 12 w 17"/>
                  <a:gd name="T63" fmla="*/ 21 h 22"/>
                  <a:gd name="T64" fmla="*/ 8 w 17"/>
                  <a:gd name="T65" fmla="*/ 22 h 22"/>
                  <a:gd name="T66" fmla="*/ 3 w 17"/>
                  <a:gd name="T67" fmla="*/ 20 h 22"/>
                  <a:gd name="T68" fmla="*/ 1 w 17"/>
                  <a:gd name="T69" fmla="*/ 17 h 22"/>
                  <a:gd name="T70" fmla="*/ 0 w 17"/>
                  <a:gd name="T71" fmla="*/ 1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7" h="22">
                    <a:moveTo>
                      <a:pt x="0" y="13"/>
                    </a:moveTo>
                    <a:cubicBezTo>
                      <a:pt x="3" y="13"/>
                      <a:pt x="3" y="13"/>
                      <a:pt x="3" y="13"/>
                    </a:cubicBezTo>
                    <a:cubicBezTo>
                      <a:pt x="3" y="14"/>
                      <a:pt x="3" y="15"/>
                      <a:pt x="3" y="16"/>
                    </a:cubicBezTo>
                    <a:cubicBezTo>
                      <a:pt x="4" y="17"/>
                      <a:pt x="4" y="17"/>
                      <a:pt x="5" y="18"/>
                    </a:cubicBezTo>
                    <a:cubicBezTo>
                      <a:pt x="6" y="19"/>
                      <a:pt x="7" y="19"/>
                      <a:pt x="8" y="19"/>
                    </a:cubicBezTo>
                    <a:cubicBezTo>
                      <a:pt x="9" y="19"/>
                      <a:pt x="10" y="19"/>
                      <a:pt x="11" y="19"/>
                    </a:cubicBezTo>
                    <a:cubicBezTo>
                      <a:pt x="12" y="19"/>
                      <a:pt x="12" y="19"/>
                      <a:pt x="13" y="18"/>
                    </a:cubicBezTo>
                    <a:cubicBezTo>
                      <a:pt x="13" y="18"/>
                      <a:pt x="13" y="17"/>
                      <a:pt x="14" y="17"/>
                    </a:cubicBezTo>
                    <a:cubicBezTo>
                      <a:pt x="14" y="16"/>
                      <a:pt x="14" y="15"/>
                      <a:pt x="13" y="15"/>
                    </a:cubicBezTo>
                    <a:cubicBezTo>
                      <a:pt x="13" y="14"/>
                      <a:pt x="13" y="14"/>
                      <a:pt x="12" y="13"/>
                    </a:cubicBezTo>
                    <a:cubicBezTo>
                      <a:pt x="11" y="13"/>
                      <a:pt x="10" y="12"/>
                      <a:pt x="8" y="12"/>
                    </a:cubicBezTo>
                    <a:cubicBezTo>
                      <a:pt x="7" y="11"/>
                      <a:pt x="5" y="10"/>
                      <a:pt x="5" y="10"/>
                    </a:cubicBezTo>
                    <a:cubicBezTo>
                      <a:pt x="4" y="9"/>
                      <a:pt x="3" y="8"/>
                      <a:pt x="3" y="8"/>
                    </a:cubicBezTo>
                    <a:cubicBezTo>
                      <a:pt x="2" y="7"/>
                      <a:pt x="2" y="6"/>
                      <a:pt x="3" y="5"/>
                    </a:cubicBezTo>
                    <a:cubicBezTo>
                      <a:pt x="3" y="4"/>
                      <a:pt x="3" y="3"/>
                      <a:pt x="4" y="2"/>
                    </a:cubicBezTo>
                    <a:cubicBezTo>
                      <a:pt x="5" y="1"/>
                      <a:pt x="6" y="1"/>
                      <a:pt x="7" y="1"/>
                    </a:cubicBezTo>
                    <a:cubicBezTo>
                      <a:pt x="8" y="0"/>
                      <a:pt x="9" y="0"/>
                      <a:pt x="11" y="1"/>
                    </a:cubicBezTo>
                    <a:cubicBezTo>
                      <a:pt x="12" y="1"/>
                      <a:pt x="13" y="1"/>
                      <a:pt x="14" y="2"/>
                    </a:cubicBezTo>
                    <a:cubicBezTo>
                      <a:pt x="15" y="3"/>
                      <a:pt x="16" y="4"/>
                      <a:pt x="17" y="5"/>
                    </a:cubicBezTo>
                    <a:cubicBezTo>
                      <a:pt x="17" y="6"/>
                      <a:pt x="17" y="7"/>
                      <a:pt x="17" y="8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15" y="6"/>
                      <a:pt x="14" y="5"/>
                      <a:pt x="14" y="5"/>
                    </a:cubicBezTo>
                    <a:cubicBezTo>
                      <a:pt x="13" y="4"/>
                      <a:pt x="12" y="3"/>
                      <a:pt x="10" y="3"/>
                    </a:cubicBezTo>
                    <a:cubicBezTo>
                      <a:pt x="9" y="3"/>
                      <a:pt x="7" y="3"/>
                      <a:pt x="7" y="3"/>
                    </a:cubicBezTo>
                    <a:cubicBezTo>
                      <a:pt x="6" y="4"/>
                      <a:pt x="5" y="4"/>
                      <a:pt x="5" y="5"/>
                    </a:cubicBezTo>
                    <a:cubicBezTo>
                      <a:pt x="5" y="6"/>
                      <a:pt x="5" y="7"/>
                      <a:pt x="6" y="7"/>
                    </a:cubicBezTo>
                    <a:cubicBezTo>
                      <a:pt x="6" y="8"/>
                      <a:pt x="7" y="8"/>
                      <a:pt x="9" y="9"/>
                    </a:cubicBezTo>
                    <a:cubicBezTo>
                      <a:pt x="11" y="10"/>
                      <a:pt x="13" y="11"/>
                      <a:pt x="14" y="11"/>
                    </a:cubicBezTo>
                    <a:cubicBezTo>
                      <a:pt x="15" y="12"/>
                      <a:pt x="15" y="13"/>
                      <a:pt x="16" y="14"/>
                    </a:cubicBezTo>
                    <a:cubicBezTo>
                      <a:pt x="16" y="15"/>
                      <a:pt x="16" y="16"/>
                      <a:pt x="16" y="17"/>
                    </a:cubicBezTo>
                    <a:cubicBezTo>
                      <a:pt x="16" y="18"/>
                      <a:pt x="16" y="19"/>
                      <a:pt x="15" y="20"/>
                    </a:cubicBezTo>
                    <a:cubicBezTo>
                      <a:pt x="14" y="21"/>
                      <a:pt x="13" y="21"/>
                      <a:pt x="12" y="21"/>
                    </a:cubicBezTo>
                    <a:cubicBezTo>
                      <a:pt x="10" y="22"/>
                      <a:pt x="9" y="22"/>
                      <a:pt x="8" y="22"/>
                    </a:cubicBezTo>
                    <a:cubicBezTo>
                      <a:pt x="6" y="21"/>
                      <a:pt x="4" y="21"/>
                      <a:pt x="3" y="20"/>
                    </a:cubicBezTo>
                    <a:cubicBezTo>
                      <a:pt x="2" y="19"/>
                      <a:pt x="1" y="18"/>
                      <a:pt x="1" y="17"/>
                    </a:cubicBezTo>
                    <a:cubicBezTo>
                      <a:pt x="0" y="16"/>
                      <a:pt x="0" y="15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70" name="Freeform 293"/>
              <p:cNvSpPr/>
              <p:nvPr/>
            </p:nvSpPr>
            <p:spPr bwMode="auto">
              <a:xfrm>
                <a:off x="3927" y="1798"/>
                <a:ext cx="25" cy="56"/>
              </a:xfrm>
              <a:custGeom>
                <a:avLst/>
                <a:gdLst>
                  <a:gd name="T0" fmla="*/ 0 w 25"/>
                  <a:gd name="T1" fmla="*/ 54 h 56"/>
                  <a:gd name="T2" fmla="*/ 17 w 25"/>
                  <a:gd name="T3" fmla="*/ 0 h 56"/>
                  <a:gd name="T4" fmla="*/ 25 w 25"/>
                  <a:gd name="T5" fmla="*/ 3 h 56"/>
                  <a:gd name="T6" fmla="*/ 8 w 25"/>
                  <a:gd name="T7" fmla="*/ 56 h 56"/>
                  <a:gd name="T8" fmla="*/ 0 w 25"/>
                  <a:gd name="T9" fmla="*/ 54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56">
                    <a:moveTo>
                      <a:pt x="0" y="54"/>
                    </a:moveTo>
                    <a:lnTo>
                      <a:pt x="17" y="0"/>
                    </a:lnTo>
                    <a:lnTo>
                      <a:pt x="25" y="3"/>
                    </a:lnTo>
                    <a:lnTo>
                      <a:pt x="8" y="56"/>
                    </a:lnTo>
                    <a:lnTo>
                      <a:pt x="0" y="5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71" name="Freeform 294"/>
              <p:cNvSpPr/>
              <p:nvPr/>
            </p:nvSpPr>
            <p:spPr bwMode="auto">
              <a:xfrm>
                <a:off x="3962" y="1806"/>
                <a:ext cx="43" cy="59"/>
              </a:xfrm>
              <a:custGeom>
                <a:avLst/>
                <a:gdLst>
                  <a:gd name="T0" fmla="*/ 0 w 43"/>
                  <a:gd name="T1" fmla="*/ 57 h 59"/>
                  <a:gd name="T2" fmla="*/ 19 w 43"/>
                  <a:gd name="T3" fmla="*/ 11 h 59"/>
                  <a:gd name="T4" fmla="*/ 0 w 43"/>
                  <a:gd name="T5" fmla="*/ 5 h 59"/>
                  <a:gd name="T6" fmla="*/ 3 w 43"/>
                  <a:gd name="T7" fmla="*/ 0 h 59"/>
                  <a:gd name="T8" fmla="*/ 43 w 43"/>
                  <a:gd name="T9" fmla="*/ 16 h 59"/>
                  <a:gd name="T10" fmla="*/ 41 w 43"/>
                  <a:gd name="T11" fmla="*/ 21 h 59"/>
                  <a:gd name="T12" fmla="*/ 25 w 43"/>
                  <a:gd name="T13" fmla="*/ 16 h 59"/>
                  <a:gd name="T14" fmla="*/ 6 w 43"/>
                  <a:gd name="T15" fmla="*/ 59 h 59"/>
                  <a:gd name="T16" fmla="*/ 0 w 43"/>
                  <a:gd name="T17" fmla="*/ 57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3" h="59">
                    <a:moveTo>
                      <a:pt x="0" y="57"/>
                    </a:moveTo>
                    <a:lnTo>
                      <a:pt x="19" y="11"/>
                    </a:lnTo>
                    <a:lnTo>
                      <a:pt x="0" y="5"/>
                    </a:lnTo>
                    <a:lnTo>
                      <a:pt x="3" y="0"/>
                    </a:lnTo>
                    <a:lnTo>
                      <a:pt x="43" y="16"/>
                    </a:lnTo>
                    <a:lnTo>
                      <a:pt x="41" y="21"/>
                    </a:lnTo>
                    <a:lnTo>
                      <a:pt x="25" y="16"/>
                    </a:lnTo>
                    <a:lnTo>
                      <a:pt x="6" y="59"/>
                    </a:lnTo>
                    <a:lnTo>
                      <a:pt x="0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72" name="Freeform 295"/>
              <p:cNvSpPr/>
              <p:nvPr/>
            </p:nvSpPr>
            <p:spPr bwMode="auto">
              <a:xfrm>
                <a:off x="4005" y="1827"/>
                <a:ext cx="54" cy="60"/>
              </a:xfrm>
              <a:custGeom>
                <a:avLst/>
                <a:gdLst>
                  <a:gd name="T0" fmla="*/ 0 w 20"/>
                  <a:gd name="T1" fmla="*/ 21 h 22"/>
                  <a:gd name="T2" fmla="*/ 4 w 20"/>
                  <a:gd name="T3" fmla="*/ 14 h 22"/>
                  <a:gd name="T4" fmla="*/ 4 w 20"/>
                  <a:gd name="T5" fmla="*/ 0 h 22"/>
                  <a:gd name="T6" fmla="*/ 6 w 20"/>
                  <a:gd name="T7" fmla="*/ 1 h 22"/>
                  <a:gd name="T8" fmla="*/ 7 w 20"/>
                  <a:gd name="T9" fmla="*/ 9 h 22"/>
                  <a:gd name="T10" fmla="*/ 7 w 20"/>
                  <a:gd name="T11" fmla="*/ 13 h 22"/>
                  <a:gd name="T12" fmla="*/ 10 w 20"/>
                  <a:gd name="T13" fmla="*/ 11 h 22"/>
                  <a:gd name="T14" fmla="*/ 17 w 20"/>
                  <a:gd name="T15" fmla="*/ 8 h 22"/>
                  <a:gd name="T16" fmla="*/ 20 w 20"/>
                  <a:gd name="T17" fmla="*/ 9 h 22"/>
                  <a:gd name="T18" fmla="*/ 6 w 20"/>
                  <a:gd name="T19" fmla="*/ 15 h 22"/>
                  <a:gd name="T20" fmla="*/ 2 w 20"/>
                  <a:gd name="T21" fmla="*/ 22 h 22"/>
                  <a:gd name="T22" fmla="*/ 0 w 20"/>
                  <a:gd name="T23" fmla="*/ 2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0" h="22">
                    <a:moveTo>
                      <a:pt x="0" y="21"/>
                    </a:moveTo>
                    <a:cubicBezTo>
                      <a:pt x="4" y="14"/>
                      <a:pt x="4" y="14"/>
                      <a:pt x="4" y="14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7" y="10"/>
                      <a:pt x="7" y="11"/>
                      <a:pt x="7" y="13"/>
                    </a:cubicBezTo>
                    <a:cubicBezTo>
                      <a:pt x="8" y="12"/>
                      <a:pt x="9" y="11"/>
                      <a:pt x="10" y="11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2" y="22"/>
                      <a:pt x="2" y="22"/>
                      <a:pt x="2" y="22"/>
                    </a:cubicBezTo>
                    <a:lnTo>
                      <a:pt x="0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73" name="Freeform 296"/>
              <p:cNvSpPr>
                <a:spLocks noEditPoints="1"/>
              </p:cNvSpPr>
              <p:nvPr/>
            </p:nvSpPr>
            <p:spPr bwMode="auto">
              <a:xfrm>
                <a:off x="4059" y="1887"/>
                <a:ext cx="57" cy="56"/>
              </a:xfrm>
              <a:custGeom>
                <a:avLst/>
                <a:gdLst>
                  <a:gd name="T0" fmla="*/ 3 w 21"/>
                  <a:gd name="T1" fmla="*/ 4 h 21"/>
                  <a:gd name="T2" fmla="*/ 11 w 21"/>
                  <a:gd name="T3" fmla="*/ 0 h 21"/>
                  <a:gd name="T4" fmla="*/ 18 w 21"/>
                  <a:gd name="T5" fmla="*/ 3 h 21"/>
                  <a:gd name="T6" fmla="*/ 20 w 21"/>
                  <a:gd name="T7" fmla="*/ 8 h 21"/>
                  <a:gd name="T8" fmla="*/ 20 w 21"/>
                  <a:gd name="T9" fmla="*/ 13 h 21"/>
                  <a:gd name="T10" fmla="*/ 17 w 21"/>
                  <a:gd name="T11" fmla="*/ 17 h 21"/>
                  <a:gd name="T12" fmla="*/ 12 w 21"/>
                  <a:gd name="T13" fmla="*/ 20 h 21"/>
                  <a:gd name="T14" fmla="*/ 7 w 21"/>
                  <a:gd name="T15" fmla="*/ 20 h 21"/>
                  <a:gd name="T16" fmla="*/ 3 w 21"/>
                  <a:gd name="T17" fmla="*/ 18 h 21"/>
                  <a:gd name="T18" fmla="*/ 0 w 21"/>
                  <a:gd name="T19" fmla="*/ 13 h 21"/>
                  <a:gd name="T20" fmla="*/ 0 w 21"/>
                  <a:gd name="T21" fmla="*/ 8 h 21"/>
                  <a:gd name="T22" fmla="*/ 3 w 21"/>
                  <a:gd name="T23" fmla="*/ 4 h 21"/>
                  <a:gd name="T24" fmla="*/ 5 w 21"/>
                  <a:gd name="T25" fmla="*/ 6 h 21"/>
                  <a:gd name="T26" fmla="*/ 2 w 21"/>
                  <a:gd name="T27" fmla="*/ 11 h 21"/>
                  <a:gd name="T28" fmla="*/ 4 w 21"/>
                  <a:gd name="T29" fmla="*/ 16 h 21"/>
                  <a:gd name="T30" fmla="*/ 9 w 21"/>
                  <a:gd name="T31" fmla="*/ 18 h 21"/>
                  <a:gd name="T32" fmla="*/ 15 w 21"/>
                  <a:gd name="T33" fmla="*/ 15 h 21"/>
                  <a:gd name="T34" fmla="*/ 18 w 21"/>
                  <a:gd name="T35" fmla="*/ 12 h 21"/>
                  <a:gd name="T36" fmla="*/ 18 w 21"/>
                  <a:gd name="T37" fmla="*/ 8 h 21"/>
                  <a:gd name="T38" fmla="*/ 16 w 21"/>
                  <a:gd name="T39" fmla="*/ 5 h 21"/>
                  <a:gd name="T40" fmla="*/ 11 w 21"/>
                  <a:gd name="T41" fmla="*/ 2 h 21"/>
                  <a:gd name="T42" fmla="*/ 5 w 21"/>
                  <a:gd name="T43" fmla="*/ 6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1" h="21">
                    <a:moveTo>
                      <a:pt x="3" y="4"/>
                    </a:moveTo>
                    <a:cubicBezTo>
                      <a:pt x="6" y="1"/>
                      <a:pt x="8" y="0"/>
                      <a:pt x="11" y="0"/>
                    </a:cubicBezTo>
                    <a:cubicBezTo>
                      <a:pt x="13" y="0"/>
                      <a:pt x="16" y="1"/>
                      <a:pt x="18" y="3"/>
                    </a:cubicBezTo>
                    <a:cubicBezTo>
                      <a:pt x="19" y="4"/>
                      <a:pt x="20" y="6"/>
                      <a:pt x="20" y="8"/>
                    </a:cubicBezTo>
                    <a:cubicBezTo>
                      <a:pt x="21" y="9"/>
                      <a:pt x="21" y="11"/>
                      <a:pt x="20" y="13"/>
                    </a:cubicBezTo>
                    <a:cubicBezTo>
                      <a:pt x="20" y="14"/>
                      <a:pt x="19" y="16"/>
                      <a:pt x="17" y="17"/>
                    </a:cubicBezTo>
                    <a:cubicBezTo>
                      <a:pt x="16" y="19"/>
                      <a:pt x="14" y="20"/>
                      <a:pt x="12" y="20"/>
                    </a:cubicBezTo>
                    <a:cubicBezTo>
                      <a:pt x="11" y="21"/>
                      <a:pt x="9" y="21"/>
                      <a:pt x="7" y="20"/>
                    </a:cubicBezTo>
                    <a:cubicBezTo>
                      <a:pt x="5" y="20"/>
                      <a:pt x="4" y="19"/>
                      <a:pt x="3" y="18"/>
                    </a:cubicBezTo>
                    <a:cubicBezTo>
                      <a:pt x="1" y="16"/>
                      <a:pt x="1" y="15"/>
                      <a:pt x="0" y="13"/>
                    </a:cubicBezTo>
                    <a:cubicBezTo>
                      <a:pt x="0" y="11"/>
                      <a:pt x="0" y="10"/>
                      <a:pt x="0" y="8"/>
                    </a:cubicBezTo>
                    <a:cubicBezTo>
                      <a:pt x="1" y="6"/>
                      <a:pt x="2" y="5"/>
                      <a:pt x="3" y="4"/>
                    </a:cubicBezTo>
                    <a:close/>
                    <a:moveTo>
                      <a:pt x="5" y="6"/>
                    </a:moveTo>
                    <a:cubicBezTo>
                      <a:pt x="3" y="7"/>
                      <a:pt x="2" y="9"/>
                      <a:pt x="2" y="11"/>
                    </a:cubicBezTo>
                    <a:cubicBezTo>
                      <a:pt x="2" y="13"/>
                      <a:pt x="3" y="15"/>
                      <a:pt x="4" y="16"/>
                    </a:cubicBezTo>
                    <a:cubicBezTo>
                      <a:pt x="6" y="18"/>
                      <a:pt x="8" y="18"/>
                      <a:pt x="9" y="18"/>
                    </a:cubicBezTo>
                    <a:cubicBezTo>
                      <a:pt x="11" y="18"/>
                      <a:pt x="13" y="17"/>
                      <a:pt x="15" y="15"/>
                    </a:cubicBezTo>
                    <a:cubicBezTo>
                      <a:pt x="16" y="14"/>
                      <a:pt x="17" y="13"/>
                      <a:pt x="18" y="12"/>
                    </a:cubicBezTo>
                    <a:cubicBezTo>
                      <a:pt x="18" y="10"/>
                      <a:pt x="18" y="9"/>
                      <a:pt x="18" y="8"/>
                    </a:cubicBezTo>
                    <a:cubicBezTo>
                      <a:pt x="18" y="7"/>
                      <a:pt x="17" y="6"/>
                      <a:pt x="16" y="5"/>
                    </a:cubicBezTo>
                    <a:cubicBezTo>
                      <a:pt x="15" y="3"/>
                      <a:pt x="13" y="2"/>
                      <a:pt x="11" y="2"/>
                    </a:cubicBezTo>
                    <a:cubicBezTo>
                      <a:pt x="9" y="2"/>
                      <a:pt x="7" y="3"/>
                      <a:pt x="5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74" name="Freeform 297"/>
              <p:cNvSpPr/>
              <p:nvPr/>
            </p:nvSpPr>
            <p:spPr bwMode="auto">
              <a:xfrm>
                <a:off x="4092" y="1927"/>
                <a:ext cx="67" cy="46"/>
              </a:xfrm>
              <a:custGeom>
                <a:avLst/>
                <a:gdLst>
                  <a:gd name="T0" fmla="*/ 0 w 67"/>
                  <a:gd name="T1" fmla="*/ 32 h 46"/>
                  <a:gd name="T2" fmla="*/ 45 w 67"/>
                  <a:gd name="T3" fmla="*/ 0 h 46"/>
                  <a:gd name="T4" fmla="*/ 67 w 67"/>
                  <a:gd name="T5" fmla="*/ 32 h 46"/>
                  <a:gd name="T6" fmla="*/ 62 w 67"/>
                  <a:gd name="T7" fmla="*/ 35 h 46"/>
                  <a:gd name="T8" fmla="*/ 43 w 67"/>
                  <a:gd name="T9" fmla="*/ 11 h 46"/>
                  <a:gd name="T10" fmla="*/ 29 w 67"/>
                  <a:gd name="T11" fmla="*/ 22 h 46"/>
                  <a:gd name="T12" fmla="*/ 45 w 67"/>
                  <a:gd name="T13" fmla="*/ 43 h 46"/>
                  <a:gd name="T14" fmla="*/ 40 w 67"/>
                  <a:gd name="T15" fmla="*/ 46 h 46"/>
                  <a:gd name="T16" fmla="*/ 24 w 67"/>
                  <a:gd name="T17" fmla="*/ 24 h 46"/>
                  <a:gd name="T18" fmla="*/ 2 w 67"/>
                  <a:gd name="T19" fmla="*/ 38 h 46"/>
                  <a:gd name="T20" fmla="*/ 0 w 67"/>
                  <a:gd name="T21" fmla="*/ 32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7" h="46">
                    <a:moveTo>
                      <a:pt x="0" y="32"/>
                    </a:moveTo>
                    <a:lnTo>
                      <a:pt x="45" y="0"/>
                    </a:lnTo>
                    <a:lnTo>
                      <a:pt x="67" y="32"/>
                    </a:lnTo>
                    <a:lnTo>
                      <a:pt x="62" y="35"/>
                    </a:lnTo>
                    <a:lnTo>
                      <a:pt x="43" y="11"/>
                    </a:lnTo>
                    <a:lnTo>
                      <a:pt x="29" y="22"/>
                    </a:lnTo>
                    <a:lnTo>
                      <a:pt x="45" y="43"/>
                    </a:lnTo>
                    <a:lnTo>
                      <a:pt x="40" y="46"/>
                    </a:lnTo>
                    <a:lnTo>
                      <a:pt x="24" y="24"/>
                    </a:lnTo>
                    <a:lnTo>
                      <a:pt x="2" y="38"/>
                    </a:lnTo>
                    <a:lnTo>
                      <a:pt x="0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75" name="Freeform 298"/>
              <p:cNvSpPr/>
              <p:nvPr/>
            </p:nvSpPr>
            <p:spPr bwMode="auto">
              <a:xfrm>
                <a:off x="4132" y="2003"/>
                <a:ext cx="59" cy="53"/>
              </a:xfrm>
              <a:custGeom>
                <a:avLst/>
                <a:gdLst>
                  <a:gd name="T0" fmla="*/ 11 w 22"/>
                  <a:gd name="T1" fmla="*/ 17 h 20"/>
                  <a:gd name="T2" fmla="*/ 11 w 22"/>
                  <a:gd name="T3" fmla="*/ 20 h 20"/>
                  <a:gd name="T4" fmla="*/ 5 w 22"/>
                  <a:gd name="T5" fmla="*/ 19 h 20"/>
                  <a:gd name="T6" fmla="*/ 1 w 22"/>
                  <a:gd name="T7" fmla="*/ 14 h 20"/>
                  <a:gd name="T8" fmla="*/ 1 w 22"/>
                  <a:gd name="T9" fmla="*/ 9 h 20"/>
                  <a:gd name="T10" fmla="*/ 3 w 22"/>
                  <a:gd name="T11" fmla="*/ 4 h 20"/>
                  <a:gd name="T12" fmla="*/ 8 w 22"/>
                  <a:gd name="T13" fmla="*/ 1 h 20"/>
                  <a:gd name="T14" fmla="*/ 14 w 22"/>
                  <a:gd name="T15" fmla="*/ 0 h 20"/>
                  <a:gd name="T16" fmla="*/ 18 w 22"/>
                  <a:gd name="T17" fmla="*/ 2 h 20"/>
                  <a:gd name="T18" fmla="*/ 21 w 22"/>
                  <a:gd name="T19" fmla="*/ 6 h 20"/>
                  <a:gd name="T20" fmla="*/ 22 w 22"/>
                  <a:gd name="T21" fmla="*/ 12 h 20"/>
                  <a:gd name="T22" fmla="*/ 19 w 22"/>
                  <a:gd name="T23" fmla="*/ 16 h 20"/>
                  <a:gd name="T24" fmla="*/ 17 w 22"/>
                  <a:gd name="T25" fmla="*/ 14 h 20"/>
                  <a:gd name="T26" fmla="*/ 19 w 22"/>
                  <a:gd name="T27" fmla="*/ 11 h 20"/>
                  <a:gd name="T28" fmla="*/ 19 w 22"/>
                  <a:gd name="T29" fmla="*/ 7 h 20"/>
                  <a:gd name="T30" fmla="*/ 16 w 22"/>
                  <a:gd name="T31" fmla="*/ 4 h 20"/>
                  <a:gd name="T32" fmla="*/ 13 w 22"/>
                  <a:gd name="T33" fmla="*/ 3 h 20"/>
                  <a:gd name="T34" fmla="*/ 9 w 22"/>
                  <a:gd name="T35" fmla="*/ 4 h 20"/>
                  <a:gd name="T36" fmla="*/ 5 w 22"/>
                  <a:gd name="T37" fmla="*/ 6 h 20"/>
                  <a:gd name="T38" fmla="*/ 3 w 22"/>
                  <a:gd name="T39" fmla="*/ 10 h 20"/>
                  <a:gd name="T40" fmla="*/ 4 w 22"/>
                  <a:gd name="T41" fmla="*/ 13 h 20"/>
                  <a:gd name="T42" fmla="*/ 6 w 22"/>
                  <a:gd name="T43" fmla="*/ 16 h 20"/>
                  <a:gd name="T44" fmla="*/ 11 w 22"/>
                  <a:gd name="T45" fmla="*/ 17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2" h="20">
                    <a:moveTo>
                      <a:pt x="11" y="17"/>
                    </a:moveTo>
                    <a:cubicBezTo>
                      <a:pt x="11" y="20"/>
                      <a:pt x="11" y="20"/>
                      <a:pt x="11" y="20"/>
                    </a:cubicBezTo>
                    <a:cubicBezTo>
                      <a:pt x="9" y="20"/>
                      <a:pt x="7" y="20"/>
                      <a:pt x="5" y="19"/>
                    </a:cubicBezTo>
                    <a:cubicBezTo>
                      <a:pt x="3" y="18"/>
                      <a:pt x="2" y="16"/>
                      <a:pt x="1" y="14"/>
                    </a:cubicBezTo>
                    <a:cubicBezTo>
                      <a:pt x="1" y="12"/>
                      <a:pt x="0" y="10"/>
                      <a:pt x="1" y="9"/>
                    </a:cubicBezTo>
                    <a:cubicBezTo>
                      <a:pt x="1" y="7"/>
                      <a:pt x="2" y="6"/>
                      <a:pt x="3" y="4"/>
                    </a:cubicBezTo>
                    <a:cubicBezTo>
                      <a:pt x="4" y="3"/>
                      <a:pt x="6" y="2"/>
                      <a:pt x="8" y="1"/>
                    </a:cubicBezTo>
                    <a:cubicBezTo>
                      <a:pt x="10" y="1"/>
                      <a:pt x="12" y="0"/>
                      <a:pt x="14" y="0"/>
                    </a:cubicBezTo>
                    <a:cubicBezTo>
                      <a:pt x="15" y="1"/>
                      <a:pt x="17" y="1"/>
                      <a:pt x="18" y="2"/>
                    </a:cubicBezTo>
                    <a:cubicBezTo>
                      <a:pt x="19" y="3"/>
                      <a:pt x="20" y="5"/>
                      <a:pt x="21" y="6"/>
                    </a:cubicBezTo>
                    <a:cubicBezTo>
                      <a:pt x="22" y="8"/>
                      <a:pt x="22" y="10"/>
                      <a:pt x="22" y="12"/>
                    </a:cubicBezTo>
                    <a:cubicBezTo>
                      <a:pt x="21" y="14"/>
                      <a:pt x="20" y="15"/>
                      <a:pt x="19" y="16"/>
                    </a:cubicBezTo>
                    <a:cubicBezTo>
                      <a:pt x="17" y="14"/>
                      <a:pt x="17" y="14"/>
                      <a:pt x="17" y="14"/>
                    </a:cubicBezTo>
                    <a:cubicBezTo>
                      <a:pt x="18" y="13"/>
                      <a:pt x="19" y="12"/>
                      <a:pt x="19" y="11"/>
                    </a:cubicBezTo>
                    <a:cubicBezTo>
                      <a:pt x="20" y="10"/>
                      <a:pt x="19" y="9"/>
                      <a:pt x="19" y="7"/>
                    </a:cubicBezTo>
                    <a:cubicBezTo>
                      <a:pt x="18" y="6"/>
                      <a:pt x="18" y="5"/>
                      <a:pt x="16" y="4"/>
                    </a:cubicBezTo>
                    <a:cubicBezTo>
                      <a:pt x="15" y="3"/>
                      <a:pt x="14" y="3"/>
                      <a:pt x="13" y="3"/>
                    </a:cubicBezTo>
                    <a:cubicBezTo>
                      <a:pt x="11" y="3"/>
                      <a:pt x="10" y="3"/>
                      <a:pt x="9" y="4"/>
                    </a:cubicBezTo>
                    <a:cubicBezTo>
                      <a:pt x="7" y="5"/>
                      <a:pt x="6" y="5"/>
                      <a:pt x="5" y="6"/>
                    </a:cubicBezTo>
                    <a:cubicBezTo>
                      <a:pt x="4" y="7"/>
                      <a:pt x="3" y="8"/>
                      <a:pt x="3" y="10"/>
                    </a:cubicBezTo>
                    <a:cubicBezTo>
                      <a:pt x="3" y="11"/>
                      <a:pt x="3" y="12"/>
                      <a:pt x="4" y="13"/>
                    </a:cubicBezTo>
                    <a:cubicBezTo>
                      <a:pt x="4" y="15"/>
                      <a:pt x="5" y="16"/>
                      <a:pt x="6" y="16"/>
                    </a:cubicBezTo>
                    <a:cubicBezTo>
                      <a:pt x="7" y="17"/>
                      <a:pt x="9" y="17"/>
                      <a:pt x="11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76" name="Freeform 299"/>
              <p:cNvSpPr/>
              <p:nvPr/>
            </p:nvSpPr>
            <p:spPr bwMode="auto">
              <a:xfrm>
                <a:off x="4148" y="2059"/>
                <a:ext cx="62" cy="54"/>
              </a:xfrm>
              <a:custGeom>
                <a:avLst/>
                <a:gdLst>
                  <a:gd name="T0" fmla="*/ 0 w 62"/>
                  <a:gd name="T1" fmla="*/ 11 h 54"/>
                  <a:gd name="T2" fmla="*/ 54 w 62"/>
                  <a:gd name="T3" fmla="*/ 0 h 54"/>
                  <a:gd name="T4" fmla="*/ 54 w 62"/>
                  <a:gd name="T5" fmla="*/ 5 h 54"/>
                  <a:gd name="T6" fmla="*/ 32 w 62"/>
                  <a:gd name="T7" fmla="*/ 11 h 54"/>
                  <a:gd name="T8" fmla="*/ 38 w 62"/>
                  <a:gd name="T9" fmla="*/ 40 h 54"/>
                  <a:gd name="T10" fmla="*/ 62 w 62"/>
                  <a:gd name="T11" fmla="*/ 35 h 54"/>
                  <a:gd name="T12" fmla="*/ 62 w 62"/>
                  <a:gd name="T13" fmla="*/ 40 h 54"/>
                  <a:gd name="T14" fmla="*/ 8 w 62"/>
                  <a:gd name="T15" fmla="*/ 54 h 54"/>
                  <a:gd name="T16" fmla="*/ 8 w 62"/>
                  <a:gd name="T17" fmla="*/ 46 h 54"/>
                  <a:gd name="T18" fmla="*/ 32 w 62"/>
                  <a:gd name="T19" fmla="*/ 40 h 54"/>
                  <a:gd name="T20" fmla="*/ 27 w 62"/>
                  <a:gd name="T21" fmla="*/ 14 h 54"/>
                  <a:gd name="T22" fmla="*/ 0 w 62"/>
                  <a:gd name="T23" fmla="*/ 19 h 54"/>
                  <a:gd name="T24" fmla="*/ 0 w 62"/>
                  <a:gd name="T25" fmla="*/ 11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2" h="54">
                    <a:moveTo>
                      <a:pt x="0" y="11"/>
                    </a:moveTo>
                    <a:lnTo>
                      <a:pt x="54" y="0"/>
                    </a:lnTo>
                    <a:lnTo>
                      <a:pt x="54" y="5"/>
                    </a:lnTo>
                    <a:lnTo>
                      <a:pt x="32" y="11"/>
                    </a:lnTo>
                    <a:lnTo>
                      <a:pt x="38" y="40"/>
                    </a:lnTo>
                    <a:lnTo>
                      <a:pt x="62" y="35"/>
                    </a:lnTo>
                    <a:lnTo>
                      <a:pt x="62" y="40"/>
                    </a:lnTo>
                    <a:lnTo>
                      <a:pt x="8" y="54"/>
                    </a:lnTo>
                    <a:lnTo>
                      <a:pt x="8" y="46"/>
                    </a:lnTo>
                    <a:lnTo>
                      <a:pt x="32" y="40"/>
                    </a:lnTo>
                    <a:lnTo>
                      <a:pt x="27" y="14"/>
                    </a:lnTo>
                    <a:lnTo>
                      <a:pt x="0" y="19"/>
                    </a:lnTo>
                    <a:lnTo>
                      <a:pt x="0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80" name="Freeform 300"/>
              <p:cNvSpPr/>
              <p:nvPr/>
            </p:nvSpPr>
            <p:spPr bwMode="auto">
              <a:xfrm>
                <a:off x="4156" y="2121"/>
                <a:ext cx="57" cy="11"/>
              </a:xfrm>
              <a:custGeom>
                <a:avLst/>
                <a:gdLst>
                  <a:gd name="T0" fmla="*/ 0 w 57"/>
                  <a:gd name="T1" fmla="*/ 5 h 11"/>
                  <a:gd name="T2" fmla="*/ 57 w 57"/>
                  <a:gd name="T3" fmla="*/ 0 h 11"/>
                  <a:gd name="T4" fmla="*/ 57 w 57"/>
                  <a:gd name="T5" fmla="*/ 8 h 11"/>
                  <a:gd name="T6" fmla="*/ 3 w 57"/>
                  <a:gd name="T7" fmla="*/ 11 h 11"/>
                  <a:gd name="T8" fmla="*/ 0 w 57"/>
                  <a:gd name="T9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1">
                    <a:moveTo>
                      <a:pt x="0" y="5"/>
                    </a:moveTo>
                    <a:lnTo>
                      <a:pt x="57" y="0"/>
                    </a:lnTo>
                    <a:lnTo>
                      <a:pt x="57" y="8"/>
                    </a:lnTo>
                    <a:lnTo>
                      <a:pt x="3" y="11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82" name="Freeform 301"/>
              <p:cNvSpPr/>
              <p:nvPr/>
            </p:nvSpPr>
            <p:spPr bwMode="auto">
              <a:xfrm>
                <a:off x="4159" y="2145"/>
                <a:ext cx="56" cy="46"/>
              </a:xfrm>
              <a:custGeom>
                <a:avLst/>
                <a:gdLst>
                  <a:gd name="T0" fmla="*/ 0 w 56"/>
                  <a:gd name="T1" fmla="*/ 0 h 46"/>
                  <a:gd name="T2" fmla="*/ 56 w 56"/>
                  <a:gd name="T3" fmla="*/ 3 h 46"/>
                  <a:gd name="T4" fmla="*/ 56 w 56"/>
                  <a:gd name="T5" fmla="*/ 11 h 46"/>
                  <a:gd name="T6" fmla="*/ 11 w 56"/>
                  <a:gd name="T7" fmla="*/ 38 h 46"/>
                  <a:gd name="T8" fmla="*/ 54 w 56"/>
                  <a:gd name="T9" fmla="*/ 41 h 46"/>
                  <a:gd name="T10" fmla="*/ 54 w 56"/>
                  <a:gd name="T11" fmla="*/ 46 h 46"/>
                  <a:gd name="T12" fmla="*/ 0 w 56"/>
                  <a:gd name="T13" fmla="*/ 43 h 46"/>
                  <a:gd name="T14" fmla="*/ 0 w 56"/>
                  <a:gd name="T15" fmla="*/ 38 h 46"/>
                  <a:gd name="T16" fmla="*/ 43 w 56"/>
                  <a:gd name="T17" fmla="*/ 11 h 46"/>
                  <a:gd name="T18" fmla="*/ 0 w 56"/>
                  <a:gd name="T19" fmla="*/ 8 h 46"/>
                  <a:gd name="T20" fmla="*/ 0 w 56"/>
                  <a:gd name="T21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6" h="46">
                    <a:moveTo>
                      <a:pt x="0" y="0"/>
                    </a:moveTo>
                    <a:lnTo>
                      <a:pt x="56" y="3"/>
                    </a:lnTo>
                    <a:lnTo>
                      <a:pt x="56" y="11"/>
                    </a:lnTo>
                    <a:lnTo>
                      <a:pt x="11" y="38"/>
                    </a:lnTo>
                    <a:lnTo>
                      <a:pt x="54" y="41"/>
                    </a:lnTo>
                    <a:lnTo>
                      <a:pt x="54" y="46"/>
                    </a:lnTo>
                    <a:lnTo>
                      <a:pt x="0" y="43"/>
                    </a:lnTo>
                    <a:lnTo>
                      <a:pt x="0" y="38"/>
                    </a:lnTo>
                    <a:lnTo>
                      <a:pt x="43" y="11"/>
                    </a:lnTo>
                    <a:lnTo>
                      <a:pt x="0" y="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83" name="Freeform 302"/>
              <p:cNvSpPr>
                <a:spLocks noEditPoints="1"/>
              </p:cNvSpPr>
              <p:nvPr/>
            </p:nvSpPr>
            <p:spPr bwMode="auto">
              <a:xfrm>
                <a:off x="4148" y="2196"/>
                <a:ext cx="59" cy="49"/>
              </a:xfrm>
              <a:custGeom>
                <a:avLst/>
                <a:gdLst>
                  <a:gd name="T0" fmla="*/ 3 w 22"/>
                  <a:gd name="T1" fmla="*/ 0 h 18"/>
                  <a:gd name="T2" fmla="*/ 22 w 22"/>
                  <a:gd name="T3" fmla="*/ 11 h 18"/>
                  <a:gd name="T4" fmla="*/ 21 w 22"/>
                  <a:gd name="T5" fmla="*/ 14 h 18"/>
                  <a:gd name="T6" fmla="*/ 0 w 22"/>
                  <a:gd name="T7" fmla="*/ 18 h 18"/>
                  <a:gd name="T8" fmla="*/ 0 w 22"/>
                  <a:gd name="T9" fmla="*/ 15 h 18"/>
                  <a:gd name="T10" fmla="*/ 7 w 22"/>
                  <a:gd name="T11" fmla="*/ 14 h 18"/>
                  <a:gd name="T12" fmla="*/ 9 w 22"/>
                  <a:gd name="T13" fmla="*/ 6 h 18"/>
                  <a:gd name="T14" fmla="*/ 3 w 22"/>
                  <a:gd name="T15" fmla="*/ 2 h 18"/>
                  <a:gd name="T16" fmla="*/ 3 w 22"/>
                  <a:gd name="T17" fmla="*/ 0 h 18"/>
                  <a:gd name="T18" fmla="*/ 11 w 22"/>
                  <a:gd name="T19" fmla="*/ 7 h 18"/>
                  <a:gd name="T20" fmla="*/ 9 w 22"/>
                  <a:gd name="T21" fmla="*/ 14 h 18"/>
                  <a:gd name="T22" fmla="*/ 15 w 22"/>
                  <a:gd name="T23" fmla="*/ 13 h 18"/>
                  <a:gd name="T24" fmla="*/ 20 w 22"/>
                  <a:gd name="T25" fmla="*/ 12 h 18"/>
                  <a:gd name="T26" fmla="*/ 16 w 22"/>
                  <a:gd name="T27" fmla="*/ 10 h 18"/>
                  <a:gd name="T28" fmla="*/ 11 w 22"/>
                  <a:gd name="T29" fmla="*/ 7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2" h="18">
                    <a:moveTo>
                      <a:pt x="3" y="0"/>
                    </a:moveTo>
                    <a:cubicBezTo>
                      <a:pt x="22" y="11"/>
                      <a:pt x="22" y="11"/>
                      <a:pt x="22" y="11"/>
                    </a:cubicBezTo>
                    <a:cubicBezTo>
                      <a:pt x="21" y="14"/>
                      <a:pt x="21" y="14"/>
                      <a:pt x="21" y="14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3" y="2"/>
                      <a:pt x="3" y="2"/>
                      <a:pt x="3" y="2"/>
                    </a:cubicBezTo>
                    <a:lnTo>
                      <a:pt x="3" y="0"/>
                    </a:lnTo>
                    <a:close/>
                    <a:moveTo>
                      <a:pt x="11" y="7"/>
                    </a:moveTo>
                    <a:cubicBezTo>
                      <a:pt x="9" y="14"/>
                      <a:pt x="9" y="14"/>
                      <a:pt x="9" y="14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17" y="12"/>
                      <a:pt x="18" y="12"/>
                      <a:pt x="20" y="12"/>
                    </a:cubicBezTo>
                    <a:cubicBezTo>
                      <a:pt x="18" y="12"/>
                      <a:pt x="17" y="11"/>
                      <a:pt x="16" y="10"/>
                    </a:cubicBezTo>
                    <a:lnTo>
                      <a:pt x="11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89" name="Freeform 303"/>
              <p:cNvSpPr>
                <a:spLocks noEditPoints="1"/>
              </p:cNvSpPr>
              <p:nvPr/>
            </p:nvSpPr>
            <p:spPr bwMode="auto">
              <a:xfrm>
                <a:off x="3545" y="1860"/>
                <a:ext cx="592" cy="592"/>
              </a:xfrm>
              <a:custGeom>
                <a:avLst/>
                <a:gdLst>
                  <a:gd name="T0" fmla="*/ 0 w 220"/>
                  <a:gd name="T1" fmla="*/ 110 h 220"/>
                  <a:gd name="T2" fmla="*/ 110 w 220"/>
                  <a:gd name="T3" fmla="*/ 0 h 220"/>
                  <a:gd name="T4" fmla="*/ 110 w 220"/>
                  <a:gd name="T5" fmla="*/ 0 h 220"/>
                  <a:gd name="T6" fmla="*/ 220 w 220"/>
                  <a:gd name="T7" fmla="*/ 110 h 220"/>
                  <a:gd name="T8" fmla="*/ 220 w 220"/>
                  <a:gd name="T9" fmla="*/ 110 h 220"/>
                  <a:gd name="T10" fmla="*/ 110 w 220"/>
                  <a:gd name="T11" fmla="*/ 220 h 220"/>
                  <a:gd name="T12" fmla="*/ 110 w 220"/>
                  <a:gd name="T13" fmla="*/ 220 h 220"/>
                  <a:gd name="T14" fmla="*/ 0 w 220"/>
                  <a:gd name="T15" fmla="*/ 110 h 220"/>
                  <a:gd name="T16" fmla="*/ 37 w 220"/>
                  <a:gd name="T17" fmla="*/ 38 h 220"/>
                  <a:gd name="T18" fmla="*/ 7 w 220"/>
                  <a:gd name="T19" fmla="*/ 110 h 220"/>
                  <a:gd name="T20" fmla="*/ 7 w 220"/>
                  <a:gd name="T21" fmla="*/ 110 h 220"/>
                  <a:gd name="T22" fmla="*/ 37 w 220"/>
                  <a:gd name="T23" fmla="*/ 183 h 220"/>
                  <a:gd name="T24" fmla="*/ 37 w 220"/>
                  <a:gd name="T25" fmla="*/ 183 h 220"/>
                  <a:gd name="T26" fmla="*/ 110 w 220"/>
                  <a:gd name="T27" fmla="*/ 213 h 220"/>
                  <a:gd name="T28" fmla="*/ 110 w 220"/>
                  <a:gd name="T29" fmla="*/ 213 h 220"/>
                  <a:gd name="T30" fmla="*/ 183 w 220"/>
                  <a:gd name="T31" fmla="*/ 183 h 220"/>
                  <a:gd name="T32" fmla="*/ 183 w 220"/>
                  <a:gd name="T33" fmla="*/ 183 h 220"/>
                  <a:gd name="T34" fmla="*/ 213 w 220"/>
                  <a:gd name="T35" fmla="*/ 110 h 220"/>
                  <a:gd name="T36" fmla="*/ 213 w 220"/>
                  <a:gd name="T37" fmla="*/ 110 h 220"/>
                  <a:gd name="T38" fmla="*/ 183 w 220"/>
                  <a:gd name="T39" fmla="*/ 38 h 220"/>
                  <a:gd name="T40" fmla="*/ 183 w 220"/>
                  <a:gd name="T41" fmla="*/ 38 h 220"/>
                  <a:gd name="T42" fmla="*/ 110 w 220"/>
                  <a:gd name="T43" fmla="*/ 7 h 220"/>
                  <a:gd name="T44" fmla="*/ 110 w 220"/>
                  <a:gd name="T45" fmla="*/ 7 h 220"/>
                  <a:gd name="T46" fmla="*/ 37 w 220"/>
                  <a:gd name="T47" fmla="*/ 38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20" h="220">
                    <a:moveTo>
                      <a:pt x="0" y="110"/>
                    </a:moveTo>
                    <a:cubicBezTo>
                      <a:pt x="0" y="50"/>
                      <a:pt x="49" y="0"/>
                      <a:pt x="110" y="0"/>
                    </a:cubicBezTo>
                    <a:cubicBezTo>
                      <a:pt x="110" y="0"/>
                      <a:pt x="110" y="0"/>
                      <a:pt x="110" y="0"/>
                    </a:cubicBezTo>
                    <a:cubicBezTo>
                      <a:pt x="171" y="0"/>
                      <a:pt x="220" y="50"/>
                      <a:pt x="220" y="110"/>
                    </a:cubicBezTo>
                    <a:cubicBezTo>
                      <a:pt x="220" y="110"/>
                      <a:pt x="220" y="110"/>
                      <a:pt x="220" y="110"/>
                    </a:cubicBezTo>
                    <a:cubicBezTo>
                      <a:pt x="220" y="171"/>
                      <a:pt x="171" y="220"/>
                      <a:pt x="110" y="220"/>
                    </a:cubicBezTo>
                    <a:cubicBezTo>
                      <a:pt x="110" y="220"/>
                      <a:pt x="110" y="220"/>
                      <a:pt x="110" y="220"/>
                    </a:cubicBezTo>
                    <a:cubicBezTo>
                      <a:pt x="49" y="220"/>
                      <a:pt x="0" y="171"/>
                      <a:pt x="0" y="110"/>
                    </a:cubicBezTo>
                    <a:close/>
                    <a:moveTo>
                      <a:pt x="37" y="38"/>
                    </a:moveTo>
                    <a:cubicBezTo>
                      <a:pt x="19" y="56"/>
                      <a:pt x="7" y="82"/>
                      <a:pt x="7" y="110"/>
                    </a:cubicBezTo>
                    <a:cubicBezTo>
                      <a:pt x="7" y="110"/>
                      <a:pt x="7" y="110"/>
                      <a:pt x="7" y="110"/>
                    </a:cubicBezTo>
                    <a:cubicBezTo>
                      <a:pt x="7" y="139"/>
                      <a:pt x="19" y="164"/>
                      <a:pt x="37" y="183"/>
                    </a:cubicBezTo>
                    <a:cubicBezTo>
                      <a:pt x="37" y="183"/>
                      <a:pt x="37" y="183"/>
                      <a:pt x="37" y="183"/>
                    </a:cubicBezTo>
                    <a:cubicBezTo>
                      <a:pt x="56" y="202"/>
                      <a:pt x="82" y="213"/>
                      <a:pt x="110" y="213"/>
                    </a:cubicBezTo>
                    <a:cubicBezTo>
                      <a:pt x="110" y="213"/>
                      <a:pt x="110" y="213"/>
                      <a:pt x="110" y="213"/>
                    </a:cubicBezTo>
                    <a:cubicBezTo>
                      <a:pt x="138" y="213"/>
                      <a:pt x="164" y="202"/>
                      <a:pt x="183" y="183"/>
                    </a:cubicBezTo>
                    <a:cubicBezTo>
                      <a:pt x="183" y="183"/>
                      <a:pt x="183" y="183"/>
                      <a:pt x="183" y="183"/>
                    </a:cubicBezTo>
                    <a:cubicBezTo>
                      <a:pt x="201" y="164"/>
                      <a:pt x="213" y="139"/>
                      <a:pt x="213" y="110"/>
                    </a:cubicBezTo>
                    <a:cubicBezTo>
                      <a:pt x="213" y="110"/>
                      <a:pt x="213" y="110"/>
                      <a:pt x="213" y="110"/>
                    </a:cubicBezTo>
                    <a:cubicBezTo>
                      <a:pt x="213" y="82"/>
                      <a:pt x="201" y="56"/>
                      <a:pt x="183" y="38"/>
                    </a:cubicBezTo>
                    <a:cubicBezTo>
                      <a:pt x="183" y="38"/>
                      <a:pt x="183" y="38"/>
                      <a:pt x="183" y="38"/>
                    </a:cubicBezTo>
                    <a:cubicBezTo>
                      <a:pt x="164" y="19"/>
                      <a:pt x="138" y="7"/>
                      <a:pt x="110" y="7"/>
                    </a:cubicBezTo>
                    <a:cubicBezTo>
                      <a:pt x="110" y="7"/>
                      <a:pt x="110" y="7"/>
                      <a:pt x="110" y="7"/>
                    </a:cubicBezTo>
                    <a:cubicBezTo>
                      <a:pt x="82" y="7"/>
                      <a:pt x="56" y="19"/>
                      <a:pt x="37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90" name="Freeform 304"/>
              <p:cNvSpPr/>
              <p:nvPr/>
            </p:nvSpPr>
            <p:spPr bwMode="auto">
              <a:xfrm>
                <a:off x="3777" y="2344"/>
                <a:ext cx="13" cy="35"/>
              </a:xfrm>
              <a:custGeom>
                <a:avLst/>
                <a:gdLst>
                  <a:gd name="T0" fmla="*/ 5 w 5"/>
                  <a:gd name="T1" fmla="*/ 13 h 13"/>
                  <a:gd name="T2" fmla="*/ 3 w 5"/>
                  <a:gd name="T3" fmla="*/ 13 h 13"/>
                  <a:gd name="T4" fmla="*/ 3 w 5"/>
                  <a:gd name="T5" fmla="*/ 3 h 13"/>
                  <a:gd name="T6" fmla="*/ 1 w 5"/>
                  <a:gd name="T7" fmla="*/ 4 h 13"/>
                  <a:gd name="T8" fmla="*/ 0 w 5"/>
                  <a:gd name="T9" fmla="*/ 5 h 13"/>
                  <a:gd name="T10" fmla="*/ 0 w 5"/>
                  <a:gd name="T11" fmla="*/ 3 h 13"/>
                  <a:gd name="T12" fmla="*/ 2 w 5"/>
                  <a:gd name="T13" fmla="*/ 1 h 13"/>
                  <a:gd name="T14" fmla="*/ 4 w 5"/>
                  <a:gd name="T15" fmla="*/ 0 h 13"/>
                  <a:gd name="T16" fmla="*/ 5 w 5"/>
                  <a:gd name="T17" fmla="*/ 0 h 13"/>
                  <a:gd name="T18" fmla="*/ 5 w 5"/>
                  <a:gd name="T19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13">
                    <a:moveTo>
                      <a:pt x="5" y="13"/>
                    </a:moveTo>
                    <a:cubicBezTo>
                      <a:pt x="3" y="13"/>
                      <a:pt x="3" y="13"/>
                      <a:pt x="3" y="1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2" y="3"/>
                      <a:pt x="1" y="4"/>
                    </a:cubicBezTo>
                    <a:cubicBezTo>
                      <a:pt x="1" y="4"/>
                      <a:pt x="0" y="4"/>
                      <a:pt x="0" y="5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" y="3"/>
                      <a:pt x="1" y="2"/>
                      <a:pt x="2" y="1"/>
                    </a:cubicBezTo>
                    <a:cubicBezTo>
                      <a:pt x="3" y="1"/>
                      <a:pt x="3" y="0"/>
                      <a:pt x="4" y="0"/>
                    </a:cubicBezTo>
                    <a:cubicBezTo>
                      <a:pt x="5" y="0"/>
                      <a:pt x="5" y="0"/>
                      <a:pt x="5" y="0"/>
                    </a:cubicBezTo>
                    <a:lnTo>
                      <a:pt x="5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92" name="Freeform 305"/>
              <p:cNvSpPr>
                <a:spLocks noEditPoints="1"/>
              </p:cNvSpPr>
              <p:nvPr/>
            </p:nvSpPr>
            <p:spPr bwMode="auto">
              <a:xfrm>
                <a:off x="3809" y="2344"/>
                <a:ext cx="24" cy="35"/>
              </a:xfrm>
              <a:custGeom>
                <a:avLst/>
                <a:gdLst>
                  <a:gd name="T0" fmla="*/ 0 w 9"/>
                  <a:gd name="T1" fmla="*/ 10 h 13"/>
                  <a:gd name="T2" fmla="*/ 2 w 9"/>
                  <a:gd name="T3" fmla="*/ 10 h 13"/>
                  <a:gd name="T4" fmla="*/ 3 w 9"/>
                  <a:gd name="T5" fmla="*/ 12 h 13"/>
                  <a:gd name="T6" fmla="*/ 4 w 9"/>
                  <a:gd name="T7" fmla="*/ 12 h 13"/>
                  <a:gd name="T8" fmla="*/ 6 w 9"/>
                  <a:gd name="T9" fmla="*/ 12 h 13"/>
                  <a:gd name="T10" fmla="*/ 6 w 9"/>
                  <a:gd name="T11" fmla="*/ 11 h 13"/>
                  <a:gd name="T12" fmla="*/ 7 w 9"/>
                  <a:gd name="T13" fmla="*/ 9 h 13"/>
                  <a:gd name="T14" fmla="*/ 7 w 9"/>
                  <a:gd name="T15" fmla="*/ 7 h 13"/>
                  <a:gd name="T16" fmla="*/ 7 w 9"/>
                  <a:gd name="T17" fmla="*/ 7 h 13"/>
                  <a:gd name="T18" fmla="*/ 6 w 9"/>
                  <a:gd name="T19" fmla="*/ 8 h 13"/>
                  <a:gd name="T20" fmla="*/ 4 w 9"/>
                  <a:gd name="T21" fmla="*/ 9 h 13"/>
                  <a:gd name="T22" fmla="*/ 1 w 9"/>
                  <a:gd name="T23" fmla="*/ 7 h 13"/>
                  <a:gd name="T24" fmla="*/ 0 w 9"/>
                  <a:gd name="T25" fmla="*/ 4 h 13"/>
                  <a:gd name="T26" fmla="*/ 1 w 9"/>
                  <a:gd name="T27" fmla="*/ 1 h 13"/>
                  <a:gd name="T28" fmla="*/ 4 w 9"/>
                  <a:gd name="T29" fmla="*/ 0 h 13"/>
                  <a:gd name="T30" fmla="*/ 7 w 9"/>
                  <a:gd name="T31" fmla="*/ 0 h 13"/>
                  <a:gd name="T32" fmla="*/ 8 w 9"/>
                  <a:gd name="T33" fmla="*/ 2 h 13"/>
                  <a:gd name="T34" fmla="*/ 9 w 9"/>
                  <a:gd name="T35" fmla="*/ 6 h 13"/>
                  <a:gd name="T36" fmla="*/ 8 w 9"/>
                  <a:gd name="T37" fmla="*/ 10 h 13"/>
                  <a:gd name="T38" fmla="*/ 7 w 9"/>
                  <a:gd name="T39" fmla="*/ 13 h 13"/>
                  <a:gd name="T40" fmla="*/ 4 w 9"/>
                  <a:gd name="T41" fmla="*/ 13 h 13"/>
                  <a:gd name="T42" fmla="*/ 2 w 9"/>
                  <a:gd name="T43" fmla="*/ 12 h 13"/>
                  <a:gd name="T44" fmla="*/ 0 w 9"/>
                  <a:gd name="T45" fmla="*/ 10 h 13"/>
                  <a:gd name="T46" fmla="*/ 7 w 9"/>
                  <a:gd name="T47" fmla="*/ 4 h 13"/>
                  <a:gd name="T48" fmla="*/ 6 w 9"/>
                  <a:gd name="T49" fmla="*/ 2 h 13"/>
                  <a:gd name="T50" fmla="*/ 5 w 9"/>
                  <a:gd name="T51" fmla="*/ 1 h 13"/>
                  <a:gd name="T52" fmla="*/ 3 w 9"/>
                  <a:gd name="T53" fmla="*/ 2 h 13"/>
                  <a:gd name="T54" fmla="*/ 2 w 9"/>
                  <a:gd name="T55" fmla="*/ 4 h 13"/>
                  <a:gd name="T56" fmla="*/ 3 w 9"/>
                  <a:gd name="T57" fmla="*/ 6 h 13"/>
                  <a:gd name="T58" fmla="*/ 5 w 9"/>
                  <a:gd name="T59" fmla="*/ 7 h 13"/>
                  <a:gd name="T60" fmla="*/ 6 w 9"/>
                  <a:gd name="T61" fmla="*/ 6 h 13"/>
                  <a:gd name="T62" fmla="*/ 7 w 9"/>
                  <a:gd name="T63" fmla="*/ 4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" h="13">
                    <a:moveTo>
                      <a:pt x="0" y="10"/>
                    </a:moveTo>
                    <a:cubicBezTo>
                      <a:pt x="2" y="10"/>
                      <a:pt x="2" y="10"/>
                      <a:pt x="2" y="10"/>
                    </a:cubicBezTo>
                    <a:cubicBezTo>
                      <a:pt x="2" y="11"/>
                      <a:pt x="2" y="11"/>
                      <a:pt x="3" y="12"/>
                    </a:cubicBezTo>
                    <a:cubicBezTo>
                      <a:pt x="3" y="12"/>
                      <a:pt x="4" y="12"/>
                      <a:pt x="4" y="12"/>
                    </a:cubicBezTo>
                    <a:cubicBezTo>
                      <a:pt x="5" y="12"/>
                      <a:pt x="5" y="12"/>
                      <a:pt x="6" y="12"/>
                    </a:cubicBezTo>
                    <a:cubicBezTo>
                      <a:pt x="6" y="11"/>
                      <a:pt x="6" y="11"/>
                      <a:pt x="6" y="11"/>
                    </a:cubicBezTo>
                    <a:cubicBezTo>
                      <a:pt x="7" y="10"/>
                      <a:pt x="7" y="10"/>
                      <a:pt x="7" y="9"/>
                    </a:cubicBezTo>
                    <a:cubicBezTo>
                      <a:pt x="7" y="8"/>
                      <a:pt x="7" y="8"/>
                      <a:pt x="7" y="7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7" y="7"/>
                      <a:pt x="7" y="8"/>
                      <a:pt x="6" y="8"/>
                    </a:cubicBezTo>
                    <a:cubicBezTo>
                      <a:pt x="5" y="8"/>
                      <a:pt x="5" y="9"/>
                      <a:pt x="4" y="9"/>
                    </a:cubicBezTo>
                    <a:cubicBezTo>
                      <a:pt x="3" y="9"/>
                      <a:pt x="2" y="8"/>
                      <a:pt x="1" y="7"/>
                    </a:cubicBezTo>
                    <a:cubicBezTo>
                      <a:pt x="1" y="7"/>
                      <a:pt x="0" y="5"/>
                      <a:pt x="0" y="4"/>
                    </a:cubicBezTo>
                    <a:cubicBezTo>
                      <a:pt x="0" y="3"/>
                      <a:pt x="1" y="2"/>
                      <a:pt x="1" y="1"/>
                    </a:cubicBezTo>
                    <a:cubicBezTo>
                      <a:pt x="2" y="0"/>
                      <a:pt x="3" y="0"/>
                      <a:pt x="4" y="0"/>
                    </a:cubicBezTo>
                    <a:cubicBezTo>
                      <a:pt x="5" y="0"/>
                      <a:pt x="6" y="0"/>
                      <a:pt x="7" y="0"/>
                    </a:cubicBezTo>
                    <a:cubicBezTo>
                      <a:pt x="7" y="1"/>
                      <a:pt x="8" y="1"/>
                      <a:pt x="8" y="2"/>
                    </a:cubicBezTo>
                    <a:cubicBezTo>
                      <a:pt x="9" y="3"/>
                      <a:pt x="9" y="4"/>
                      <a:pt x="9" y="6"/>
                    </a:cubicBezTo>
                    <a:cubicBezTo>
                      <a:pt x="9" y="8"/>
                      <a:pt x="9" y="9"/>
                      <a:pt x="8" y="10"/>
                    </a:cubicBezTo>
                    <a:cubicBezTo>
                      <a:pt x="8" y="11"/>
                      <a:pt x="7" y="12"/>
                      <a:pt x="7" y="13"/>
                    </a:cubicBezTo>
                    <a:cubicBezTo>
                      <a:pt x="6" y="13"/>
                      <a:pt x="5" y="13"/>
                      <a:pt x="4" y="13"/>
                    </a:cubicBezTo>
                    <a:cubicBezTo>
                      <a:pt x="3" y="13"/>
                      <a:pt x="2" y="13"/>
                      <a:pt x="2" y="12"/>
                    </a:cubicBezTo>
                    <a:cubicBezTo>
                      <a:pt x="1" y="12"/>
                      <a:pt x="0" y="11"/>
                      <a:pt x="0" y="10"/>
                    </a:cubicBezTo>
                    <a:close/>
                    <a:moveTo>
                      <a:pt x="7" y="4"/>
                    </a:moveTo>
                    <a:cubicBezTo>
                      <a:pt x="7" y="3"/>
                      <a:pt x="7" y="2"/>
                      <a:pt x="6" y="2"/>
                    </a:cubicBezTo>
                    <a:cubicBezTo>
                      <a:pt x="6" y="1"/>
                      <a:pt x="5" y="1"/>
                      <a:pt x="5" y="1"/>
                    </a:cubicBezTo>
                    <a:cubicBezTo>
                      <a:pt x="4" y="1"/>
                      <a:pt x="3" y="1"/>
                      <a:pt x="3" y="2"/>
                    </a:cubicBezTo>
                    <a:cubicBezTo>
                      <a:pt x="2" y="2"/>
                      <a:pt x="2" y="3"/>
                      <a:pt x="2" y="4"/>
                    </a:cubicBezTo>
                    <a:cubicBezTo>
                      <a:pt x="2" y="5"/>
                      <a:pt x="2" y="6"/>
                      <a:pt x="3" y="6"/>
                    </a:cubicBezTo>
                    <a:cubicBezTo>
                      <a:pt x="3" y="7"/>
                      <a:pt x="4" y="7"/>
                      <a:pt x="5" y="7"/>
                    </a:cubicBezTo>
                    <a:cubicBezTo>
                      <a:pt x="5" y="7"/>
                      <a:pt x="6" y="7"/>
                      <a:pt x="6" y="6"/>
                    </a:cubicBezTo>
                    <a:cubicBezTo>
                      <a:pt x="7" y="6"/>
                      <a:pt x="7" y="5"/>
                      <a:pt x="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96" name="Freeform 306"/>
              <p:cNvSpPr/>
              <p:nvPr/>
            </p:nvSpPr>
            <p:spPr bwMode="auto">
              <a:xfrm>
                <a:off x="3847" y="2344"/>
                <a:ext cx="24" cy="35"/>
              </a:xfrm>
              <a:custGeom>
                <a:avLst/>
                <a:gdLst>
                  <a:gd name="T0" fmla="*/ 0 w 9"/>
                  <a:gd name="T1" fmla="*/ 10 h 13"/>
                  <a:gd name="T2" fmla="*/ 1 w 9"/>
                  <a:gd name="T3" fmla="*/ 9 h 13"/>
                  <a:gd name="T4" fmla="*/ 2 w 9"/>
                  <a:gd name="T5" fmla="*/ 11 h 13"/>
                  <a:gd name="T6" fmla="*/ 4 w 9"/>
                  <a:gd name="T7" fmla="*/ 12 h 13"/>
                  <a:gd name="T8" fmla="*/ 6 w 9"/>
                  <a:gd name="T9" fmla="*/ 11 h 13"/>
                  <a:gd name="T10" fmla="*/ 7 w 9"/>
                  <a:gd name="T11" fmla="*/ 9 h 13"/>
                  <a:gd name="T12" fmla="*/ 6 w 9"/>
                  <a:gd name="T13" fmla="*/ 7 h 13"/>
                  <a:gd name="T14" fmla="*/ 4 w 9"/>
                  <a:gd name="T15" fmla="*/ 7 h 13"/>
                  <a:gd name="T16" fmla="*/ 3 w 9"/>
                  <a:gd name="T17" fmla="*/ 7 h 13"/>
                  <a:gd name="T18" fmla="*/ 3 w 9"/>
                  <a:gd name="T19" fmla="*/ 5 h 13"/>
                  <a:gd name="T20" fmla="*/ 4 w 9"/>
                  <a:gd name="T21" fmla="*/ 5 h 13"/>
                  <a:gd name="T22" fmla="*/ 5 w 9"/>
                  <a:gd name="T23" fmla="*/ 5 h 13"/>
                  <a:gd name="T24" fmla="*/ 6 w 9"/>
                  <a:gd name="T25" fmla="*/ 3 h 13"/>
                  <a:gd name="T26" fmla="*/ 6 w 9"/>
                  <a:gd name="T27" fmla="*/ 2 h 13"/>
                  <a:gd name="T28" fmla="*/ 4 w 9"/>
                  <a:gd name="T29" fmla="*/ 1 h 13"/>
                  <a:gd name="T30" fmla="*/ 2 w 9"/>
                  <a:gd name="T31" fmla="*/ 2 h 13"/>
                  <a:gd name="T32" fmla="*/ 2 w 9"/>
                  <a:gd name="T33" fmla="*/ 3 h 13"/>
                  <a:gd name="T34" fmla="*/ 0 w 9"/>
                  <a:gd name="T35" fmla="*/ 3 h 13"/>
                  <a:gd name="T36" fmla="*/ 1 w 9"/>
                  <a:gd name="T37" fmla="*/ 0 h 13"/>
                  <a:gd name="T38" fmla="*/ 4 w 9"/>
                  <a:gd name="T39" fmla="*/ 0 h 13"/>
                  <a:gd name="T40" fmla="*/ 6 w 9"/>
                  <a:gd name="T41" fmla="*/ 0 h 13"/>
                  <a:gd name="T42" fmla="*/ 7 w 9"/>
                  <a:gd name="T43" fmla="*/ 1 h 13"/>
                  <a:gd name="T44" fmla="*/ 8 w 9"/>
                  <a:gd name="T45" fmla="*/ 3 h 13"/>
                  <a:gd name="T46" fmla="*/ 7 w 9"/>
                  <a:gd name="T47" fmla="*/ 5 h 13"/>
                  <a:gd name="T48" fmla="*/ 6 w 9"/>
                  <a:gd name="T49" fmla="*/ 6 h 13"/>
                  <a:gd name="T50" fmla="*/ 8 w 9"/>
                  <a:gd name="T51" fmla="*/ 7 h 13"/>
                  <a:gd name="T52" fmla="*/ 9 w 9"/>
                  <a:gd name="T53" fmla="*/ 9 h 13"/>
                  <a:gd name="T54" fmla="*/ 7 w 9"/>
                  <a:gd name="T55" fmla="*/ 12 h 13"/>
                  <a:gd name="T56" fmla="*/ 4 w 9"/>
                  <a:gd name="T57" fmla="*/ 13 h 13"/>
                  <a:gd name="T58" fmla="*/ 1 w 9"/>
                  <a:gd name="T59" fmla="*/ 12 h 13"/>
                  <a:gd name="T60" fmla="*/ 0 w 9"/>
                  <a:gd name="T61" fmla="*/ 1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" h="13">
                    <a:moveTo>
                      <a:pt x="0" y="10"/>
                    </a:moveTo>
                    <a:cubicBezTo>
                      <a:pt x="1" y="9"/>
                      <a:pt x="1" y="9"/>
                      <a:pt x="1" y="9"/>
                    </a:cubicBezTo>
                    <a:cubicBezTo>
                      <a:pt x="2" y="10"/>
                      <a:pt x="2" y="11"/>
                      <a:pt x="2" y="11"/>
                    </a:cubicBezTo>
                    <a:cubicBezTo>
                      <a:pt x="3" y="12"/>
                      <a:pt x="3" y="12"/>
                      <a:pt x="4" y="12"/>
                    </a:cubicBezTo>
                    <a:cubicBezTo>
                      <a:pt x="5" y="12"/>
                      <a:pt x="6" y="12"/>
                      <a:pt x="6" y="11"/>
                    </a:cubicBezTo>
                    <a:cubicBezTo>
                      <a:pt x="7" y="11"/>
                      <a:pt x="7" y="10"/>
                      <a:pt x="7" y="9"/>
                    </a:cubicBezTo>
                    <a:cubicBezTo>
                      <a:pt x="7" y="8"/>
                      <a:pt x="7" y="8"/>
                      <a:pt x="6" y="7"/>
                    </a:cubicBezTo>
                    <a:cubicBezTo>
                      <a:pt x="6" y="7"/>
                      <a:pt x="5" y="7"/>
                      <a:pt x="4" y="7"/>
                    </a:cubicBezTo>
                    <a:cubicBezTo>
                      <a:pt x="4" y="7"/>
                      <a:pt x="4" y="7"/>
                      <a:pt x="3" y="7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4" y="5"/>
                    </a:cubicBezTo>
                    <a:cubicBezTo>
                      <a:pt x="4" y="5"/>
                      <a:pt x="5" y="5"/>
                      <a:pt x="5" y="5"/>
                    </a:cubicBezTo>
                    <a:cubicBezTo>
                      <a:pt x="6" y="4"/>
                      <a:pt x="6" y="4"/>
                      <a:pt x="6" y="3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5" y="1"/>
                      <a:pt x="5" y="1"/>
                      <a:pt x="4" y="1"/>
                    </a:cubicBezTo>
                    <a:cubicBezTo>
                      <a:pt x="3" y="1"/>
                      <a:pt x="3" y="1"/>
                      <a:pt x="2" y="2"/>
                    </a:cubicBezTo>
                    <a:cubicBezTo>
                      <a:pt x="2" y="2"/>
                      <a:pt x="2" y="3"/>
                      <a:pt x="2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2"/>
                      <a:pt x="1" y="1"/>
                      <a:pt x="1" y="0"/>
                    </a:cubicBezTo>
                    <a:cubicBezTo>
                      <a:pt x="2" y="0"/>
                      <a:pt x="3" y="0"/>
                      <a:pt x="4" y="0"/>
                    </a:cubicBezTo>
                    <a:cubicBezTo>
                      <a:pt x="5" y="0"/>
                      <a:pt x="5" y="0"/>
                      <a:pt x="6" y="0"/>
                    </a:cubicBezTo>
                    <a:cubicBezTo>
                      <a:pt x="7" y="0"/>
                      <a:pt x="7" y="1"/>
                      <a:pt x="7" y="1"/>
                    </a:cubicBezTo>
                    <a:cubicBezTo>
                      <a:pt x="8" y="2"/>
                      <a:pt x="8" y="2"/>
                      <a:pt x="8" y="3"/>
                    </a:cubicBezTo>
                    <a:cubicBezTo>
                      <a:pt x="8" y="4"/>
                      <a:pt x="8" y="4"/>
                      <a:pt x="7" y="5"/>
                    </a:cubicBezTo>
                    <a:cubicBezTo>
                      <a:pt x="7" y="5"/>
                      <a:pt x="7" y="6"/>
                      <a:pt x="6" y="6"/>
                    </a:cubicBezTo>
                    <a:cubicBezTo>
                      <a:pt x="7" y="6"/>
                      <a:pt x="8" y="6"/>
                      <a:pt x="8" y="7"/>
                    </a:cubicBezTo>
                    <a:cubicBezTo>
                      <a:pt x="8" y="8"/>
                      <a:pt x="9" y="8"/>
                      <a:pt x="9" y="9"/>
                    </a:cubicBezTo>
                    <a:cubicBezTo>
                      <a:pt x="9" y="10"/>
                      <a:pt x="8" y="11"/>
                      <a:pt x="7" y="12"/>
                    </a:cubicBezTo>
                    <a:cubicBezTo>
                      <a:pt x="6" y="13"/>
                      <a:pt x="5" y="13"/>
                      <a:pt x="4" y="13"/>
                    </a:cubicBezTo>
                    <a:cubicBezTo>
                      <a:pt x="3" y="13"/>
                      <a:pt x="2" y="13"/>
                      <a:pt x="1" y="12"/>
                    </a:cubicBezTo>
                    <a:cubicBezTo>
                      <a:pt x="0" y="12"/>
                      <a:pt x="0" y="11"/>
                      <a:pt x="0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97" name="Freeform 307"/>
              <p:cNvSpPr/>
              <p:nvPr/>
            </p:nvSpPr>
            <p:spPr bwMode="auto">
              <a:xfrm>
                <a:off x="3884" y="2344"/>
                <a:ext cx="22" cy="35"/>
              </a:xfrm>
              <a:custGeom>
                <a:avLst/>
                <a:gdLst>
                  <a:gd name="T0" fmla="*/ 0 w 8"/>
                  <a:gd name="T1" fmla="*/ 1 h 13"/>
                  <a:gd name="T2" fmla="*/ 0 w 8"/>
                  <a:gd name="T3" fmla="*/ 0 h 13"/>
                  <a:gd name="T4" fmla="*/ 8 w 8"/>
                  <a:gd name="T5" fmla="*/ 0 h 13"/>
                  <a:gd name="T6" fmla="*/ 8 w 8"/>
                  <a:gd name="T7" fmla="*/ 1 h 13"/>
                  <a:gd name="T8" fmla="*/ 6 w 8"/>
                  <a:gd name="T9" fmla="*/ 5 h 13"/>
                  <a:gd name="T10" fmla="*/ 4 w 8"/>
                  <a:gd name="T11" fmla="*/ 9 h 13"/>
                  <a:gd name="T12" fmla="*/ 3 w 8"/>
                  <a:gd name="T13" fmla="*/ 13 h 13"/>
                  <a:gd name="T14" fmla="*/ 1 w 8"/>
                  <a:gd name="T15" fmla="*/ 13 h 13"/>
                  <a:gd name="T16" fmla="*/ 2 w 8"/>
                  <a:gd name="T17" fmla="*/ 9 h 13"/>
                  <a:gd name="T18" fmla="*/ 4 w 8"/>
                  <a:gd name="T19" fmla="*/ 5 h 13"/>
                  <a:gd name="T20" fmla="*/ 6 w 8"/>
                  <a:gd name="T21" fmla="*/ 1 h 13"/>
                  <a:gd name="T22" fmla="*/ 0 w 8"/>
                  <a:gd name="T23" fmla="*/ 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" h="13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7" y="2"/>
                      <a:pt x="7" y="3"/>
                      <a:pt x="6" y="5"/>
                    </a:cubicBezTo>
                    <a:cubicBezTo>
                      <a:pt x="5" y="6"/>
                      <a:pt x="4" y="8"/>
                      <a:pt x="4" y="9"/>
                    </a:cubicBezTo>
                    <a:cubicBezTo>
                      <a:pt x="3" y="11"/>
                      <a:pt x="3" y="12"/>
                      <a:pt x="3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1" y="12"/>
                      <a:pt x="2" y="11"/>
                      <a:pt x="2" y="9"/>
                    </a:cubicBezTo>
                    <a:cubicBezTo>
                      <a:pt x="2" y="8"/>
                      <a:pt x="3" y="6"/>
                      <a:pt x="4" y="5"/>
                    </a:cubicBezTo>
                    <a:cubicBezTo>
                      <a:pt x="5" y="4"/>
                      <a:pt x="5" y="2"/>
                      <a:pt x="6" y="1"/>
                    </a:cubicBez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98" name="Freeform 308"/>
              <p:cNvSpPr/>
              <p:nvPr/>
            </p:nvSpPr>
            <p:spPr bwMode="auto">
              <a:xfrm>
                <a:off x="3645" y="1911"/>
                <a:ext cx="132" cy="412"/>
              </a:xfrm>
              <a:custGeom>
                <a:avLst/>
                <a:gdLst>
                  <a:gd name="T0" fmla="*/ 33 w 49"/>
                  <a:gd name="T1" fmla="*/ 46 h 153"/>
                  <a:gd name="T2" fmla="*/ 6 w 49"/>
                  <a:gd name="T3" fmla="*/ 68 h 153"/>
                  <a:gd name="T4" fmla="*/ 1 w 49"/>
                  <a:gd name="T5" fmla="*/ 63 h 153"/>
                  <a:gd name="T6" fmla="*/ 4 w 49"/>
                  <a:gd name="T7" fmla="*/ 60 h 153"/>
                  <a:gd name="T8" fmla="*/ 28 w 49"/>
                  <a:gd name="T9" fmla="*/ 33 h 153"/>
                  <a:gd name="T10" fmla="*/ 27 w 49"/>
                  <a:gd name="T11" fmla="*/ 17 h 153"/>
                  <a:gd name="T12" fmla="*/ 29 w 49"/>
                  <a:gd name="T13" fmla="*/ 4 h 153"/>
                  <a:gd name="T14" fmla="*/ 37 w 49"/>
                  <a:gd name="T15" fmla="*/ 3 h 153"/>
                  <a:gd name="T16" fmla="*/ 40 w 49"/>
                  <a:gd name="T17" fmla="*/ 10 h 153"/>
                  <a:gd name="T18" fmla="*/ 39 w 49"/>
                  <a:gd name="T19" fmla="*/ 28 h 153"/>
                  <a:gd name="T20" fmla="*/ 42 w 49"/>
                  <a:gd name="T21" fmla="*/ 44 h 153"/>
                  <a:gd name="T22" fmla="*/ 49 w 49"/>
                  <a:gd name="T23" fmla="*/ 70 h 153"/>
                  <a:gd name="T24" fmla="*/ 43 w 49"/>
                  <a:gd name="T25" fmla="*/ 84 h 153"/>
                  <a:gd name="T26" fmla="*/ 34 w 49"/>
                  <a:gd name="T27" fmla="*/ 129 h 153"/>
                  <a:gd name="T28" fmla="*/ 37 w 49"/>
                  <a:gd name="T29" fmla="*/ 143 h 153"/>
                  <a:gd name="T30" fmla="*/ 34 w 49"/>
                  <a:gd name="T31" fmla="*/ 153 h 153"/>
                  <a:gd name="T32" fmla="*/ 23 w 49"/>
                  <a:gd name="T33" fmla="*/ 141 h 153"/>
                  <a:gd name="T34" fmla="*/ 23 w 49"/>
                  <a:gd name="T35" fmla="*/ 102 h 153"/>
                  <a:gd name="T36" fmla="*/ 34 w 49"/>
                  <a:gd name="T37" fmla="*/ 81 h 153"/>
                  <a:gd name="T38" fmla="*/ 38 w 49"/>
                  <a:gd name="T39" fmla="*/ 60 h 153"/>
                  <a:gd name="T40" fmla="*/ 33 w 49"/>
                  <a:gd name="T41" fmla="*/ 46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9" h="153">
                    <a:moveTo>
                      <a:pt x="33" y="46"/>
                    </a:moveTo>
                    <a:cubicBezTo>
                      <a:pt x="33" y="46"/>
                      <a:pt x="15" y="65"/>
                      <a:pt x="6" y="68"/>
                    </a:cubicBezTo>
                    <a:cubicBezTo>
                      <a:pt x="6" y="68"/>
                      <a:pt x="0" y="68"/>
                      <a:pt x="1" y="63"/>
                    </a:cubicBezTo>
                    <a:cubicBezTo>
                      <a:pt x="1" y="63"/>
                      <a:pt x="2" y="61"/>
                      <a:pt x="4" y="60"/>
                    </a:cubicBezTo>
                    <a:cubicBezTo>
                      <a:pt x="4" y="60"/>
                      <a:pt x="25" y="44"/>
                      <a:pt x="28" y="33"/>
                    </a:cubicBezTo>
                    <a:cubicBezTo>
                      <a:pt x="28" y="33"/>
                      <a:pt x="29" y="21"/>
                      <a:pt x="27" y="17"/>
                    </a:cubicBezTo>
                    <a:cubicBezTo>
                      <a:pt x="27" y="17"/>
                      <a:pt x="25" y="8"/>
                      <a:pt x="29" y="4"/>
                    </a:cubicBezTo>
                    <a:cubicBezTo>
                      <a:pt x="29" y="4"/>
                      <a:pt x="32" y="0"/>
                      <a:pt x="37" y="3"/>
                    </a:cubicBezTo>
                    <a:cubicBezTo>
                      <a:pt x="37" y="3"/>
                      <a:pt x="41" y="6"/>
                      <a:pt x="40" y="10"/>
                    </a:cubicBezTo>
                    <a:cubicBezTo>
                      <a:pt x="40" y="10"/>
                      <a:pt x="38" y="19"/>
                      <a:pt x="39" y="28"/>
                    </a:cubicBezTo>
                    <a:cubicBezTo>
                      <a:pt x="39" y="28"/>
                      <a:pt x="40" y="36"/>
                      <a:pt x="42" y="44"/>
                    </a:cubicBezTo>
                    <a:cubicBezTo>
                      <a:pt x="42" y="44"/>
                      <a:pt x="49" y="58"/>
                      <a:pt x="49" y="70"/>
                    </a:cubicBezTo>
                    <a:cubicBezTo>
                      <a:pt x="49" y="70"/>
                      <a:pt x="48" y="77"/>
                      <a:pt x="43" y="84"/>
                    </a:cubicBezTo>
                    <a:cubicBezTo>
                      <a:pt x="43" y="84"/>
                      <a:pt x="28" y="104"/>
                      <a:pt x="34" y="129"/>
                    </a:cubicBezTo>
                    <a:cubicBezTo>
                      <a:pt x="37" y="143"/>
                      <a:pt x="37" y="143"/>
                      <a:pt x="37" y="143"/>
                    </a:cubicBezTo>
                    <a:cubicBezTo>
                      <a:pt x="37" y="143"/>
                      <a:pt x="39" y="152"/>
                      <a:pt x="34" y="153"/>
                    </a:cubicBezTo>
                    <a:cubicBezTo>
                      <a:pt x="34" y="153"/>
                      <a:pt x="25" y="153"/>
                      <a:pt x="23" y="141"/>
                    </a:cubicBezTo>
                    <a:cubicBezTo>
                      <a:pt x="23" y="141"/>
                      <a:pt x="17" y="121"/>
                      <a:pt x="23" y="102"/>
                    </a:cubicBezTo>
                    <a:cubicBezTo>
                      <a:pt x="23" y="102"/>
                      <a:pt x="25" y="93"/>
                      <a:pt x="34" y="81"/>
                    </a:cubicBezTo>
                    <a:cubicBezTo>
                      <a:pt x="34" y="81"/>
                      <a:pt x="43" y="70"/>
                      <a:pt x="38" y="60"/>
                    </a:cubicBezTo>
                    <a:lnTo>
                      <a:pt x="33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99" name="Freeform 309"/>
              <p:cNvSpPr/>
              <p:nvPr/>
            </p:nvSpPr>
            <p:spPr bwMode="auto">
              <a:xfrm>
                <a:off x="3758" y="1911"/>
                <a:ext cx="132" cy="412"/>
              </a:xfrm>
              <a:custGeom>
                <a:avLst/>
                <a:gdLst>
                  <a:gd name="T0" fmla="*/ 32 w 49"/>
                  <a:gd name="T1" fmla="*/ 46 h 153"/>
                  <a:gd name="T2" fmla="*/ 5 w 49"/>
                  <a:gd name="T3" fmla="*/ 68 h 153"/>
                  <a:gd name="T4" fmla="*/ 1 w 49"/>
                  <a:gd name="T5" fmla="*/ 63 h 153"/>
                  <a:gd name="T6" fmla="*/ 3 w 49"/>
                  <a:gd name="T7" fmla="*/ 60 h 153"/>
                  <a:gd name="T8" fmla="*/ 28 w 49"/>
                  <a:gd name="T9" fmla="*/ 33 h 153"/>
                  <a:gd name="T10" fmla="*/ 27 w 49"/>
                  <a:gd name="T11" fmla="*/ 17 h 153"/>
                  <a:gd name="T12" fmla="*/ 28 w 49"/>
                  <a:gd name="T13" fmla="*/ 4 h 153"/>
                  <a:gd name="T14" fmla="*/ 37 w 49"/>
                  <a:gd name="T15" fmla="*/ 3 h 153"/>
                  <a:gd name="T16" fmla="*/ 40 w 49"/>
                  <a:gd name="T17" fmla="*/ 10 h 153"/>
                  <a:gd name="T18" fmla="*/ 38 w 49"/>
                  <a:gd name="T19" fmla="*/ 28 h 153"/>
                  <a:gd name="T20" fmla="*/ 42 w 49"/>
                  <a:gd name="T21" fmla="*/ 44 h 153"/>
                  <a:gd name="T22" fmla="*/ 49 w 49"/>
                  <a:gd name="T23" fmla="*/ 70 h 153"/>
                  <a:gd name="T24" fmla="*/ 43 w 49"/>
                  <a:gd name="T25" fmla="*/ 84 h 153"/>
                  <a:gd name="T26" fmla="*/ 33 w 49"/>
                  <a:gd name="T27" fmla="*/ 129 h 153"/>
                  <a:gd name="T28" fmla="*/ 37 w 49"/>
                  <a:gd name="T29" fmla="*/ 143 h 153"/>
                  <a:gd name="T30" fmla="*/ 33 w 49"/>
                  <a:gd name="T31" fmla="*/ 153 h 153"/>
                  <a:gd name="T32" fmla="*/ 23 w 49"/>
                  <a:gd name="T33" fmla="*/ 141 h 153"/>
                  <a:gd name="T34" fmla="*/ 23 w 49"/>
                  <a:gd name="T35" fmla="*/ 102 h 153"/>
                  <a:gd name="T36" fmla="*/ 34 w 49"/>
                  <a:gd name="T37" fmla="*/ 81 h 153"/>
                  <a:gd name="T38" fmla="*/ 38 w 49"/>
                  <a:gd name="T39" fmla="*/ 60 h 153"/>
                  <a:gd name="T40" fmla="*/ 32 w 49"/>
                  <a:gd name="T41" fmla="*/ 46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9" h="153">
                    <a:moveTo>
                      <a:pt x="32" y="46"/>
                    </a:moveTo>
                    <a:cubicBezTo>
                      <a:pt x="32" y="46"/>
                      <a:pt x="15" y="65"/>
                      <a:pt x="5" y="68"/>
                    </a:cubicBezTo>
                    <a:cubicBezTo>
                      <a:pt x="5" y="68"/>
                      <a:pt x="0" y="68"/>
                      <a:pt x="1" y="63"/>
                    </a:cubicBezTo>
                    <a:cubicBezTo>
                      <a:pt x="1" y="63"/>
                      <a:pt x="2" y="61"/>
                      <a:pt x="3" y="60"/>
                    </a:cubicBezTo>
                    <a:cubicBezTo>
                      <a:pt x="3" y="60"/>
                      <a:pt x="25" y="44"/>
                      <a:pt x="28" y="33"/>
                    </a:cubicBezTo>
                    <a:cubicBezTo>
                      <a:pt x="28" y="33"/>
                      <a:pt x="29" y="21"/>
                      <a:pt x="27" y="17"/>
                    </a:cubicBezTo>
                    <a:cubicBezTo>
                      <a:pt x="27" y="17"/>
                      <a:pt x="25" y="8"/>
                      <a:pt x="28" y="4"/>
                    </a:cubicBezTo>
                    <a:cubicBezTo>
                      <a:pt x="28" y="4"/>
                      <a:pt x="32" y="0"/>
                      <a:pt x="37" y="3"/>
                    </a:cubicBezTo>
                    <a:cubicBezTo>
                      <a:pt x="37" y="3"/>
                      <a:pt x="41" y="6"/>
                      <a:pt x="40" y="10"/>
                    </a:cubicBezTo>
                    <a:cubicBezTo>
                      <a:pt x="40" y="10"/>
                      <a:pt x="38" y="19"/>
                      <a:pt x="38" y="28"/>
                    </a:cubicBezTo>
                    <a:cubicBezTo>
                      <a:pt x="38" y="28"/>
                      <a:pt x="39" y="36"/>
                      <a:pt x="42" y="44"/>
                    </a:cubicBezTo>
                    <a:cubicBezTo>
                      <a:pt x="42" y="44"/>
                      <a:pt x="49" y="58"/>
                      <a:pt x="49" y="70"/>
                    </a:cubicBezTo>
                    <a:cubicBezTo>
                      <a:pt x="49" y="70"/>
                      <a:pt x="47" y="77"/>
                      <a:pt x="43" y="84"/>
                    </a:cubicBezTo>
                    <a:cubicBezTo>
                      <a:pt x="43" y="84"/>
                      <a:pt x="27" y="104"/>
                      <a:pt x="33" y="129"/>
                    </a:cubicBezTo>
                    <a:cubicBezTo>
                      <a:pt x="37" y="143"/>
                      <a:pt x="37" y="143"/>
                      <a:pt x="37" y="143"/>
                    </a:cubicBezTo>
                    <a:cubicBezTo>
                      <a:pt x="37" y="143"/>
                      <a:pt x="39" y="152"/>
                      <a:pt x="33" y="153"/>
                    </a:cubicBezTo>
                    <a:cubicBezTo>
                      <a:pt x="33" y="153"/>
                      <a:pt x="25" y="153"/>
                      <a:pt x="23" y="141"/>
                    </a:cubicBezTo>
                    <a:cubicBezTo>
                      <a:pt x="23" y="141"/>
                      <a:pt x="17" y="121"/>
                      <a:pt x="23" y="102"/>
                    </a:cubicBezTo>
                    <a:cubicBezTo>
                      <a:pt x="23" y="102"/>
                      <a:pt x="25" y="93"/>
                      <a:pt x="34" y="81"/>
                    </a:cubicBezTo>
                    <a:cubicBezTo>
                      <a:pt x="34" y="81"/>
                      <a:pt x="43" y="70"/>
                      <a:pt x="38" y="60"/>
                    </a:cubicBezTo>
                    <a:lnTo>
                      <a:pt x="32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00" name="Freeform 310"/>
              <p:cNvSpPr/>
              <p:nvPr/>
            </p:nvSpPr>
            <p:spPr bwMode="auto">
              <a:xfrm>
                <a:off x="3868" y="1911"/>
                <a:ext cx="135" cy="412"/>
              </a:xfrm>
              <a:custGeom>
                <a:avLst/>
                <a:gdLst>
                  <a:gd name="T0" fmla="*/ 33 w 50"/>
                  <a:gd name="T1" fmla="*/ 46 h 153"/>
                  <a:gd name="T2" fmla="*/ 6 w 50"/>
                  <a:gd name="T3" fmla="*/ 68 h 153"/>
                  <a:gd name="T4" fmla="*/ 2 w 50"/>
                  <a:gd name="T5" fmla="*/ 63 h 153"/>
                  <a:gd name="T6" fmla="*/ 4 w 50"/>
                  <a:gd name="T7" fmla="*/ 60 h 153"/>
                  <a:gd name="T8" fmla="*/ 29 w 50"/>
                  <a:gd name="T9" fmla="*/ 33 h 153"/>
                  <a:gd name="T10" fmla="*/ 28 w 50"/>
                  <a:gd name="T11" fmla="*/ 17 h 153"/>
                  <a:gd name="T12" fmla="*/ 29 w 50"/>
                  <a:gd name="T13" fmla="*/ 4 h 153"/>
                  <a:gd name="T14" fmla="*/ 38 w 50"/>
                  <a:gd name="T15" fmla="*/ 3 h 153"/>
                  <a:gd name="T16" fmla="*/ 40 w 50"/>
                  <a:gd name="T17" fmla="*/ 10 h 153"/>
                  <a:gd name="T18" fmla="*/ 39 w 50"/>
                  <a:gd name="T19" fmla="*/ 28 h 153"/>
                  <a:gd name="T20" fmla="*/ 43 w 50"/>
                  <a:gd name="T21" fmla="*/ 44 h 153"/>
                  <a:gd name="T22" fmla="*/ 50 w 50"/>
                  <a:gd name="T23" fmla="*/ 70 h 153"/>
                  <a:gd name="T24" fmla="*/ 44 w 50"/>
                  <a:gd name="T25" fmla="*/ 84 h 153"/>
                  <a:gd name="T26" fmla="*/ 34 w 50"/>
                  <a:gd name="T27" fmla="*/ 129 h 153"/>
                  <a:gd name="T28" fmla="*/ 38 w 50"/>
                  <a:gd name="T29" fmla="*/ 143 h 153"/>
                  <a:gd name="T30" fmla="*/ 34 w 50"/>
                  <a:gd name="T31" fmla="*/ 153 h 153"/>
                  <a:gd name="T32" fmla="*/ 24 w 50"/>
                  <a:gd name="T33" fmla="*/ 141 h 153"/>
                  <a:gd name="T34" fmla="*/ 24 w 50"/>
                  <a:gd name="T35" fmla="*/ 102 h 153"/>
                  <a:gd name="T36" fmla="*/ 34 w 50"/>
                  <a:gd name="T37" fmla="*/ 81 h 153"/>
                  <a:gd name="T38" fmla="*/ 39 w 50"/>
                  <a:gd name="T39" fmla="*/ 60 h 153"/>
                  <a:gd name="T40" fmla="*/ 33 w 50"/>
                  <a:gd name="T41" fmla="*/ 46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0" h="153">
                    <a:moveTo>
                      <a:pt x="33" y="46"/>
                    </a:moveTo>
                    <a:cubicBezTo>
                      <a:pt x="33" y="46"/>
                      <a:pt x="16" y="65"/>
                      <a:pt x="6" y="68"/>
                    </a:cubicBezTo>
                    <a:cubicBezTo>
                      <a:pt x="6" y="68"/>
                      <a:pt x="0" y="68"/>
                      <a:pt x="2" y="63"/>
                    </a:cubicBezTo>
                    <a:cubicBezTo>
                      <a:pt x="2" y="63"/>
                      <a:pt x="2" y="61"/>
                      <a:pt x="4" y="60"/>
                    </a:cubicBezTo>
                    <a:cubicBezTo>
                      <a:pt x="4" y="60"/>
                      <a:pt x="26" y="44"/>
                      <a:pt x="29" y="33"/>
                    </a:cubicBezTo>
                    <a:cubicBezTo>
                      <a:pt x="29" y="33"/>
                      <a:pt x="29" y="21"/>
                      <a:pt x="28" y="17"/>
                    </a:cubicBezTo>
                    <a:cubicBezTo>
                      <a:pt x="28" y="17"/>
                      <a:pt x="26" y="8"/>
                      <a:pt x="29" y="4"/>
                    </a:cubicBezTo>
                    <a:cubicBezTo>
                      <a:pt x="29" y="4"/>
                      <a:pt x="32" y="0"/>
                      <a:pt x="38" y="3"/>
                    </a:cubicBezTo>
                    <a:cubicBezTo>
                      <a:pt x="38" y="3"/>
                      <a:pt x="42" y="6"/>
                      <a:pt x="40" y="10"/>
                    </a:cubicBezTo>
                    <a:cubicBezTo>
                      <a:pt x="40" y="10"/>
                      <a:pt x="39" y="19"/>
                      <a:pt x="39" y="28"/>
                    </a:cubicBezTo>
                    <a:cubicBezTo>
                      <a:pt x="39" y="28"/>
                      <a:pt x="40" y="36"/>
                      <a:pt x="43" y="44"/>
                    </a:cubicBezTo>
                    <a:cubicBezTo>
                      <a:pt x="43" y="44"/>
                      <a:pt x="50" y="58"/>
                      <a:pt x="50" y="70"/>
                    </a:cubicBezTo>
                    <a:cubicBezTo>
                      <a:pt x="50" y="70"/>
                      <a:pt x="48" y="77"/>
                      <a:pt x="44" y="84"/>
                    </a:cubicBezTo>
                    <a:cubicBezTo>
                      <a:pt x="44" y="84"/>
                      <a:pt x="28" y="104"/>
                      <a:pt x="34" y="129"/>
                    </a:cubicBezTo>
                    <a:cubicBezTo>
                      <a:pt x="38" y="143"/>
                      <a:pt x="38" y="143"/>
                      <a:pt x="38" y="143"/>
                    </a:cubicBezTo>
                    <a:cubicBezTo>
                      <a:pt x="38" y="143"/>
                      <a:pt x="40" y="152"/>
                      <a:pt x="34" y="153"/>
                    </a:cubicBezTo>
                    <a:cubicBezTo>
                      <a:pt x="34" y="153"/>
                      <a:pt x="26" y="153"/>
                      <a:pt x="24" y="141"/>
                    </a:cubicBezTo>
                    <a:cubicBezTo>
                      <a:pt x="24" y="141"/>
                      <a:pt x="18" y="121"/>
                      <a:pt x="24" y="102"/>
                    </a:cubicBezTo>
                    <a:cubicBezTo>
                      <a:pt x="24" y="102"/>
                      <a:pt x="26" y="93"/>
                      <a:pt x="34" y="81"/>
                    </a:cubicBezTo>
                    <a:cubicBezTo>
                      <a:pt x="34" y="81"/>
                      <a:pt x="44" y="70"/>
                      <a:pt x="39" y="60"/>
                    </a:cubicBezTo>
                    <a:lnTo>
                      <a:pt x="33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01" name="Freeform 311"/>
              <p:cNvSpPr>
                <a:spLocks noEditPoints="1"/>
              </p:cNvSpPr>
              <p:nvPr/>
            </p:nvSpPr>
            <p:spPr bwMode="auto">
              <a:xfrm>
                <a:off x="3585" y="2371"/>
                <a:ext cx="57" cy="60"/>
              </a:xfrm>
              <a:custGeom>
                <a:avLst/>
                <a:gdLst>
                  <a:gd name="T0" fmla="*/ 21 w 21"/>
                  <a:gd name="T1" fmla="*/ 14 h 22"/>
                  <a:gd name="T2" fmla="*/ 20 w 21"/>
                  <a:gd name="T3" fmla="*/ 11 h 22"/>
                  <a:gd name="T4" fmla="*/ 19 w 21"/>
                  <a:gd name="T5" fmla="*/ 10 h 22"/>
                  <a:gd name="T6" fmla="*/ 18 w 21"/>
                  <a:gd name="T7" fmla="*/ 9 h 22"/>
                  <a:gd name="T8" fmla="*/ 16 w 21"/>
                  <a:gd name="T9" fmla="*/ 6 h 22"/>
                  <a:gd name="T10" fmla="*/ 17 w 21"/>
                  <a:gd name="T11" fmla="*/ 5 h 22"/>
                  <a:gd name="T12" fmla="*/ 17 w 21"/>
                  <a:gd name="T13" fmla="*/ 2 h 22"/>
                  <a:gd name="T14" fmla="*/ 17 w 21"/>
                  <a:gd name="T15" fmla="*/ 1 h 22"/>
                  <a:gd name="T16" fmla="*/ 14 w 21"/>
                  <a:gd name="T17" fmla="*/ 4 h 22"/>
                  <a:gd name="T18" fmla="*/ 10 w 21"/>
                  <a:gd name="T19" fmla="*/ 3 h 22"/>
                  <a:gd name="T20" fmla="*/ 9 w 21"/>
                  <a:gd name="T21" fmla="*/ 2 h 22"/>
                  <a:gd name="T22" fmla="*/ 8 w 21"/>
                  <a:gd name="T23" fmla="*/ 1 h 22"/>
                  <a:gd name="T24" fmla="*/ 8 w 21"/>
                  <a:gd name="T25" fmla="*/ 1 h 22"/>
                  <a:gd name="T26" fmla="*/ 5 w 21"/>
                  <a:gd name="T27" fmla="*/ 6 h 22"/>
                  <a:gd name="T28" fmla="*/ 7 w 21"/>
                  <a:gd name="T29" fmla="*/ 7 h 22"/>
                  <a:gd name="T30" fmla="*/ 7 w 21"/>
                  <a:gd name="T31" fmla="*/ 6 h 22"/>
                  <a:gd name="T32" fmla="*/ 9 w 21"/>
                  <a:gd name="T33" fmla="*/ 4 h 22"/>
                  <a:gd name="T34" fmla="*/ 11 w 21"/>
                  <a:gd name="T35" fmla="*/ 5 h 22"/>
                  <a:gd name="T36" fmla="*/ 12 w 21"/>
                  <a:gd name="T37" fmla="*/ 6 h 22"/>
                  <a:gd name="T38" fmla="*/ 9 w 21"/>
                  <a:gd name="T39" fmla="*/ 9 h 22"/>
                  <a:gd name="T40" fmla="*/ 9 w 21"/>
                  <a:gd name="T41" fmla="*/ 9 h 22"/>
                  <a:gd name="T42" fmla="*/ 8 w 21"/>
                  <a:gd name="T43" fmla="*/ 9 h 22"/>
                  <a:gd name="T44" fmla="*/ 9 w 21"/>
                  <a:gd name="T45" fmla="*/ 10 h 22"/>
                  <a:gd name="T46" fmla="*/ 4 w 21"/>
                  <a:gd name="T47" fmla="*/ 16 h 22"/>
                  <a:gd name="T48" fmla="*/ 2 w 21"/>
                  <a:gd name="T49" fmla="*/ 18 h 22"/>
                  <a:gd name="T50" fmla="*/ 0 w 21"/>
                  <a:gd name="T51" fmla="*/ 22 h 22"/>
                  <a:gd name="T52" fmla="*/ 4 w 21"/>
                  <a:gd name="T53" fmla="*/ 19 h 22"/>
                  <a:gd name="T54" fmla="*/ 8 w 21"/>
                  <a:gd name="T55" fmla="*/ 15 h 22"/>
                  <a:gd name="T56" fmla="*/ 9 w 21"/>
                  <a:gd name="T57" fmla="*/ 14 h 22"/>
                  <a:gd name="T58" fmla="*/ 10 w 21"/>
                  <a:gd name="T59" fmla="*/ 13 h 22"/>
                  <a:gd name="T60" fmla="*/ 12 w 21"/>
                  <a:gd name="T61" fmla="*/ 13 h 22"/>
                  <a:gd name="T62" fmla="*/ 14 w 21"/>
                  <a:gd name="T63" fmla="*/ 14 h 22"/>
                  <a:gd name="T64" fmla="*/ 18 w 21"/>
                  <a:gd name="T65" fmla="*/ 16 h 22"/>
                  <a:gd name="T66" fmla="*/ 20 w 21"/>
                  <a:gd name="T67" fmla="*/ 16 h 22"/>
                  <a:gd name="T68" fmla="*/ 21 w 21"/>
                  <a:gd name="T69" fmla="*/ 14 h 22"/>
                  <a:gd name="T70" fmla="*/ 15 w 21"/>
                  <a:gd name="T71" fmla="*/ 12 h 22"/>
                  <a:gd name="T72" fmla="*/ 12 w 21"/>
                  <a:gd name="T73" fmla="*/ 11 h 22"/>
                  <a:gd name="T74" fmla="*/ 14 w 21"/>
                  <a:gd name="T75" fmla="*/ 8 h 22"/>
                  <a:gd name="T76" fmla="*/ 15 w 21"/>
                  <a:gd name="T77" fmla="*/ 8 h 22"/>
                  <a:gd name="T78" fmla="*/ 16 w 21"/>
                  <a:gd name="T79" fmla="*/ 9 h 22"/>
                  <a:gd name="T80" fmla="*/ 17 w 21"/>
                  <a:gd name="T81" fmla="*/ 9 h 22"/>
                  <a:gd name="T82" fmla="*/ 18 w 21"/>
                  <a:gd name="T83" fmla="*/ 12 h 22"/>
                  <a:gd name="T84" fmla="*/ 15 w 21"/>
                  <a:gd name="T85" fmla="*/ 1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1" h="22">
                    <a:moveTo>
                      <a:pt x="21" y="14"/>
                    </a:moveTo>
                    <a:cubicBezTo>
                      <a:pt x="21" y="14"/>
                      <a:pt x="21" y="13"/>
                      <a:pt x="20" y="11"/>
                    </a:cubicBezTo>
                    <a:cubicBezTo>
                      <a:pt x="19" y="10"/>
                      <a:pt x="19" y="10"/>
                      <a:pt x="19" y="10"/>
                    </a:cubicBezTo>
                    <a:cubicBezTo>
                      <a:pt x="19" y="10"/>
                      <a:pt x="18" y="9"/>
                      <a:pt x="18" y="9"/>
                    </a:cubicBezTo>
                    <a:cubicBezTo>
                      <a:pt x="18" y="9"/>
                      <a:pt x="17" y="7"/>
                      <a:pt x="16" y="6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7" y="5"/>
                      <a:pt x="19" y="3"/>
                      <a:pt x="17" y="2"/>
                    </a:cubicBezTo>
                    <a:cubicBezTo>
                      <a:pt x="17" y="2"/>
                      <a:pt x="17" y="1"/>
                      <a:pt x="17" y="1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4"/>
                      <a:pt x="11" y="3"/>
                      <a:pt x="10" y="3"/>
                    </a:cubicBezTo>
                    <a:cubicBezTo>
                      <a:pt x="10" y="3"/>
                      <a:pt x="9" y="3"/>
                      <a:pt x="9" y="2"/>
                    </a:cubicBezTo>
                    <a:cubicBezTo>
                      <a:pt x="9" y="2"/>
                      <a:pt x="9" y="0"/>
                      <a:pt x="8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1"/>
                      <a:pt x="6" y="6"/>
                      <a:pt x="5" y="6"/>
                    </a:cubicBezTo>
                    <a:cubicBezTo>
                      <a:pt x="5" y="6"/>
                      <a:pt x="5" y="8"/>
                      <a:pt x="7" y="7"/>
                    </a:cubicBezTo>
                    <a:cubicBezTo>
                      <a:pt x="7" y="7"/>
                      <a:pt x="7" y="7"/>
                      <a:pt x="7" y="6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4"/>
                      <a:pt x="10" y="4"/>
                      <a:pt x="11" y="5"/>
                    </a:cubicBezTo>
                    <a:cubicBezTo>
                      <a:pt x="11" y="5"/>
                      <a:pt x="12" y="5"/>
                      <a:pt x="12" y="6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9" y="9"/>
                      <a:pt x="8" y="8"/>
                      <a:pt x="8" y="9"/>
                    </a:cubicBezTo>
                    <a:cubicBezTo>
                      <a:pt x="8" y="9"/>
                      <a:pt x="8" y="10"/>
                      <a:pt x="9" y="10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4" y="16"/>
                      <a:pt x="2" y="17"/>
                      <a:pt x="2" y="18"/>
                    </a:cubicBezTo>
                    <a:cubicBezTo>
                      <a:pt x="2" y="18"/>
                      <a:pt x="0" y="21"/>
                      <a:pt x="0" y="22"/>
                    </a:cubicBezTo>
                    <a:cubicBezTo>
                      <a:pt x="0" y="22"/>
                      <a:pt x="2" y="22"/>
                      <a:pt x="4" y="19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8" y="15"/>
                      <a:pt x="9" y="14"/>
                      <a:pt x="9" y="14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0" y="13"/>
                      <a:pt x="11" y="13"/>
                      <a:pt x="12" y="13"/>
                    </a:cubicBezTo>
                    <a:cubicBezTo>
                      <a:pt x="12" y="13"/>
                      <a:pt x="13" y="14"/>
                      <a:pt x="14" y="14"/>
                    </a:cubicBezTo>
                    <a:cubicBezTo>
                      <a:pt x="14" y="14"/>
                      <a:pt x="17" y="15"/>
                      <a:pt x="18" y="16"/>
                    </a:cubicBezTo>
                    <a:cubicBezTo>
                      <a:pt x="18" y="16"/>
                      <a:pt x="19" y="16"/>
                      <a:pt x="20" y="16"/>
                    </a:cubicBezTo>
                    <a:cubicBezTo>
                      <a:pt x="20" y="16"/>
                      <a:pt x="20" y="16"/>
                      <a:pt x="21" y="14"/>
                    </a:cubicBezTo>
                    <a:close/>
                    <a:moveTo>
                      <a:pt x="15" y="12"/>
                    </a:moveTo>
                    <a:cubicBezTo>
                      <a:pt x="12" y="12"/>
                      <a:pt x="12" y="11"/>
                      <a:pt x="12" y="11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5" y="7"/>
                      <a:pt x="15" y="8"/>
                      <a:pt x="15" y="8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7" y="10"/>
                      <a:pt x="17" y="9"/>
                      <a:pt x="17" y="9"/>
                    </a:cubicBezTo>
                    <a:cubicBezTo>
                      <a:pt x="18" y="10"/>
                      <a:pt x="18" y="12"/>
                      <a:pt x="18" y="12"/>
                    </a:cubicBezTo>
                    <a:cubicBezTo>
                      <a:pt x="17" y="12"/>
                      <a:pt x="15" y="12"/>
                      <a:pt x="15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02" name="Freeform 312"/>
              <p:cNvSpPr/>
              <p:nvPr/>
            </p:nvSpPr>
            <p:spPr bwMode="auto">
              <a:xfrm>
                <a:off x="3750" y="2466"/>
                <a:ext cx="35" cy="43"/>
              </a:xfrm>
              <a:custGeom>
                <a:avLst/>
                <a:gdLst>
                  <a:gd name="T0" fmla="*/ 13 w 13"/>
                  <a:gd name="T1" fmla="*/ 1 h 16"/>
                  <a:gd name="T2" fmla="*/ 12 w 13"/>
                  <a:gd name="T3" fmla="*/ 0 h 16"/>
                  <a:gd name="T4" fmla="*/ 9 w 13"/>
                  <a:gd name="T5" fmla="*/ 3 h 16"/>
                  <a:gd name="T6" fmla="*/ 5 w 13"/>
                  <a:gd name="T7" fmla="*/ 8 h 16"/>
                  <a:gd name="T8" fmla="*/ 1 w 13"/>
                  <a:gd name="T9" fmla="*/ 14 h 16"/>
                  <a:gd name="T10" fmla="*/ 0 w 13"/>
                  <a:gd name="T11" fmla="*/ 16 h 16"/>
                  <a:gd name="T12" fmla="*/ 0 w 13"/>
                  <a:gd name="T13" fmla="*/ 16 h 16"/>
                  <a:gd name="T14" fmla="*/ 2 w 13"/>
                  <a:gd name="T15" fmla="*/ 16 h 16"/>
                  <a:gd name="T16" fmla="*/ 4 w 13"/>
                  <a:gd name="T17" fmla="*/ 14 h 16"/>
                  <a:gd name="T18" fmla="*/ 5 w 13"/>
                  <a:gd name="T19" fmla="*/ 12 h 16"/>
                  <a:gd name="T20" fmla="*/ 9 w 13"/>
                  <a:gd name="T21" fmla="*/ 7 h 16"/>
                  <a:gd name="T22" fmla="*/ 10 w 13"/>
                  <a:gd name="T23" fmla="*/ 6 h 16"/>
                  <a:gd name="T24" fmla="*/ 12 w 13"/>
                  <a:gd name="T25" fmla="*/ 2 h 16"/>
                  <a:gd name="T26" fmla="*/ 13 w 13"/>
                  <a:gd name="T27" fmla="*/ 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" h="16">
                    <a:moveTo>
                      <a:pt x="13" y="1"/>
                    </a:moveTo>
                    <a:cubicBezTo>
                      <a:pt x="13" y="1"/>
                      <a:pt x="13" y="0"/>
                      <a:pt x="12" y="0"/>
                    </a:cubicBezTo>
                    <a:cubicBezTo>
                      <a:pt x="12" y="0"/>
                      <a:pt x="10" y="2"/>
                      <a:pt x="9" y="3"/>
                    </a:cubicBezTo>
                    <a:cubicBezTo>
                      <a:pt x="9" y="3"/>
                      <a:pt x="6" y="8"/>
                      <a:pt x="5" y="8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1" y="16"/>
                      <a:pt x="2" y="16"/>
                    </a:cubicBezTo>
                    <a:cubicBezTo>
                      <a:pt x="2" y="16"/>
                      <a:pt x="4" y="15"/>
                      <a:pt x="4" y="14"/>
                    </a:cubicBezTo>
                    <a:cubicBezTo>
                      <a:pt x="4" y="14"/>
                      <a:pt x="4" y="13"/>
                      <a:pt x="5" y="12"/>
                    </a:cubicBezTo>
                    <a:cubicBezTo>
                      <a:pt x="5" y="12"/>
                      <a:pt x="8" y="8"/>
                      <a:pt x="9" y="7"/>
                    </a:cubicBezTo>
                    <a:cubicBezTo>
                      <a:pt x="9" y="7"/>
                      <a:pt x="10" y="7"/>
                      <a:pt x="10" y="6"/>
                    </a:cubicBezTo>
                    <a:cubicBezTo>
                      <a:pt x="10" y="6"/>
                      <a:pt x="12" y="3"/>
                      <a:pt x="12" y="2"/>
                    </a:cubicBezTo>
                    <a:cubicBezTo>
                      <a:pt x="12" y="2"/>
                      <a:pt x="13" y="1"/>
                      <a:pt x="13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03" name="Freeform 313"/>
              <p:cNvSpPr/>
              <p:nvPr/>
            </p:nvSpPr>
            <p:spPr bwMode="auto">
              <a:xfrm>
                <a:off x="3777" y="2487"/>
                <a:ext cx="43" cy="32"/>
              </a:xfrm>
              <a:custGeom>
                <a:avLst/>
                <a:gdLst>
                  <a:gd name="T0" fmla="*/ 1 w 16"/>
                  <a:gd name="T1" fmla="*/ 1 h 12"/>
                  <a:gd name="T2" fmla="*/ 1 w 16"/>
                  <a:gd name="T3" fmla="*/ 1 h 12"/>
                  <a:gd name="T4" fmla="*/ 4 w 16"/>
                  <a:gd name="T5" fmla="*/ 5 h 12"/>
                  <a:gd name="T6" fmla="*/ 6 w 16"/>
                  <a:gd name="T7" fmla="*/ 7 h 12"/>
                  <a:gd name="T8" fmla="*/ 10 w 16"/>
                  <a:gd name="T9" fmla="*/ 11 h 12"/>
                  <a:gd name="T10" fmla="*/ 16 w 16"/>
                  <a:gd name="T11" fmla="*/ 12 h 12"/>
                  <a:gd name="T12" fmla="*/ 13 w 16"/>
                  <a:gd name="T13" fmla="*/ 9 h 12"/>
                  <a:gd name="T14" fmla="*/ 12 w 16"/>
                  <a:gd name="T15" fmla="*/ 9 h 12"/>
                  <a:gd name="T16" fmla="*/ 6 w 16"/>
                  <a:gd name="T17" fmla="*/ 5 h 12"/>
                  <a:gd name="T18" fmla="*/ 3 w 16"/>
                  <a:gd name="T19" fmla="*/ 2 h 12"/>
                  <a:gd name="T20" fmla="*/ 1 w 16"/>
                  <a:gd name="T21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12">
                    <a:moveTo>
                      <a:pt x="1" y="1"/>
                    </a:moveTo>
                    <a:cubicBezTo>
                      <a:pt x="1" y="1"/>
                      <a:pt x="0" y="0"/>
                      <a:pt x="1" y="1"/>
                    </a:cubicBezTo>
                    <a:cubicBezTo>
                      <a:pt x="1" y="1"/>
                      <a:pt x="3" y="4"/>
                      <a:pt x="4" y="5"/>
                    </a:cubicBezTo>
                    <a:cubicBezTo>
                      <a:pt x="4" y="5"/>
                      <a:pt x="6" y="6"/>
                      <a:pt x="6" y="7"/>
                    </a:cubicBezTo>
                    <a:cubicBezTo>
                      <a:pt x="6" y="7"/>
                      <a:pt x="10" y="11"/>
                      <a:pt x="10" y="11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6" y="12"/>
                      <a:pt x="15" y="10"/>
                      <a:pt x="13" y="9"/>
                    </a:cubicBezTo>
                    <a:cubicBezTo>
                      <a:pt x="13" y="9"/>
                      <a:pt x="13" y="9"/>
                      <a:pt x="12" y="9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4" y="3"/>
                      <a:pt x="3" y="2"/>
                    </a:cubicBez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04" name="Freeform 314"/>
              <p:cNvSpPr/>
              <p:nvPr/>
            </p:nvSpPr>
            <p:spPr bwMode="auto">
              <a:xfrm>
                <a:off x="3855" y="2460"/>
                <a:ext cx="48" cy="59"/>
              </a:xfrm>
              <a:custGeom>
                <a:avLst/>
                <a:gdLst>
                  <a:gd name="T0" fmla="*/ 5 w 18"/>
                  <a:gd name="T1" fmla="*/ 3 h 22"/>
                  <a:gd name="T2" fmla="*/ 4 w 18"/>
                  <a:gd name="T3" fmla="*/ 3 h 22"/>
                  <a:gd name="T4" fmla="*/ 4 w 18"/>
                  <a:gd name="T5" fmla="*/ 3 h 22"/>
                  <a:gd name="T6" fmla="*/ 6 w 18"/>
                  <a:gd name="T7" fmla="*/ 2 h 22"/>
                  <a:gd name="T8" fmla="*/ 7 w 18"/>
                  <a:gd name="T9" fmla="*/ 1 h 22"/>
                  <a:gd name="T10" fmla="*/ 9 w 18"/>
                  <a:gd name="T11" fmla="*/ 1 h 22"/>
                  <a:gd name="T12" fmla="*/ 10 w 18"/>
                  <a:gd name="T13" fmla="*/ 0 h 22"/>
                  <a:gd name="T14" fmla="*/ 11 w 18"/>
                  <a:gd name="T15" fmla="*/ 1 h 22"/>
                  <a:gd name="T16" fmla="*/ 9 w 18"/>
                  <a:gd name="T17" fmla="*/ 7 h 22"/>
                  <a:gd name="T18" fmla="*/ 7 w 18"/>
                  <a:gd name="T19" fmla="*/ 7 h 22"/>
                  <a:gd name="T20" fmla="*/ 6 w 18"/>
                  <a:gd name="T21" fmla="*/ 7 h 22"/>
                  <a:gd name="T22" fmla="*/ 5 w 18"/>
                  <a:gd name="T23" fmla="*/ 7 h 22"/>
                  <a:gd name="T24" fmla="*/ 4 w 18"/>
                  <a:gd name="T25" fmla="*/ 7 h 22"/>
                  <a:gd name="T26" fmla="*/ 4 w 18"/>
                  <a:gd name="T27" fmla="*/ 14 h 22"/>
                  <a:gd name="T28" fmla="*/ 4 w 18"/>
                  <a:gd name="T29" fmla="*/ 15 h 22"/>
                  <a:gd name="T30" fmla="*/ 7 w 18"/>
                  <a:gd name="T31" fmla="*/ 12 h 22"/>
                  <a:gd name="T32" fmla="*/ 7 w 18"/>
                  <a:gd name="T33" fmla="*/ 10 h 22"/>
                  <a:gd name="T34" fmla="*/ 8 w 18"/>
                  <a:gd name="T35" fmla="*/ 8 h 22"/>
                  <a:gd name="T36" fmla="*/ 10 w 18"/>
                  <a:gd name="T37" fmla="*/ 10 h 22"/>
                  <a:gd name="T38" fmla="*/ 12 w 18"/>
                  <a:gd name="T39" fmla="*/ 9 h 22"/>
                  <a:gd name="T40" fmla="*/ 14 w 18"/>
                  <a:gd name="T41" fmla="*/ 9 h 22"/>
                  <a:gd name="T42" fmla="*/ 13 w 18"/>
                  <a:gd name="T43" fmla="*/ 10 h 22"/>
                  <a:gd name="T44" fmla="*/ 10 w 18"/>
                  <a:gd name="T45" fmla="*/ 12 h 22"/>
                  <a:gd name="T46" fmla="*/ 10 w 18"/>
                  <a:gd name="T47" fmla="*/ 13 h 22"/>
                  <a:gd name="T48" fmla="*/ 13 w 18"/>
                  <a:gd name="T49" fmla="*/ 18 h 22"/>
                  <a:gd name="T50" fmla="*/ 16 w 18"/>
                  <a:gd name="T51" fmla="*/ 17 h 22"/>
                  <a:gd name="T52" fmla="*/ 18 w 18"/>
                  <a:gd name="T53" fmla="*/ 13 h 22"/>
                  <a:gd name="T54" fmla="*/ 18 w 18"/>
                  <a:gd name="T55" fmla="*/ 14 h 22"/>
                  <a:gd name="T56" fmla="*/ 15 w 18"/>
                  <a:gd name="T57" fmla="*/ 20 h 22"/>
                  <a:gd name="T58" fmla="*/ 11 w 18"/>
                  <a:gd name="T59" fmla="*/ 20 h 22"/>
                  <a:gd name="T60" fmla="*/ 8 w 18"/>
                  <a:gd name="T61" fmla="*/ 15 h 22"/>
                  <a:gd name="T62" fmla="*/ 6 w 18"/>
                  <a:gd name="T63" fmla="*/ 15 h 22"/>
                  <a:gd name="T64" fmla="*/ 4 w 18"/>
                  <a:gd name="T65" fmla="*/ 17 h 22"/>
                  <a:gd name="T66" fmla="*/ 3 w 18"/>
                  <a:gd name="T67" fmla="*/ 19 h 22"/>
                  <a:gd name="T68" fmla="*/ 3 w 18"/>
                  <a:gd name="T69" fmla="*/ 20 h 22"/>
                  <a:gd name="T70" fmla="*/ 1 w 18"/>
                  <a:gd name="T71" fmla="*/ 21 h 22"/>
                  <a:gd name="T72" fmla="*/ 0 w 18"/>
                  <a:gd name="T73" fmla="*/ 19 h 22"/>
                  <a:gd name="T74" fmla="*/ 0 w 18"/>
                  <a:gd name="T75" fmla="*/ 14 h 22"/>
                  <a:gd name="T76" fmla="*/ 1 w 18"/>
                  <a:gd name="T77" fmla="*/ 8 h 22"/>
                  <a:gd name="T78" fmla="*/ 1 w 18"/>
                  <a:gd name="T79" fmla="*/ 7 h 22"/>
                  <a:gd name="T80" fmla="*/ 1 w 18"/>
                  <a:gd name="T81" fmla="*/ 5 h 22"/>
                  <a:gd name="T82" fmla="*/ 3 w 18"/>
                  <a:gd name="T83" fmla="*/ 6 h 22"/>
                  <a:gd name="T84" fmla="*/ 6 w 18"/>
                  <a:gd name="T85" fmla="*/ 6 h 22"/>
                  <a:gd name="T86" fmla="*/ 7 w 18"/>
                  <a:gd name="T87" fmla="*/ 4 h 22"/>
                  <a:gd name="T88" fmla="*/ 7 w 18"/>
                  <a:gd name="T89" fmla="*/ 2 h 22"/>
                  <a:gd name="T90" fmla="*/ 5 w 18"/>
                  <a:gd name="T91" fmla="*/ 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8" h="22">
                    <a:moveTo>
                      <a:pt x="5" y="3"/>
                    </a:move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5" y="2"/>
                      <a:pt x="6" y="2"/>
                    </a:cubicBezTo>
                    <a:cubicBezTo>
                      <a:pt x="6" y="2"/>
                      <a:pt x="7" y="1"/>
                      <a:pt x="7" y="1"/>
                    </a:cubicBezTo>
                    <a:cubicBezTo>
                      <a:pt x="7" y="1"/>
                      <a:pt x="8" y="1"/>
                      <a:pt x="9" y="1"/>
                    </a:cubicBezTo>
                    <a:cubicBezTo>
                      <a:pt x="9" y="1"/>
                      <a:pt x="10" y="1"/>
                      <a:pt x="10" y="0"/>
                    </a:cubicBezTo>
                    <a:cubicBezTo>
                      <a:pt x="10" y="0"/>
                      <a:pt x="11" y="0"/>
                      <a:pt x="11" y="1"/>
                    </a:cubicBezTo>
                    <a:cubicBezTo>
                      <a:pt x="11" y="1"/>
                      <a:pt x="11" y="5"/>
                      <a:pt x="9" y="7"/>
                    </a:cubicBezTo>
                    <a:cubicBezTo>
                      <a:pt x="9" y="7"/>
                      <a:pt x="8" y="7"/>
                      <a:pt x="7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6" y="7"/>
                      <a:pt x="5" y="8"/>
                      <a:pt x="5" y="7"/>
                    </a:cubicBezTo>
                    <a:cubicBezTo>
                      <a:pt x="5" y="7"/>
                      <a:pt x="4" y="7"/>
                      <a:pt x="4" y="7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4" y="14"/>
                      <a:pt x="3" y="15"/>
                      <a:pt x="4" y="15"/>
                    </a:cubicBezTo>
                    <a:cubicBezTo>
                      <a:pt x="4" y="15"/>
                      <a:pt x="6" y="13"/>
                      <a:pt x="7" y="12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9"/>
                      <a:pt x="8" y="8"/>
                    </a:cubicBezTo>
                    <a:cubicBezTo>
                      <a:pt x="8" y="8"/>
                      <a:pt x="9" y="8"/>
                      <a:pt x="10" y="10"/>
                    </a:cubicBezTo>
                    <a:cubicBezTo>
                      <a:pt x="10" y="10"/>
                      <a:pt x="10" y="10"/>
                      <a:pt x="12" y="9"/>
                    </a:cubicBezTo>
                    <a:cubicBezTo>
                      <a:pt x="12" y="9"/>
                      <a:pt x="14" y="8"/>
                      <a:pt x="14" y="9"/>
                    </a:cubicBezTo>
                    <a:cubicBezTo>
                      <a:pt x="14" y="9"/>
                      <a:pt x="14" y="10"/>
                      <a:pt x="13" y="10"/>
                    </a:cubicBezTo>
                    <a:cubicBezTo>
                      <a:pt x="13" y="10"/>
                      <a:pt x="12" y="12"/>
                      <a:pt x="10" y="12"/>
                    </a:cubicBezTo>
                    <a:cubicBezTo>
                      <a:pt x="10" y="12"/>
                      <a:pt x="10" y="13"/>
                      <a:pt x="10" y="13"/>
                    </a:cubicBezTo>
                    <a:cubicBezTo>
                      <a:pt x="10" y="13"/>
                      <a:pt x="11" y="17"/>
                      <a:pt x="13" y="18"/>
                    </a:cubicBezTo>
                    <a:cubicBezTo>
                      <a:pt x="13" y="18"/>
                      <a:pt x="15" y="19"/>
                      <a:pt x="16" y="17"/>
                    </a:cubicBezTo>
                    <a:cubicBezTo>
                      <a:pt x="16" y="17"/>
                      <a:pt x="17" y="15"/>
                      <a:pt x="18" y="13"/>
                    </a:cubicBezTo>
                    <a:cubicBezTo>
                      <a:pt x="18" y="13"/>
                      <a:pt x="18" y="13"/>
                      <a:pt x="18" y="14"/>
                    </a:cubicBezTo>
                    <a:cubicBezTo>
                      <a:pt x="18" y="14"/>
                      <a:pt x="18" y="18"/>
                      <a:pt x="15" y="20"/>
                    </a:cubicBezTo>
                    <a:cubicBezTo>
                      <a:pt x="15" y="20"/>
                      <a:pt x="13" y="22"/>
                      <a:pt x="11" y="20"/>
                    </a:cubicBezTo>
                    <a:cubicBezTo>
                      <a:pt x="11" y="20"/>
                      <a:pt x="8" y="18"/>
                      <a:pt x="8" y="15"/>
                    </a:cubicBezTo>
                    <a:cubicBezTo>
                      <a:pt x="8" y="15"/>
                      <a:pt x="7" y="14"/>
                      <a:pt x="6" y="15"/>
                    </a:cubicBezTo>
                    <a:cubicBezTo>
                      <a:pt x="4" y="17"/>
                      <a:pt x="4" y="17"/>
                      <a:pt x="4" y="17"/>
                    </a:cubicBezTo>
                    <a:cubicBezTo>
                      <a:pt x="4" y="17"/>
                      <a:pt x="3" y="18"/>
                      <a:pt x="3" y="19"/>
                    </a:cubicBezTo>
                    <a:cubicBezTo>
                      <a:pt x="3" y="19"/>
                      <a:pt x="3" y="20"/>
                      <a:pt x="3" y="20"/>
                    </a:cubicBezTo>
                    <a:cubicBezTo>
                      <a:pt x="3" y="20"/>
                      <a:pt x="2" y="21"/>
                      <a:pt x="1" y="21"/>
                    </a:cubicBezTo>
                    <a:cubicBezTo>
                      <a:pt x="1" y="21"/>
                      <a:pt x="0" y="21"/>
                      <a:pt x="0" y="19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8"/>
                      <a:pt x="1" y="7"/>
                      <a:pt x="1" y="7"/>
                    </a:cubicBezTo>
                    <a:cubicBezTo>
                      <a:pt x="1" y="7"/>
                      <a:pt x="0" y="6"/>
                      <a:pt x="1" y="5"/>
                    </a:cubicBezTo>
                    <a:cubicBezTo>
                      <a:pt x="1" y="5"/>
                      <a:pt x="3" y="5"/>
                      <a:pt x="3" y="6"/>
                    </a:cubicBezTo>
                    <a:cubicBezTo>
                      <a:pt x="3" y="6"/>
                      <a:pt x="5" y="6"/>
                      <a:pt x="6" y="6"/>
                    </a:cubicBezTo>
                    <a:cubicBezTo>
                      <a:pt x="6" y="6"/>
                      <a:pt x="7" y="6"/>
                      <a:pt x="7" y="4"/>
                    </a:cubicBezTo>
                    <a:cubicBezTo>
                      <a:pt x="7" y="4"/>
                      <a:pt x="8" y="2"/>
                      <a:pt x="7" y="2"/>
                    </a:cubicBezTo>
                    <a:cubicBezTo>
                      <a:pt x="7" y="2"/>
                      <a:pt x="6" y="2"/>
                      <a:pt x="5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05" name="Freeform 315"/>
              <p:cNvSpPr/>
              <p:nvPr/>
            </p:nvSpPr>
            <p:spPr bwMode="auto">
              <a:xfrm>
                <a:off x="3944" y="2441"/>
                <a:ext cx="61" cy="60"/>
              </a:xfrm>
              <a:custGeom>
                <a:avLst/>
                <a:gdLst>
                  <a:gd name="T0" fmla="*/ 22 w 23"/>
                  <a:gd name="T1" fmla="*/ 15 h 22"/>
                  <a:gd name="T2" fmla="*/ 9 w 23"/>
                  <a:gd name="T3" fmla="*/ 8 h 22"/>
                  <a:gd name="T4" fmla="*/ 10 w 23"/>
                  <a:gd name="T5" fmla="*/ 7 h 22"/>
                  <a:gd name="T6" fmla="*/ 13 w 23"/>
                  <a:gd name="T7" fmla="*/ 5 h 22"/>
                  <a:gd name="T8" fmla="*/ 15 w 23"/>
                  <a:gd name="T9" fmla="*/ 4 h 22"/>
                  <a:gd name="T10" fmla="*/ 13 w 23"/>
                  <a:gd name="T11" fmla="*/ 3 h 22"/>
                  <a:gd name="T12" fmla="*/ 10 w 23"/>
                  <a:gd name="T13" fmla="*/ 5 h 22"/>
                  <a:gd name="T14" fmla="*/ 7 w 23"/>
                  <a:gd name="T15" fmla="*/ 7 h 22"/>
                  <a:gd name="T16" fmla="*/ 6 w 23"/>
                  <a:gd name="T17" fmla="*/ 2 h 22"/>
                  <a:gd name="T18" fmla="*/ 4 w 23"/>
                  <a:gd name="T19" fmla="*/ 0 h 22"/>
                  <a:gd name="T20" fmla="*/ 4 w 23"/>
                  <a:gd name="T21" fmla="*/ 2 h 22"/>
                  <a:gd name="T22" fmla="*/ 5 w 23"/>
                  <a:gd name="T23" fmla="*/ 8 h 22"/>
                  <a:gd name="T24" fmla="*/ 4 w 23"/>
                  <a:gd name="T25" fmla="*/ 9 h 22"/>
                  <a:gd name="T26" fmla="*/ 1 w 23"/>
                  <a:gd name="T27" fmla="*/ 11 h 22"/>
                  <a:gd name="T28" fmla="*/ 0 w 23"/>
                  <a:gd name="T29" fmla="*/ 12 h 22"/>
                  <a:gd name="T30" fmla="*/ 2 w 23"/>
                  <a:gd name="T31" fmla="*/ 12 h 22"/>
                  <a:gd name="T32" fmla="*/ 5 w 23"/>
                  <a:gd name="T33" fmla="*/ 11 h 22"/>
                  <a:gd name="T34" fmla="*/ 4 w 23"/>
                  <a:gd name="T35" fmla="*/ 21 h 22"/>
                  <a:gd name="T36" fmla="*/ 4 w 23"/>
                  <a:gd name="T37" fmla="*/ 21 h 22"/>
                  <a:gd name="T38" fmla="*/ 4 w 23"/>
                  <a:gd name="T39" fmla="*/ 21 h 22"/>
                  <a:gd name="T40" fmla="*/ 7 w 23"/>
                  <a:gd name="T41" fmla="*/ 11 h 22"/>
                  <a:gd name="T42" fmla="*/ 7 w 23"/>
                  <a:gd name="T43" fmla="*/ 9 h 22"/>
                  <a:gd name="T44" fmla="*/ 8 w 23"/>
                  <a:gd name="T45" fmla="*/ 9 h 22"/>
                  <a:gd name="T46" fmla="*/ 19 w 23"/>
                  <a:gd name="T47" fmla="*/ 17 h 22"/>
                  <a:gd name="T48" fmla="*/ 22 w 23"/>
                  <a:gd name="T49" fmla="*/ 16 h 22"/>
                  <a:gd name="T50" fmla="*/ 22 w 23"/>
                  <a:gd name="T51" fmla="*/ 15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3" h="22">
                    <a:moveTo>
                      <a:pt x="22" y="15"/>
                    </a:moveTo>
                    <a:cubicBezTo>
                      <a:pt x="22" y="15"/>
                      <a:pt x="17" y="16"/>
                      <a:pt x="9" y="8"/>
                    </a:cubicBezTo>
                    <a:cubicBezTo>
                      <a:pt x="9" y="7"/>
                      <a:pt x="10" y="7"/>
                      <a:pt x="10" y="7"/>
                    </a:cubicBezTo>
                    <a:cubicBezTo>
                      <a:pt x="10" y="7"/>
                      <a:pt x="12" y="5"/>
                      <a:pt x="13" y="5"/>
                    </a:cubicBezTo>
                    <a:cubicBezTo>
                      <a:pt x="13" y="5"/>
                      <a:pt x="14" y="4"/>
                      <a:pt x="15" y="4"/>
                    </a:cubicBezTo>
                    <a:cubicBezTo>
                      <a:pt x="15" y="4"/>
                      <a:pt x="15" y="2"/>
                      <a:pt x="13" y="3"/>
                    </a:cubicBezTo>
                    <a:cubicBezTo>
                      <a:pt x="13" y="3"/>
                      <a:pt x="11" y="3"/>
                      <a:pt x="10" y="5"/>
                    </a:cubicBezTo>
                    <a:cubicBezTo>
                      <a:pt x="10" y="5"/>
                      <a:pt x="8" y="6"/>
                      <a:pt x="7" y="7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0"/>
                      <a:pt x="4" y="0"/>
                      <a:pt x="4" y="0"/>
                    </a:cubicBezTo>
                    <a:cubicBezTo>
                      <a:pt x="3" y="1"/>
                      <a:pt x="4" y="2"/>
                      <a:pt x="4" y="2"/>
                    </a:cubicBezTo>
                    <a:cubicBezTo>
                      <a:pt x="4" y="3"/>
                      <a:pt x="5" y="8"/>
                      <a:pt x="5" y="8"/>
                    </a:cubicBezTo>
                    <a:cubicBezTo>
                      <a:pt x="5" y="9"/>
                      <a:pt x="5" y="9"/>
                      <a:pt x="4" y="9"/>
                    </a:cubicBezTo>
                    <a:cubicBezTo>
                      <a:pt x="4" y="9"/>
                      <a:pt x="2" y="11"/>
                      <a:pt x="1" y="11"/>
                    </a:cubicBezTo>
                    <a:cubicBezTo>
                      <a:pt x="1" y="11"/>
                      <a:pt x="0" y="11"/>
                      <a:pt x="0" y="12"/>
                    </a:cubicBezTo>
                    <a:cubicBezTo>
                      <a:pt x="0" y="12"/>
                      <a:pt x="1" y="13"/>
                      <a:pt x="2" y="12"/>
                    </a:cubicBezTo>
                    <a:cubicBezTo>
                      <a:pt x="2" y="12"/>
                      <a:pt x="4" y="12"/>
                      <a:pt x="5" y="11"/>
                    </a:cubicBezTo>
                    <a:cubicBezTo>
                      <a:pt x="6" y="16"/>
                      <a:pt x="5" y="20"/>
                      <a:pt x="4" y="21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4" y="22"/>
                      <a:pt x="4" y="21"/>
                      <a:pt x="4" y="21"/>
                    </a:cubicBezTo>
                    <a:cubicBezTo>
                      <a:pt x="9" y="19"/>
                      <a:pt x="7" y="11"/>
                      <a:pt x="7" y="11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7" y="9"/>
                      <a:pt x="8" y="9"/>
                      <a:pt x="8" y="9"/>
                    </a:cubicBezTo>
                    <a:cubicBezTo>
                      <a:pt x="9" y="10"/>
                      <a:pt x="13" y="15"/>
                      <a:pt x="19" y="17"/>
                    </a:cubicBezTo>
                    <a:cubicBezTo>
                      <a:pt x="19" y="17"/>
                      <a:pt x="21" y="17"/>
                      <a:pt x="22" y="16"/>
                    </a:cubicBezTo>
                    <a:cubicBezTo>
                      <a:pt x="22" y="16"/>
                      <a:pt x="23" y="15"/>
                      <a:pt x="22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06" name="Freeform 316"/>
              <p:cNvSpPr/>
              <p:nvPr/>
            </p:nvSpPr>
            <p:spPr bwMode="auto">
              <a:xfrm>
                <a:off x="3658" y="2431"/>
                <a:ext cx="65" cy="72"/>
              </a:xfrm>
              <a:custGeom>
                <a:avLst/>
                <a:gdLst>
                  <a:gd name="T0" fmla="*/ 7 w 24"/>
                  <a:gd name="T1" fmla="*/ 5 h 27"/>
                  <a:gd name="T2" fmla="*/ 8 w 24"/>
                  <a:gd name="T3" fmla="*/ 2 h 27"/>
                  <a:gd name="T4" fmla="*/ 4 w 24"/>
                  <a:gd name="T5" fmla="*/ 6 h 27"/>
                  <a:gd name="T6" fmla="*/ 1 w 24"/>
                  <a:gd name="T7" fmla="*/ 13 h 27"/>
                  <a:gd name="T8" fmla="*/ 3 w 24"/>
                  <a:gd name="T9" fmla="*/ 13 h 27"/>
                  <a:gd name="T10" fmla="*/ 6 w 24"/>
                  <a:gd name="T11" fmla="*/ 11 h 27"/>
                  <a:gd name="T12" fmla="*/ 11 w 24"/>
                  <a:gd name="T13" fmla="*/ 12 h 27"/>
                  <a:gd name="T14" fmla="*/ 11 w 24"/>
                  <a:gd name="T15" fmla="*/ 13 h 27"/>
                  <a:gd name="T16" fmla="*/ 10 w 24"/>
                  <a:gd name="T17" fmla="*/ 14 h 27"/>
                  <a:gd name="T18" fmla="*/ 11 w 24"/>
                  <a:gd name="T19" fmla="*/ 15 h 27"/>
                  <a:gd name="T20" fmla="*/ 8 w 24"/>
                  <a:gd name="T21" fmla="*/ 15 h 27"/>
                  <a:gd name="T22" fmla="*/ 5 w 24"/>
                  <a:gd name="T23" fmla="*/ 15 h 27"/>
                  <a:gd name="T24" fmla="*/ 5 w 24"/>
                  <a:gd name="T25" fmla="*/ 17 h 27"/>
                  <a:gd name="T26" fmla="*/ 9 w 24"/>
                  <a:gd name="T27" fmla="*/ 18 h 27"/>
                  <a:gd name="T28" fmla="*/ 13 w 24"/>
                  <a:gd name="T29" fmla="*/ 19 h 27"/>
                  <a:gd name="T30" fmla="*/ 18 w 24"/>
                  <a:gd name="T31" fmla="*/ 22 h 27"/>
                  <a:gd name="T32" fmla="*/ 24 w 24"/>
                  <a:gd name="T33" fmla="*/ 5 h 27"/>
                  <a:gd name="T34" fmla="*/ 17 w 24"/>
                  <a:gd name="T35" fmla="*/ 1 h 27"/>
                  <a:gd name="T36" fmla="*/ 12 w 24"/>
                  <a:gd name="T37" fmla="*/ 1 h 27"/>
                  <a:gd name="T38" fmla="*/ 17 w 24"/>
                  <a:gd name="T39" fmla="*/ 2 h 27"/>
                  <a:gd name="T40" fmla="*/ 22 w 24"/>
                  <a:gd name="T41" fmla="*/ 6 h 27"/>
                  <a:gd name="T42" fmla="*/ 16 w 24"/>
                  <a:gd name="T43" fmla="*/ 19 h 27"/>
                  <a:gd name="T44" fmla="*/ 12 w 24"/>
                  <a:gd name="T45" fmla="*/ 17 h 27"/>
                  <a:gd name="T46" fmla="*/ 14 w 24"/>
                  <a:gd name="T47" fmla="*/ 14 h 27"/>
                  <a:gd name="T48" fmla="*/ 18 w 24"/>
                  <a:gd name="T49" fmla="*/ 9 h 27"/>
                  <a:gd name="T50" fmla="*/ 18 w 24"/>
                  <a:gd name="T51" fmla="*/ 5 h 27"/>
                  <a:gd name="T52" fmla="*/ 17 w 24"/>
                  <a:gd name="T53" fmla="*/ 6 h 27"/>
                  <a:gd name="T54" fmla="*/ 17 w 24"/>
                  <a:gd name="T55" fmla="*/ 8 h 27"/>
                  <a:gd name="T56" fmla="*/ 16 w 24"/>
                  <a:gd name="T57" fmla="*/ 9 h 27"/>
                  <a:gd name="T58" fmla="*/ 14 w 24"/>
                  <a:gd name="T59" fmla="*/ 10 h 27"/>
                  <a:gd name="T60" fmla="*/ 15 w 24"/>
                  <a:gd name="T61" fmla="*/ 3 h 27"/>
                  <a:gd name="T62" fmla="*/ 13 w 24"/>
                  <a:gd name="T63" fmla="*/ 3 h 27"/>
                  <a:gd name="T64" fmla="*/ 11 w 24"/>
                  <a:gd name="T65" fmla="*/ 5 h 27"/>
                  <a:gd name="T66" fmla="*/ 10 w 24"/>
                  <a:gd name="T67" fmla="*/ 5 h 27"/>
                  <a:gd name="T68" fmla="*/ 10 w 24"/>
                  <a:gd name="T69" fmla="*/ 7 h 27"/>
                  <a:gd name="T70" fmla="*/ 10 w 24"/>
                  <a:gd name="T71" fmla="*/ 8 h 27"/>
                  <a:gd name="T72" fmla="*/ 11 w 24"/>
                  <a:gd name="T73" fmla="*/ 9 h 27"/>
                  <a:gd name="T74" fmla="*/ 12 w 24"/>
                  <a:gd name="T75" fmla="*/ 9 h 27"/>
                  <a:gd name="T76" fmla="*/ 7 w 24"/>
                  <a:gd name="T77" fmla="*/ 11 h 27"/>
                  <a:gd name="T78" fmla="*/ 8 w 24"/>
                  <a:gd name="T79" fmla="*/ 10 h 27"/>
                  <a:gd name="T80" fmla="*/ 6 w 24"/>
                  <a:gd name="T81" fmla="*/ 1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4" h="27">
                    <a:moveTo>
                      <a:pt x="5" y="9"/>
                    </a:moveTo>
                    <a:cubicBezTo>
                      <a:pt x="5" y="9"/>
                      <a:pt x="6" y="7"/>
                      <a:pt x="7" y="5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4"/>
                      <a:pt x="9" y="3"/>
                      <a:pt x="8" y="2"/>
                    </a:cubicBezTo>
                    <a:cubicBezTo>
                      <a:pt x="8" y="2"/>
                      <a:pt x="8" y="2"/>
                      <a:pt x="7" y="2"/>
                    </a:cubicBezTo>
                    <a:cubicBezTo>
                      <a:pt x="7" y="2"/>
                      <a:pt x="5" y="5"/>
                      <a:pt x="4" y="6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2" y="10"/>
                      <a:pt x="0" y="12"/>
                      <a:pt x="1" y="13"/>
                    </a:cubicBezTo>
                    <a:cubicBezTo>
                      <a:pt x="1" y="13"/>
                      <a:pt x="1" y="14"/>
                      <a:pt x="2" y="14"/>
                    </a:cubicBezTo>
                    <a:cubicBezTo>
                      <a:pt x="2" y="14"/>
                      <a:pt x="3" y="14"/>
                      <a:pt x="3" y="13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4" y="11"/>
                      <a:pt x="5" y="11"/>
                      <a:pt x="6" y="11"/>
                    </a:cubicBezTo>
                    <a:cubicBezTo>
                      <a:pt x="6" y="11"/>
                      <a:pt x="7" y="12"/>
                      <a:pt x="9" y="12"/>
                    </a:cubicBezTo>
                    <a:cubicBezTo>
                      <a:pt x="9" y="12"/>
                      <a:pt x="11" y="12"/>
                      <a:pt x="11" y="12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1" y="13"/>
                      <a:pt x="10" y="13"/>
                      <a:pt x="10" y="14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14"/>
                      <a:pt x="11" y="15"/>
                      <a:pt x="11" y="15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16"/>
                      <a:pt x="9" y="17"/>
                      <a:pt x="8" y="15"/>
                    </a:cubicBezTo>
                    <a:cubicBezTo>
                      <a:pt x="8" y="15"/>
                      <a:pt x="7" y="16"/>
                      <a:pt x="7" y="14"/>
                    </a:cubicBezTo>
                    <a:cubicBezTo>
                      <a:pt x="7" y="14"/>
                      <a:pt x="6" y="14"/>
                      <a:pt x="5" y="15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5" y="15"/>
                      <a:pt x="4" y="17"/>
                      <a:pt x="5" y="17"/>
                    </a:cubicBezTo>
                    <a:cubicBezTo>
                      <a:pt x="5" y="17"/>
                      <a:pt x="5" y="17"/>
                      <a:pt x="6" y="17"/>
                    </a:cubicBezTo>
                    <a:cubicBezTo>
                      <a:pt x="6" y="17"/>
                      <a:pt x="8" y="17"/>
                      <a:pt x="9" y="18"/>
                    </a:cubicBezTo>
                    <a:cubicBezTo>
                      <a:pt x="9" y="18"/>
                      <a:pt x="11" y="18"/>
                      <a:pt x="12" y="18"/>
                    </a:cubicBezTo>
                    <a:cubicBezTo>
                      <a:pt x="12" y="18"/>
                      <a:pt x="13" y="19"/>
                      <a:pt x="13" y="19"/>
                    </a:cubicBezTo>
                    <a:cubicBezTo>
                      <a:pt x="13" y="19"/>
                      <a:pt x="14" y="22"/>
                      <a:pt x="14" y="23"/>
                    </a:cubicBezTo>
                    <a:cubicBezTo>
                      <a:pt x="14" y="23"/>
                      <a:pt x="15" y="27"/>
                      <a:pt x="18" y="22"/>
                    </a:cubicBezTo>
                    <a:cubicBezTo>
                      <a:pt x="18" y="22"/>
                      <a:pt x="20" y="16"/>
                      <a:pt x="22" y="13"/>
                    </a:cubicBezTo>
                    <a:cubicBezTo>
                      <a:pt x="22" y="13"/>
                      <a:pt x="24" y="7"/>
                      <a:pt x="24" y="5"/>
                    </a:cubicBezTo>
                    <a:cubicBezTo>
                      <a:pt x="24" y="5"/>
                      <a:pt x="23" y="2"/>
                      <a:pt x="21" y="2"/>
                    </a:cubicBezTo>
                    <a:cubicBezTo>
                      <a:pt x="21" y="2"/>
                      <a:pt x="18" y="1"/>
                      <a:pt x="17" y="1"/>
                    </a:cubicBezTo>
                    <a:cubicBezTo>
                      <a:pt x="17" y="1"/>
                      <a:pt x="13" y="0"/>
                      <a:pt x="12" y="1"/>
                    </a:cubicBezTo>
                    <a:cubicBezTo>
                      <a:pt x="12" y="1"/>
                      <a:pt x="11" y="1"/>
                      <a:pt x="12" y="1"/>
                    </a:cubicBezTo>
                    <a:cubicBezTo>
                      <a:pt x="12" y="1"/>
                      <a:pt x="14" y="1"/>
                      <a:pt x="15" y="1"/>
                    </a:cubicBezTo>
                    <a:cubicBezTo>
                      <a:pt x="15" y="1"/>
                      <a:pt x="17" y="2"/>
                      <a:pt x="17" y="2"/>
                    </a:cubicBezTo>
                    <a:cubicBezTo>
                      <a:pt x="20" y="3"/>
                      <a:pt x="20" y="3"/>
                      <a:pt x="20" y="3"/>
                    </a:cubicBezTo>
                    <a:cubicBezTo>
                      <a:pt x="20" y="3"/>
                      <a:pt x="22" y="3"/>
                      <a:pt x="22" y="6"/>
                    </a:cubicBezTo>
                    <a:cubicBezTo>
                      <a:pt x="22" y="6"/>
                      <a:pt x="21" y="8"/>
                      <a:pt x="18" y="14"/>
                    </a:cubicBezTo>
                    <a:cubicBezTo>
                      <a:pt x="18" y="14"/>
                      <a:pt x="17" y="17"/>
                      <a:pt x="16" y="19"/>
                    </a:cubicBezTo>
                    <a:cubicBezTo>
                      <a:pt x="16" y="19"/>
                      <a:pt x="14" y="21"/>
                      <a:pt x="13" y="18"/>
                    </a:cubicBezTo>
                    <a:cubicBezTo>
                      <a:pt x="13" y="18"/>
                      <a:pt x="13" y="17"/>
                      <a:pt x="12" y="17"/>
                    </a:cubicBezTo>
                    <a:cubicBezTo>
                      <a:pt x="12" y="17"/>
                      <a:pt x="13" y="15"/>
                      <a:pt x="12" y="15"/>
                    </a:cubicBezTo>
                    <a:cubicBezTo>
                      <a:pt x="12" y="15"/>
                      <a:pt x="13" y="14"/>
                      <a:pt x="14" y="14"/>
                    </a:cubicBezTo>
                    <a:cubicBezTo>
                      <a:pt x="14" y="14"/>
                      <a:pt x="15" y="14"/>
                      <a:pt x="16" y="12"/>
                    </a:cubicBezTo>
                    <a:cubicBezTo>
                      <a:pt x="16" y="12"/>
                      <a:pt x="17" y="10"/>
                      <a:pt x="18" y="9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8"/>
                      <a:pt x="20" y="6"/>
                      <a:pt x="18" y="5"/>
                    </a:cubicBezTo>
                    <a:cubicBezTo>
                      <a:pt x="18" y="5"/>
                      <a:pt x="17" y="4"/>
                      <a:pt x="17" y="5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17" y="7"/>
                      <a:pt x="18" y="8"/>
                      <a:pt x="17" y="8"/>
                    </a:cubicBezTo>
                    <a:cubicBezTo>
                      <a:pt x="17" y="8"/>
                      <a:pt x="17" y="8"/>
                      <a:pt x="16" y="9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6" y="9"/>
                      <a:pt x="15" y="10"/>
                      <a:pt x="15" y="10"/>
                    </a:cubicBezTo>
                    <a:cubicBezTo>
                      <a:pt x="15" y="10"/>
                      <a:pt x="14" y="11"/>
                      <a:pt x="14" y="10"/>
                    </a:cubicBezTo>
                    <a:cubicBezTo>
                      <a:pt x="14" y="10"/>
                      <a:pt x="14" y="9"/>
                      <a:pt x="14" y="7"/>
                    </a:cubicBezTo>
                    <a:cubicBezTo>
                      <a:pt x="14" y="7"/>
                      <a:pt x="15" y="5"/>
                      <a:pt x="15" y="3"/>
                    </a:cubicBezTo>
                    <a:cubicBezTo>
                      <a:pt x="15" y="3"/>
                      <a:pt x="15" y="2"/>
                      <a:pt x="14" y="2"/>
                    </a:cubicBezTo>
                    <a:cubicBezTo>
                      <a:pt x="14" y="2"/>
                      <a:pt x="13" y="3"/>
                      <a:pt x="13" y="3"/>
                    </a:cubicBezTo>
                    <a:cubicBezTo>
                      <a:pt x="13" y="3"/>
                      <a:pt x="13" y="4"/>
                      <a:pt x="12" y="4"/>
                    </a:cubicBezTo>
                    <a:cubicBezTo>
                      <a:pt x="12" y="4"/>
                      <a:pt x="12" y="5"/>
                      <a:pt x="11" y="5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4"/>
                      <a:pt x="9" y="5"/>
                      <a:pt x="10" y="5"/>
                    </a:cubicBezTo>
                    <a:cubicBezTo>
                      <a:pt x="10" y="5"/>
                      <a:pt x="10" y="6"/>
                      <a:pt x="10" y="7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10" y="7"/>
                      <a:pt x="11" y="8"/>
                      <a:pt x="11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9" y="9"/>
                      <a:pt x="10" y="9"/>
                    </a:cubicBezTo>
                    <a:cubicBezTo>
                      <a:pt x="10" y="9"/>
                      <a:pt x="10" y="9"/>
                      <a:pt x="11" y="9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11" y="9"/>
                      <a:pt x="11" y="9"/>
                      <a:pt x="12" y="9"/>
                    </a:cubicBezTo>
                    <a:cubicBezTo>
                      <a:pt x="12" y="9"/>
                      <a:pt x="11" y="10"/>
                      <a:pt x="11" y="11"/>
                    </a:cubicBezTo>
                    <a:cubicBezTo>
                      <a:pt x="11" y="11"/>
                      <a:pt x="9" y="12"/>
                      <a:pt x="7" y="11"/>
                    </a:cubicBezTo>
                    <a:cubicBezTo>
                      <a:pt x="7" y="11"/>
                      <a:pt x="7" y="10"/>
                      <a:pt x="7" y="10"/>
                    </a:cubicBezTo>
                    <a:cubicBezTo>
                      <a:pt x="7" y="10"/>
                      <a:pt x="8" y="10"/>
                      <a:pt x="8" y="10"/>
                    </a:cubicBezTo>
                    <a:cubicBezTo>
                      <a:pt x="8" y="10"/>
                      <a:pt x="7" y="9"/>
                      <a:pt x="7" y="10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6" y="10"/>
                      <a:pt x="5" y="10"/>
                      <a:pt x="5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07" name="Freeform 317"/>
              <p:cNvSpPr/>
              <p:nvPr/>
            </p:nvSpPr>
            <p:spPr bwMode="auto">
              <a:xfrm>
                <a:off x="3693" y="2460"/>
                <a:ext cx="6" cy="6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0 h 2"/>
                  <a:gd name="T4" fmla="*/ 1 w 2"/>
                  <a:gd name="T5" fmla="*/ 2 h 2"/>
                  <a:gd name="T6" fmla="*/ 0 w 2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cubicBezTo>
                      <a:pt x="0" y="1"/>
                      <a:pt x="1" y="0"/>
                      <a:pt x="1" y="0"/>
                    </a:cubicBezTo>
                    <a:cubicBezTo>
                      <a:pt x="1" y="0"/>
                      <a:pt x="2" y="1"/>
                      <a:pt x="1" y="2"/>
                    </a:cubicBezTo>
                    <a:cubicBezTo>
                      <a:pt x="1" y="2"/>
                      <a:pt x="1" y="2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08" name="Freeform 318"/>
              <p:cNvSpPr/>
              <p:nvPr/>
            </p:nvSpPr>
            <p:spPr bwMode="auto">
              <a:xfrm>
                <a:off x="4016" y="2406"/>
                <a:ext cx="16" cy="17"/>
              </a:xfrm>
              <a:custGeom>
                <a:avLst/>
                <a:gdLst>
                  <a:gd name="T0" fmla="*/ 1 w 6"/>
                  <a:gd name="T1" fmla="*/ 2 h 6"/>
                  <a:gd name="T2" fmla="*/ 4 w 6"/>
                  <a:gd name="T3" fmla="*/ 4 h 6"/>
                  <a:gd name="T4" fmla="*/ 6 w 6"/>
                  <a:gd name="T5" fmla="*/ 6 h 6"/>
                  <a:gd name="T6" fmla="*/ 5 w 6"/>
                  <a:gd name="T7" fmla="*/ 3 h 6"/>
                  <a:gd name="T8" fmla="*/ 3 w 6"/>
                  <a:gd name="T9" fmla="*/ 1 h 6"/>
                  <a:gd name="T10" fmla="*/ 0 w 6"/>
                  <a:gd name="T11" fmla="*/ 0 h 6"/>
                  <a:gd name="T12" fmla="*/ 0 w 6"/>
                  <a:gd name="T13" fmla="*/ 1 h 6"/>
                  <a:gd name="T14" fmla="*/ 1 w 6"/>
                  <a:gd name="T1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6">
                    <a:moveTo>
                      <a:pt x="1" y="2"/>
                    </a:moveTo>
                    <a:cubicBezTo>
                      <a:pt x="4" y="4"/>
                      <a:pt x="4" y="4"/>
                      <a:pt x="4" y="4"/>
                    </a:cubicBezTo>
                    <a:cubicBezTo>
                      <a:pt x="5" y="6"/>
                      <a:pt x="6" y="6"/>
                      <a:pt x="6" y="6"/>
                    </a:cubicBezTo>
                    <a:cubicBezTo>
                      <a:pt x="6" y="5"/>
                      <a:pt x="5" y="3"/>
                      <a:pt x="5" y="3"/>
                    </a:cubicBezTo>
                    <a:cubicBezTo>
                      <a:pt x="4" y="2"/>
                      <a:pt x="3" y="1"/>
                      <a:pt x="3" y="1"/>
                    </a:cubicBezTo>
                    <a:cubicBezTo>
                      <a:pt x="2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09" name="Freeform 319"/>
              <p:cNvSpPr>
                <a:spLocks noEditPoints="1"/>
              </p:cNvSpPr>
              <p:nvPr/>
            </p:nvSpPr>
            <p:spPr bwMode="auto">
              <a:xfrm>
                <a:off x="4022" y="2382"/>
                <a:ext cx="53" cy="70"/>
              </a:xfrm>
              <a:custGeom>
                <a:avLst/>
                <a:gdLst>
                  <a:gd name="T0" fmla="*/ 11 w 20"/>
                  <a:gd name="T1" fmla="*/ 0 h 26"/>
                  <a:gd name="T2" fmla="*/ 6 w 20"/>
                  <a:gd name="T3" fmla="*/ 2 h 26"/>
                  <a:gd name="T4" fmla="*/ 5 w 20"/>
                  <a:gd name="T5" fmla="*/ 3 h 26"/>
                  <a:gd name="T6" fmla="*/ 2 w 20"/>
                  <a:gd name="T7" fmla="*/ 6 h 26"/>
                  <a:gd name="T8" fmla="*/ 5 w 20"/>
                  <a:gd name="T9" fmla="*/ 15 h 26"/>
                  <a:gd name="T10" fmla="*/ 3 w 20"/>
                  <a:gd name="T11" fmla="*/ 20 h 26"/>
                  <a:gd name="T12" fmla="*/ 0 w 20"/>
                  <a:gd name="T13" fmla="*/ 20 h 26"/>
                  <a:gd name="T14" fmla="*/ 3 w 20"/>
                  <a:gd name="T15" fmla="*/ 26 h 26"/>
                  <a:gd name="T16" fmla="*/ 4 w 20"/>
                  <a:gd name="T17" fmla="*/ 20 h 26"/>
                  <a:gd name="T18" fmla="*/ 7 w 20"/>
                  <a:gd name="T19" fmla="*/ 16 h 26"/>
                  <a:gd name="T20" fmla="*/ 12 w 20"/>
                  <a:gd name="T21" fmla="*/ 12 h 26"/>
                  <a:gd name="T22" fmla="*/ 14 w 20"/>
                  <a:gd name="T23" fmla="*/ 10 h 26"/>
                  <a:gd name="T24" fmla="*/ 10 w 20"/>
                  <a:gd name="T25" fmla="*/ 17 h 26"/>
                  <a:gd name="T26" fmla="*/ 11 w 20"/>
                  <a:gd name="T27" fmla="*/ 17 h 26"/>
                  <a:gd name="T28" fmla="*/ 13 w 20"/>
                  <a:gd name="T29" fmla="*/ 19 h 26"/>
                  <a:gd name="T30" fmla="*/ 9 w 20"/>
                  <a:gd name="T31" fmla="*/ 24 h 26"/>
                  <a:gd name="T32" fmla="*/ 10 w 20"/>
                  <a:gd name="T33" fmla="*/ 25 h 26"/>
                  <a:gd name="T34" fmla="*/ 14 w 20"/>
                  <a:gd name="T35" fmla="*/ 21 h 26"/>
                  <a:gd name="T36" fmla="*/ 12 w 20"/>
                  <a:gd name="T37" fmla="*/ 25 h 26"/>
                  <a:gd name="T38" fmla="*/ 14 w 20"/>
                  <a:gd name="T39" fmla="*/ 25 h 26"/>
                  <a:gd name="T40" fmla="*/ 17 w 20"/>
                  <a:gd name="T41" fmla="*/ 21 h 26"/>
                  <a:gd name="T42" fmla="*/ 18 w 20"/>
                  <a:gd name="T43" fmla="*/ 18 h 26"/>
                  <a:gd name="T44" fmla="*/ 17 w 20"/>
                  <a:gd name="T45" fmla="*/ 16 h 26"/>
                  <a:gd name="T46" fmla="*/ 15 w 20"/>
                  <a:gd name="T47" fmla="*/ 18 h 26"/>
                  <a:gd name="T48" fmla="*/ 13 w 20"/>
                  <a:gd name="T49" fmla="*/ 14 h 26"/>
                  <a:gd name="T50" fmla="*/ 16 w 20"/>
                  <a:gd name="T51" fmla="*/ 11 h 26"/>
                  <a:gd name="T52" fmla="*/ 4 w 20"/>
                  <a:gd name="T53" fmla="*/ 8 h 26"/>
                  <a:gd name="T54" fmla="*/ 5 w 20"/>
                  <a:gd name="T55" fmla="*/ 8 h 26"/>
                  <a:gd name="T56" fmla="*/ 7 w 20"/>
                  <a:gd name="T57" fmla="*/ 13 h 26"/>
                  <a:gd name="T58" fmla="*/ 5 w 20"/>
                  <a:gd name="T59" fmla="*/ 11 h 26"/>
                  <a:gd name="T60" fmla="*/ 6 w 20"/>
                  <a:gd name="T61" fmla="*/ 9 h 26"/>
                  <a:gd name="T62" fmla="*/ 9 w 20"/>
                  <a:gd name="T63" fmla="*/ 12 h 26"/>
                  <a:gd name="T64" fmla="*/ 10 w 20"/>
                  <a:gd name="T65" fmla="*/ 11 h 26"/>
                  <a:gd name="T66" fmla="*/ 7 w 20"/>
                  <a:gd name="T67" fmla="*/ 8 h 26"/>
                  <a:gd name="T68" fmla="*/ 8 w 20"/>
                  <a:gd name="T69" fmla="*/ 5 h 26"/>
                  <a:gd name="T70" fmla="*/ 12 w 20"/>
                  <a:gd name="T71" fmla="*/ 8 h 26"/>
                  <a:gd name="T72" fmla="*/ 9 w 20"/>
                  <a:gd name="T73" fmla="*/ 8 h 26"/>
                  <a:gd name="T74" fmla="*/ 12 w 20"/>
                  <a:gd name="T75" fmla="*/ 8 h 26"/>
                  <a:gd name="T76" fmla="*/ 9 w 20"/>
                  <a:gd name="T77" fmla="*/ 5 h 26"/>
                  <a:gd name="T78" fmla="*/ 11 w 20"/>
                  <a:gd name="T79" fmla="*/ 5 h 26"/>
                  <a:gd name="T80" fmla="*/ 9 w 20"/>
                  <a:gd name="T81" fmla="*/ 3 h 26"/>
                  <a:gd name="T82" fmla="*/ 6 w 20"/>
                  <a:gd name="T83" fmla="*/ 3 h 26"/>
                  <a:gd name="T84" fmla="*/ 10 w 20"/>
                  <a:gd name="T85" fmla="*/ 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" h="26">
                    <a:moveTo>
                      <a:pt x="14" y="8"/>
                    </a:moveTo>
                    <a:cubicBezTo>
                      <a:pt x="14" y="8"/>
                      <a:pt x="13" y="7"/>
                      <a:pt x="13" y="7"/>
                    </a:cubicBezTo>
                    <a:cubicBezTo>
                      <a:pt x="13" y="7"/>
                      <a:pt x="11" y="1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0" y="0"/>
                      <a:pt x="9" y="0"/>
                      <a:pt x="9" y="0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5" y="2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6" y="5"/>
                      <a:pt x="5" y="5"/>
                      <a:pt x="5" y="5"/>
                    </a:cubicBezTo>
                    <a:cubicBezTo>
                      <a:pt x="5" y="6"/>
                      <a:pt x="3" y="7"/>
                      <a:pt x="3" y="7"/>
                    </a:cubicBezTo>
                    <a:cubicBezTo>
                      <a:pt x="3" y="6"/>
                      <a:pt x="2" y="6"/>
                      <a:pt x="2" y="6"/>
                    </a:cubicBezTo>
                    <a:cubicBezTo>
                      <a:pt x="2" y="5"/>
                      <a:pt x="1" y="6"/>
                      <a:pt x="1" y="6"/>
                    </a:cubicBezTo>
                    <a:cubicBezTo>
                      <a:pt x="1" y="6"/>
                      <a:pt x="2" y="7"/>
                      <a:pt x="2" y="7"/>
                    </a:cubicBezTo>
                    <a:cubicBezTo>
                      <a:pt x="3" y="9"/>
                      <a:pt x="5" y="15"/>
                      <a:pt x="5" y="15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5" y="17"/>
                      <a:pt x="4" y="18"/>
                      <a:pt x="4" y="18"/>
                    </a:cubicBezTo>
                    <a:cubicBezTo>
                      <a:pt x="4" y="19"/>
                      <a:pt x="3" y="20"/>
                      <a:pt x="3" y="20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0" y="19"/>
                      <a:pt x="0" y="20"/>
                      <a:pt x="0" y="20"/>
                    </a:cubicBezTo>
                    <a:cubicBezTo>
                      <a:pt x="1" y="21"/>
                      <a:pt x="1" y="22"/>
                      <a:pt x="1" y="22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2" y="26"/>
                      <a:pt x="3" y="26"/>
                      <a:pt x="3" y="26"/>
                    </a:cubicBezTo>
                    <a:cubicBezTo>
                      <a:pt x="5" y="26"/>
                      <a:pt x="4" y="25"/>
                      <a:pt x="4" y="25"/>
                    </a:cubicBezTo>
                    <a:cubicBezTo>
                      <a:pt x="3" y="21"/>
                      <a:pt x="3" y="20"/>
                      <a:pt x="3" y="20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4" y="20"/>
                      <a:pt x="5" y="19"/>
                      <a:pt x="5" y="1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8" y="15"/>
                      <a:pt x="9" y="13"/>
                      <a:pt x="9" y="13"/>
                    </a:cubicBezTo>
                    <a:cubicBezTo>
                      <a:pt x="9" y="12"/>
                      <a:pt x="10" y="12"/>
                      <a:pt x="10" y="12"/>
                    </a:cubicBezTo>
                    <a:cubicBezTo>
                      <a:pt x="11" y="12"/>
                      <a:pt x="12" y="12"/>
                      <a:pt x="12" y="12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14" y="10"/>
                      <a:pt x="14" y="10"/>
                      <a:pt x="14" y="10"/>
                    </a:cubicBezTo>
                    <a:cubicBezTo>
                      <a:pt x="14" y="11"/>
                      <a:pt x="14" y="12"/>
                      <a:pt x="14" y="12"/>
                    </a:cubicBezTo>
                    <a:cubicBezTo>
                      <a:pt x="13" y="14"/>
                      <a:pt x="12" y="15"/>
                      <a:pt x="12" y="15"/>
                    </a:cubicBezTo>
                    <a:cubicBezTo>
                      <a:pt x="11" y="16"/>
                      <a:pt x="10" y="17"/>
                      <a:pt x="10" y="17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10" y="19"/>
                      <a:pt x="11" y="18"/>
                      <a:pt x="11" y="18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1" y="16"/>
                      <a:pt x="12" y="16"/>
                      <a:pt x="12" y="16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2" y="17"/>
                      <a:pt x="13" y="19"/>
                      <a:pt x="13" y="19"/>
                    </a:cubicBezTo>
                    <a:cubicBezTo>
                      <a:pt x="12" y="20"/>
                      <a:pt x="13" y="21"/>
                      <a:pt x="13" y="21"/>
                    </a:cubicBezTo>
                    <a:cubicBezTo>
                      <a:pt x="12" y="22"/>
                      <a:pt x="11" y="22"/>
                      <a:pt x="11" y="22"/>
                    </a:cubicBezTo>
                    <a:cubicBezTo>
                      <a:pt x="9" y="23"/>
                      <a:pt x="9" y="24"/>
                      <a:pt x="9" y="24"/>
                    </a:cubicBezTo>
                    <a:cubicBezTo>
                      <a:pt x="9" y="25"/>
                      <a:pt x="9" y="25"/>
                      <a:pt x="9" y="25"/>
                    </a:cubicBezTo>
                    <a:cubicBezTo>
                      <a:pt x="8" y="26"/>
                      <a:pt x="9" y="26"/>
                      <a:pt x="9" y="26"/>
                    </a:cubicBezTo>
                    <a:cubicBezTo>
                      <a:pt x="10" y="25"/>
                      <a:pt x="10" y="25"/>
                      <a:pt x="10" y="25"/>
                    </a:cubicBezTo>
                    <a:cubicBezTo>
                      <a:pt x="11" y="25"/>
                      <a:pt x="12" y="24"/>
                      <a:pt x="12" y="24"/>
                    </a:cubicBezTo>
                    <a:cubicBezTo>
                      <a:pt x="13" y="21"/>
                      <a:pt x="13" y="21"/>
                      <a:pt x="13" y="21"/>
                    </a:cubicBezTo>
                    <a:cubicBezTo>
                      <a:pt x="14" y="20"/>
                      <a:pt x="14" y="21"/>
                      <a:pt x="14" y="21"/>
                    </a:cubicBezTo>
                    <a:cubicBezTo>
                      <a:pt x="15" y="22"/>
                      <a:pt x="15" y="23"/>
                      <a:pt x="15" y="23"/>
                    </a:cubicBezTo>
                    <a:cubicBezTo>
                      <a:pt x="15" y="24"/>
                      <a:pt x="15" y="24"/>
                      <a:pt x="15" y="24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1" y="26"/>
                      <a:pt x="12" y="26"/>
                      <a:pt x="12" y="26"/>
                    </a:cubicBezTo>
                    <a:cubicBezTo>
                      <a:pt x="14" y="25"/>
                      <a:pt x="14" y="25"/>
                      <a:pt x="14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7" y="25"/>
                      <a:pt x="18" y="24"/>
                      <a:pt x="18" y="24"/>
                    </a:cubicBezTo>
                    <a:cubicBezTo>
                      <a:pt x="18" y="22"/>
                      <a:pt x="17" y="21"/>
                      <a:pt x="17" y="21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19"/>
                      <a:pt x="16" y="19"/>
                      <a:pt x="16" y="19"/>
                    </a:cubicBezTo>
                    <a:cubicBezTo>
                      <a:pt x="16" y="18"/>
                      <a:pt x="18" y="18"/>
                      <a:pt x="18" y="18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20" y="18"/>
                      <a:pt x="20" y="17"/>
                      <a:pt x="20" y="17"/>
                    </a:cubicBezTo>
                    <a:cubicBezTo>
                      <a:pt x="19" y="16"/>
                      <a:pt x="17" y="16"/>
                      <a:pt x="17" y="16"/>
                    </a:cubicBezTo>
                    <a:cubicBezTo>
                      <a:pt x="17" y="16"/>
                      <a:pt x="17" y="17"/>
                      <a:pt x="17" y="17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4" y="17"/>
                      <a:pt x="14" y="16"/>
                      <a:pt x="14" y="16"/>
                    </a:cubicBezTo>
                    <a:cubicBezTo>
                      <a:pt x="14" y="14"/>
                      <a:pt x="14" y="14"/>
                      <a:pt x="14" y="14"/>
                    </a:cubicBezTo>
                    <a:cubicBezTo>
                      <a:pt x="13" y="15"/>
                      <a:pt x="13" y="14"/>
                      <a:pt x="13" y="14"/>
                    </a:cubicBezTo>
                    <a:cubicBezTo>
                      <a:pt x="14" y="12"/>
                      <a:pt x="14" y="12"/>
                      <a:pt x="14" y="12"/>
                    </a:cubicBezTo>
                    <a:cubicBezTo>
                      <a:pt x="14" y="11"/>
                      <a:pt x="15" y="11"/>
                      <a:pt x="15" y="11"/>
                    </a:cubicBezTo>
                    <a:cubicBezTo>
                      <a:pt x="15" y="12"/>
                      <a:pt x="16" y="11"/>
                      <a:pt x="16" y="11"/>
                    </a:cubicBezTo>
                    <a:cubicBezTo>
                      <a:pt x="18" y="11"/>
                      <a:pt x="18" y="10"/>
                      <a:pt x="18" y="10"/>
                    </a:cubicBezTo>
                    <a:cubicBezTo>
                      <a:pt x="17" y="8"/>
                      <a:pt x="14" y="8"/>
                      <a:pt x="14" y="8"/>
                    </a:cubicBezTo>
                    <a:close/>
                    <a:moveTo>
                      <a:pt x="4" y="8"/>
                    </a:moveTo>
                    <a:cubicBezTo>
                      <a:pt x="3" y="7"/>
                      <a:pt x="4" y="7"/>
                      <a:pt x="4" y="7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5" y="7"/>
                      <a:pt x="5" y="8"/>
                      <a:pt x="5" y="8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4" y="9"/>
                      <a:pt x="4" y="8"/>
                      <a:pt x="4" y="8"/>
                    </a:cubicBezTo>
                    <a:close/>
                    <a:moveTo>
                      <a:pt x="7" y="13"/>
                    </a:moveTo>
                    <a:cubicBezTo>
                      <a:pt x="7" y="13"/>
                      <a:pt x="7" y="13"/>
                      <a:pt x="7" y="13"/>
                    </a:cubicBezTo>
                    <a:cubicBezTo>
                      <a:pt x="7" y="13"/>
                      <a:pt x="6" y="13"/>
                      <a:pt x="6" y="13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5" y="11"/>
                      <a:pt x="5" y="11"/>
                      <a:pt x="5" y="10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9"/>
                      <a:pt x="7" y="9"/>
                      <a:pt x="8" y="10"/>
                    </a:cubicBezTo>
                    <a:cubicBezTo>
                      <a:pt x="8" y="10"/>
                      <a:pt x="8" y="11"/>
                      <a:pt x="7" y="13"/>
                    </a:cubicBezTo>
                    <a:close/>
                    <a:moveTo>
                      <a:pt x="9" y="12"/>
                    </a:moveTo>
                    <a:cubicBezTo>
                      <a:pt x="9" y="12"/>
                      <a:pt x="9" y="12"/>
                      <a:pt x="9" y="12"/>
                    </a:cubicBezTo>
                    <a:cubicBezTo>
                      <a:pt x="9" y="12"/>
                      <a:pt x="8" y="12"/>
                      <a:pt x="9" y="11"/>
                    </a:cubicBezTo>
                    <a:cubicBezTo>
                      <a:pt x="9" y="11"/>
                      <a:pt x="9" y="11"/>
                      <a:pt x="10" y="11"/>
                    </a:cubicBezTo>
                    <a:cubicBezTo>
                      <a:pt x="10" y="11"/>
                      <a:pt x="10" y="12"/>
                      <a:pt x="9" y="12"/>
                    </a:cubicBezTo>
                    <a:close/>
                    <a:moveTo>
                      <a:pt x="8" y="8"/>
                    </a:moveTo>
                    <a:cubicBezTo>
                      <a:pt x="8" y="8"/>
                      <a:pt x="8" y="8"/>
                      <a:pt x="7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5"/>
                      <a:pt x="7" y="5"/>
                      <a:pt x="8" y="5"/>
                    </a:cubicBezTo>
                    <a:cubicBezTo>
                      <a:pt x="8" y="5"/>
                      <a:pt x="9" y="5"/>
                      <a:pt x="8" y="6"/>
                    </a:cubicBezTo>
                    <a:cubicBezTo>
                      <a:pt x="8" y="6"/>
                      <a:pt x="8" y="7"/>
                      <a:pt x="8" y="8"/>
                    </a:cubicBezTo>
                    <a:close/>
                    <a:moveTo>
                      <a:pt x="12" y="8"/>
                    </a:moveTo>
                    <a:cubicBezTo>
                      <a:pt x="12" y="8"/>
                      <a:pt x="12" y="9"/>
                      <a:pt x="12" y="9"/>
                    </a:cubicBezTo>
                    <a:cubicBezTo>
                      <a:pt x="12" y="9"/>
                      <a:pt x="11" y="10"/>
                      <a:pt x="11" y="10"/>
                    </a:cubicBezTo>
                    <a:cubicBezTo>
                      <a:pt x="11" y="10"/>
                      <a:pt x="9" y="9"/>
                      <a:pt x="9" y="8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9" y="7"/>
                      <a:pt x="10" y="7"/>
                      <a:pt x="11" y="7"/>
                    </a:cubicBezTo>
                    <a:cubicBezTo>
                      <a:pt x="11" y="7"/>
                      <a:pt x="11" y="7"/>
                      <a:pt x="12" y="8"/>
                    </a:cubicBezTo>
                    <a:close/>
                    <a:moveTo>
                      <a:pt x="11" y="5"/>
                    </a:moveTo>
                    <a:cubicBezTo>
                      <a:pt x="11" y="5"/>
                      <a:pt x="10" y="6"/>
                      <a:pt x="9" y="6"/>
                    </a:cubicBezTo>
                    <a:cubicBezTo>
                      <a:pt x="9" y="6"/>
                      <a:pt x="9" y="5"/>
                      <a:pt x="9" y="5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4"/>
                      <a:pt x="10" y="3"/>
                      <a:pt x="10" y="4"/>
                    </a:cubicBezTo>
                    <a:cubicBezTo>
                      <a:pt x="10" y="4"/>
                      <a:pt x="11" y="4"/>
                      <a:pt x="11" y="5"/>
                    </a:cubicBezTo>
                    <a:close/>
                    <a:moveTo>
                      <a:pt x="10" y="2"/>
                    </a:moveTo>
                    <a:cubicBezTo>
                      <a:pt x="10" y="2"/>
                      <a:pt x="10" y="2"/>
                      <a:pt x="9" y="2"/>
                    </a:cubicBezTo>
                    <a:cubicBezTo>
                      <a:pt x="9" y="2"/>
                      <a:pt x="9" y="3"/>
                      <a:pt x="9" y="3"/>
                    </a:cubicBezTo>
                    <a:cubicBezTo>
                      <a:pt x="9" y="3"/>
                      <a:pt x="8" y="4"/>
                      <a:pt x="7" y="5"/>
                    </a:cubicBezTo>
                    <a:cubicBezTo>
                      <a:pt x="7" y="5"/>
                      <a:pt x="6" y="5"/>
                      <a:pt x="6" y="4"/>
                    </a:cubicBezTo>
                    <a:cubicBezTo>
                      <a:pt x="6" y="4"/>
                      <a:pt x="6" y="3"/>
                      <a:pt x="6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3"/>
                      <a:pt x="9" y="1"/>
                      <a:pt x="9" y="1"/>
                    </a:cubicBezTo>
                    <a:cubicBezTo>
                      <a:pt x="9" y="1"/>
                      <a:pt x="9" y="1"/>
                      <a:pt x="10" y="1"/>
                    </a:cubicBezTo>
                    <a:lnTo>
                      <a:pt x="1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</p:grpSp>
      </p:grpSp>
      <p:sp>
        <p:nvSpPr>
          <p:cNvPr id="100" name="椭圆 99"/>
          <p:cNvSpPr/>
          <p:nvPr/>
        </p:nvSpPr>
        <p:spPr>
          <a:xfrm>
            <a:off x="4734939" y="2694939"/>
            <a:ext cx="1310909" cy="1310909"/>
          </a:xfrm>
          <a:prstGeom prst="ellipse">
            <a:avLst/>
          </a:prstGeom>
          <a:solidFill>
            <a:srgbClr val="F1F1F1"/>
          </a:solidFill>
          <a:ln w="25400">
            <a:gradFill flip="none" rotWithShape="1">
              <a:gsLst>
                <a:gs pos="0">
                  <a:schemeClr val="bg1">
                    <a:lumMod val="10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139700" dist="88900" dir="2700000" algn="tl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6600" dirty="0">
                <a:solidFill>
                  <a:srgbClr val="01ACBE"/>
                </a:solidFill>
                <a:latin typeface="微软雅黑" pitchFamily="34" charset="-122"/>
                <a:ea typeface="微软雅黑" pitchFamily="34" charset="-122"/>
              </a:rPr>
              <a:t>谢</a:t>
            </a:r>
          </a:p>
        </p:txBody>
      </p:sp>
      <p:sp>
        <p:nvSpPr>
          <p:cNvPr id="102" name="椭圆 101"/>
          <p:cNvSpPr/>
          <p:nvPr/>
        </p:nvSpPr>
        <p:spPr>
          <a:xfrm>
            <a:off x="6138412" y="2694939"/>
            <a:ext cx="1310909" cy="1310909"/>
          </a:xfrm>
          <a:prstGeom prst="ellipse">
            <a:avLst/>
          </a:prstGeom>
          <a:solidFill>
            <a:schemeClr val="bg1"/>
          </a:solidFill>
          <a:ln w="25400">
            <a:gradFill flip="none" rotWithShape="1">
              <a:gsLst>
                <a:gs pos="0">
                  <a:schemeClr val="bg1">
                    <a:lumMod val="10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139700" dist="88900" dir="2700000" algn="tl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6600" dirty="0">
                <a:solidFill>
                  <a:srgbClr val="01ACBE"/>
                </a:solidFill>
                <a:latin typeface="微软雅黑" pitchFamily="34" charset="-122"/>
                <a:ea typeface="微软雅黑" pitchFamily="34" charset="-122"/>
              </a:rPr>
              <a:t>谢</a:t>
            </a:r>
          </a:p>
        </p:txBody>
      </p:sp>
      <p:sp>
        <p:nvSpPr>
          <p:cNvPr id="103" name="椭圆 102"/>
          <p:cNvSpPr/>
          <p:nvPr/>
        </p:nvSpPr>
        <p:spPr>
          <a:xfrm>
            <a:off x="7541885" y="2694939"/>
            <a:ext cx="1310909" cy="1310909"/>
          </a:xfrm>
          <a:prstGeom prst="ellipse">
            <a:avLst/>
          </a:prstGeom>
          <a:solidFill>
            <a:schemeClr val="bg1"/>
          </a:solidFill>
          <a:ln w="25400">
            <a:gradFill flip="none" rotWithShape="1">
              <a:gsLst>
                <a:gs pos="0">
                  <a:schemeClr val="bg1">
                    <a:lumMod val="10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139700" dist="88900" dir="2700000" algn="tl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6600" dirty="0">
                <a:solidFill>
                  <a:srgbClr val="01ACBE"/>
                </a:solidFill>
                <a:latin typeface="微软雅黑" pitchFamily="34" charset="-122"/>
                <a:ea typeface="微软雅黑" pitchFamily="34" charset="-122"/>
              </a:rPr>
              <a:t>指</a:t>
            </a:r>
          </a:p>
        </p:txBody>
      </p:sp>
      <p:sp>
        <p:nvSpPr>
          <p:cNvPr id="104" name="椭圆 103"/>
          <p:cNvSpPr/>
          <p:nvPr/>
        </p:nvSpPr>
        <p:spPr>
          <a:xfrm>
            <a:off x="8945358" y="2694939"/>
            <a:ext cx="1310909" cy="1310909"/>
          </a:xfrm>
          <a:prstGeom prst="ellipse">
            <a:avLst/>
          </a:prstGeom>
          <a:solidFill>
            <a:schemeClr val="bg1"/>
          </a:solidFill>
          <a:ln w="25400">
            <a:gradFill flip="none" rotWithShape="1">
              <a:gsLst>
                <a:gs pos="0">
                  <a:schemeClr val="bg1">
                    <a:lumMod val="10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139700" dist="88900" dir="2700000" algn="tl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6600" dirty="0">
                <a:solidFill>
                  <a:srgbClr val="01ACBE"/>
                </a:solidFill>
                <a:latin typeface="微软雅黑" pitchFamily="34" charset="-122"/>
                <a:ea typeface="微软雅黑" pitchFamily="34" charset="-122"/>
              </a:rPr>
              <a:t>导</a:t>
            </a:r>
          </a:p>
        </p:txBody>
      </p:sp>
      <p:sp>
        <p:nvSpPr>
          <p:cNvPr id="107" name="圆角矩形 106"/>
          <p:cNvSpPr/>
          <p:nvPr/>
        </p:nvSpPr>
        <p:spPr>
          <a:xfrm>
            <a:off x="4871864" y="4537327"/>
            <a:ext cx="5184576" cy="619865"/>
          </a:xfrm>
          <a:prstGeom prst="roundRect">
            <a:avLst>
              <a:gd name="adj" fmla="val 50000"/>
            </a:avLst>
          </a:prstGeom>
          <a:solidFill>
            <a:srgbClr val="01ACBE"/>
          </a:solidFill>
          <a:ln w="15875">
            <a:gradFill>
              <a:gsLst>
                <a:gs pos="0">
                  <a:srgbClr val="F3F3F3"/>
                </a:gs>
                <a:gs pos="100000">
                  <a:schemeClr val="bg1"/>
                </a:gs>
              </a:gsLst>
              <a:lin ang="5400000" scaled="1"/>
            </a:gradFill>
          </a:ln>
          <a:effectLst>
            <a:innerShdw blurRad="76200" dist="38100" dir="16200000">
              <a:prstClr val="black">
                <a:alpha val="37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400" dirty="0">
                <a:latin typeface="微软雅黑 Light" pitchFamily="34" charset="-122"/>
                <a:ea typeface="微软雅黑 Light" pitchFamily="34" charset="-122"/>
              </a:rPr>
              <a:t>答辩人：</a:t>
            </a:r>
            <a:r>
              <a:rPr lang="en-US" altLang="zh-CN" sz="2400" dirty="0">
                <a:latin typeface="微软雅黑 Light" pitchFamily="34" charset="-122"/>
                <a:ea typeface="微软雅黑 Light" pitchFamily="34" charset="-122"/>
              </a:rPr>
              <a:t>xxxxxx</a:t>
            </a:r>
            <a:r>
              <a:rPr lang="zh-CN" altLang="en-US" sz="2400" dirty="0">
                <a:latin typeface="微软雅黑 Light" pitchFamily="34" charset="-122"/>
                <a:ea typeface="微软雅黑 Light" pitchFamily="34" charset="-122"/>
              </a:rPr>
              <a:t>    指导老师：演示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-100013"/>
            <a:ext cx="12192000" cy="6958013"/>
          </a:xfrm>
          <a:prstGeom prst="rect">
            <a:avLst/>
          </a:prstGeom>
          <a:solidFill>
            <a:srgbClr val="01AC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099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5188" y="2024063"/>
            <a:ext cx="3848100" cy="270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文本框 4"/>
          <p:cNvSpPr txBox="1"/>
          <p:nvPr/>
        </p:nvSpPr>
        <p:spPr>
          <a:xfrm>
            <a:off x="5664200" y="2636838"/>
            <a:ext cx="4021138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7200" b="1" spc="3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论文绪论</a:t>
            </a:r>
            <a:endParaRPr lang="zh-HK" altLang="en-US" sz="7200" b="1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-100013"/>
            <a:ext cx="12192000" cy="792163"/>
          </a:xfrm>
          <a:prstGeom prst="rect">
            <a:avLst/>
          </a:prstGeom>
          <a:solidFill>
            <a:srgbClr val="01ACBE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HK" altLang="en-US"/>
          </a:p>
        </p:txBody>
      </p:sp>
      <p:sp>
        <p:nvSpPr>
          <p:cNvPr id="4" name="矩形 3"/>
          <p:cNvSpPr/>
          <p:nvPr/>
        </p:nvSpPr>
        <p:spPr>
          <a:xfrm>
            <a:off x="334963" y="77788"/>
            <a:ext cx="1512887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HK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307975" y="98425"/>
            <a:ext cx="165735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400" spc="300" dirty="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</a:rPr>
              <a:t>论文绪论</a:t>
            </a:r>
            <a:endParaRPr lang="zh-HK" altLang="en-US" sz="2400" spc="300" dirty="0">
              <a:solidFill>
                <a:srgbClr val="66666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2208213" y="71438"/>
            <a:ext cx="0" cy="461962"/>
          </a:xfrm>
          <a:prstGeom prst="line">
            <a:avLst/>
          </a:prstGeom>
          <a:ln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2360613" y="57150"/>
            <a:ext cx="1639887" cy="4619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>
              <a:defRPr sz="2400" spc="30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r>
              <a:rPr lang="zh-CN" altLang="en-US" dirty="0">
                <a:solidFill>
                  <a:schemeClr val="bg1"/>
                </a:solidFill>
              </a:rPr>
              <a:t>研究背景</a:t>
            </a:r>
            <a:endParaRPr lang="zh-HK" altLang="en-US" dirty="0">
              <a:solidFill>
                <a:schemeClr val="bg1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162425" y="57150"/>
            <a:ext cx="1633538" cy="4619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>
              <a:defRPr sz="2400" spc="30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r>
              <a:rPr lang="zh-CN" altLang="en-US" dirty="0">
                <a:solidFill>
                  <a:schemeClr val="bg1"/>
                </a:solidFill>
              </a:rPr>
              <a:t>研究方法</a:t>
            </a:r>
            <a:endParaRPr lang="zh-HK" altLang="en-US" dirty="0">
              <a:solidFill>
                <a:schemeClr val="bg1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935663" y="92075"/>
            <a:ext cx="1563687" cy="4619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>
              <a:defRPr sz="2400" spc="30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r>
              <a:rPr lang="zh-CN" altLang="en-US" dirty="0">
                <a:solidFill>
                  <a:schemeClr val="bg1"/>
                </a:solidFill>
              </a:rPr>
              <a:t>研究结果</a:t>
            </a:r>
            <a:endParaRPr lang="zh-HK" altLang="en-US" dirty="0">
              <a:solidFill>
                <a:schemeClr val="bg1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642225" y="92075"/>
            <a:ext cx="1633538" cy="4619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>
              <a:defRPr sz="2400" spc="30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r>
              <a:rPr lang="zh-CN" altLang="en-US" dirty="0">
                <a:solidFill>
                  <a:schemeClr val="bg1"/>
                </a:solidFill>
              </a:rPr>
              <a:t>问题讨论</a:t>
            </a:r>
            <a:endParaRPr lang="zh-HK" altLang="en-US" dirty="0">
              <a:solidFill>
                <a:schemeClr val="bg1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418638" y="92075"/>
            <a:ext cx="1743075" cy="4619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>
              <a:defRPr sz="2400" spc="30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r>
              <a:rPr lang="zh-CN" altLang="en-US" dirty="0">
                <a:solidFill>
                  <a:schemeClr val="bg1"/>
                </a:solidFill>
              </a:rPr>
              <a:t>论文总结</a:t>
            </a:r>
            <a:endParaRPr lang="zh-HK" altLang="en-US" dirty="0">
              <a:solidFill>
                <a:schemeClr val="bg1"/>
              </a:solidFill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4037013" y="92075"/>
            <a:ext cx="0" cy="461963"/>
          </a:xfrm>
          <a:prstGeom prst="line">
            <a:avLst/>
          </a:prstGeom>
          <a:ln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5795963" y="92075"/>
            <a:ext cx="0" cy="461963"/>
          </a:xfrm>
          <a:prstGeom prst="line">
            <a:avLst/>
          </a:prstGeom>
          <a:ln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7535863" y="76200"/>
            <a:ext cx="0" cy="460375"/>
          </a:xfrm>
          <a:prstGeom prst="line">
            <a:avLst/>
          </a:prstGeom>
          <a:ln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9297988" y="96838"/>
            <a:ext cx="0" cy="461962"/>
          </a:xfrm>
          <a:prstGeom prst="line">
            <a:avLst/>
          </a:prstGeom>
          <a:ln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35" name="矩形 1"/>
          <p:cNvSpPr>
            <a:spLocks noChangeArrowheads="1"/>
          </p:cNvSpPr>
          <p:nvPr/>
        </p:nvSpPr>
        <p:spPr bwMode="auto">
          <a:xfrm>
            <a:off x="1631950" y="1535113"/>
            <a:ext cx="9217025" cy="108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1800">
                <a:solidFill>
                  <a:srgbClr val="666666"/>
                </a:solidFill>
                <a:latin typeface="微软雅黑 Light" pitchFamily="34" charset="-122"/>
                <a:ea typeface="微软雅黑 Light" pitchFamily="34" charset="-122"/>
              </a:rPr>
              <a:t>　序论也叫前言、引言、导论或绪论，它是论文的开头部分。毕业论文的序论的内容，一般包括选题的背景、缘由、意义和目的，或研究的目的、范围、方法及所取得的成果，也可以对本文的基本观点、本论部分的基本内容作一个扼要的介绍。</a:t>
            </a:r>
          </a:p>
        </p:txBody>
      </p:sp>
      <p:sp>
        <p:nvSpPr>
          <p:cNvPr id="12" name="椭圆 11"/>
          <p:cNvSpPr/>
          <p:nvPr/>
        </p:nvSpPr>
        <p:spPr bwMode="auto">
          <a:xfrm>
            <a:off x="1038225" y="1601788"/>
            <a:ext cx="576263" cy="574675"/>
          </a:xfrm>
          <a:prstGeom prst="ellipse">
            <a:avLst/>
          </a:prstGeom>
          <a:solidFill>
            <a:srgbClr val="01AC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400" b="1" dirty="0">
                <a:latin typeface="微软雅黑 Light" pitchFamily="34" charset="-122"/>
                <a:ea typeface="微软雅黑 Light" pitchFamily="34" charset="-122"/>
              </a:rPr>
              <a:t>1</a:t>
            </a:r>
            <a:endParaRPr lang="zh-CN" altLang="en-US" sz="2400" b="1" dirty="0">
              <a:latin typeface="微软雅黑 Light" pitchFamily="34" charset="-122"/>
              <a:ea typeface="微软雅黑 Light" pitchFamily="34" charset="-122"/>
            </a:endParaRPr>
          </a:p>
        </p:txBody>
      </p:sp>
      <p:grpSp>
        <p:nvGrpSpPr>
          <p:cNvPr id="5137" name="组合 23"/>
          <p:cNvGrpSpPr/>
          <p:nvPr/>
        </p:nvGrpSpPr>
        <p:grpSpPr bwMode="auto">
          <a:xfrm>
            <a:off x="1038225" y="2921000"/>
            <a:ext cx="9810750" cy="1090613"/>
            <a:chOff x="1038164" y="1534499"/>
            <a:chExt cx="9810364" cy="1089529"/>
          </a:xfrm>
        </p:grpSpPr>
        <p:sp>
          <p:nvSpPr>
            <p:cNvPr id="5146" name="矩形 24"/>
            <p:cNvSpPr>
              <a:spLocks noChangeArrowheads="1"/>
            </p:cNvSpPr>
            <p:nvPr/>
          </p:nvSpPr>
          <p:spPr bwMode="auto">
            <a:xfrm>
              <a:off x="1631690" y="1534499"/>
              <a:ext cx="9216838" cy="10895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just">
                <a:lnSpc>
                  <a:spcPct val="12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800">
                  <a:solidFill>
                    <a:srgbClr val="666666"/>
                  </a:solidFill>
                  <a:latin typeface="微软雅黑 Light" pitchFamily="34" charset="-122"/>
                  <a:ea typeface="微软雅黑 Light" pitchFamily="34" charset="-122"/>
                </a:rPr>
                <a:t>　序论也叫前言、引言、导论或绪论，它是论文的开头部分。毕业论文的序论的内容，一般包括选题的背景、缘由、意义和目的，或研究的目的、范围、方法及所取得的成果，也可以对本文的基本观点、本论部分的基本内容作一个扼要的介绍。</a:t>
              </a:r>
            </a:p>
          </p:txBody>
        </p:sp>
        <p:sp>
          <p:nvSpPr>
            <p:cNvPr id="26" name="椭圆 25"/>
            <p:cNvSpPr/>
            <p:nvPr/>
          </p:nvSpPr>
          <p:spPr>
            <a:xfrm>
              <a:off x="1038164" y="1601108"/>
              <a:ext cx="576240" cy="575690"/>
            </a:xfrm>
            <a:prstGeom prst="ellipse">
              <a:avLst/>
            </a:prstGeom>
            <a:solidFill>
              <a:srgbClr val="01AC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400" b="1" dirty="0">
                  <a:latin typeface="微软雅黑 Light" pitchFamily="34" charset="-122"/>
                  <a:ea typeface="微软雅黑 Light" pitchFamily="34" charset="-122"/>
                </a:rPr>
                <a:t>2</a:t>
              </a:r>
              <a:endParaRPr lang="zh-CN" altLang="en-US" sz="2400" b="1" dirty="0">
                <a:latin typeface="微软雅黑 Light" pitchFamily="34" charset="-122"/>
                <a:ea typeface="微软雅黑 Light" pitchFamily="34" charset="-122"/>
              </a:endParaRPr>
            </a:p>
          </p:txBody>
        </p:sp>
      </p:grpSp>
      <p:grpSp>
        <p:nvGrpSpPr>
          <p:cNvPr id="5138" name="组合 26"/>
          <p:cNvGrpSpPr/>
          <p:nvPr/>
        </p:nvGrpSpPr>
        <p:grpSpPr bwMode="auto">
          <a:xfrm>
            <a:off x="1038225" y="4375150"/>
            <a:ext cx="9810750" cy="1089025"/>
            <a:chOff x="1038164" y="1534499"/>
            <a:chExt cx="9810364" cy="1089529"/>
          </a:xfrm>
        </p:grpSpPr>
        <p:sp>
          <p:nvSpPr>
            <p:cNvPr id="5144" name="矩形 27"/>
            <p:cNvSpPr>
              <a:spLocks noChangeArrowheads="1"/>
            </p:cNvSpPr>
            <p:nvPr/>
          </p:nvSpPr>
          <p:spPr bwMode="auto">
            <a:xfrm>
              <a:off x="1631690" y="1534499"/>
              <a:ext cx="9216838" cy="10895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just">
                <a:lnSpc>
                  <a:spcPct val="12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800">
                  <a:solidFill>
                    <a:srgbClr val="666666"/>
                  </a:solidFill>
                  <a:latin typeface="微软雅黑 Light" pitchFamily="34" charset="-122"/>
                  <a:ea typeface="微软雅黑 Light" pitchFamily="34" charset="-122"/>
                </a:rPr>
                <a:t>　序论也叫前言、引言、导论或绪论，它是论文的开头部分。毕业论文的序论的内容，一般包括选题的背景、缘由、意义和目的，或研究的目的、范围、方法及所取得的成果，也可以对本文的基本观点、本论部分的基本内容作一个扼要的介绍。</a:t>
              </a:r>
            </a:p>
          </p:txBody>
        </p:sp>
        <p:sp>
          <p:nvSpPr>
            <p:cNvPr id="29" name="椭圆 28"/>
            <p:cNvSpPr/>
            <p:nvPr/>
          </p:nvSpPr>
          <p:spPr>
            <a:xfrm>
              <a:off x="1038164" y="1601205"/>
              <a:ext cx="576240" cy="574941"/>
            </a:xfrm>
            <a:prstGeom prst="ellipse">
              <a:avLst/>
            </a:prstGeom>
            <a:solidFill>
              <a:srgbClr val="01AC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400" b="1" dirty="0">
                  <a:latin typeface="微软雅黑 Light" pitchFamily="34" charset="-122"/>
                  <a:ea typeface="微软雅黑 Light" pitchFamily="34" charset="-122"/>
                </a:rPr>
                <a:t>3</a:t>
              </a:r>
              <a:endParaRPr lang="zh-CN" altLang="en-US" sz="2400" b="1" dirty="0">
                <a:latin typeface="微软雅黑 Light" pitchFamily="34" charset="-122"/>
                <a:ea typeface="微软雅黑 Light" pitchFamily="34" charset="-122"/>
              </a:endParaRPr>
            </a:p>
          </p:txBody>
        </p:sp>
      </p:grpSp>
      <p:cxnSp>
        <p:nvCxnSpPr>
          <p:cNvPr id="15" name="直接连接符 14"/>
          <p:cNvCxnSpPr/>
          <p:nvPr/>
        </p:nvCxnSpPr>
        <p:spPr>
          <a:xfrm>
            <a:off x="1036638" y="5876925"/>
            <a:ext cx="5202237" cy="0"/>
          </a:xfrm>
          <a:prstGeom prst="line">
            <a:avLst/>
          </a:prstGeom>
          <a:ln w="12700">
            <a:solidFill>
              <a:srgbClr val="01AC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>
            <a:off x="579438" y="6092825"/>
            <a:ext cx="5200650" cy="0"/>
          </a:xfrm>
          <a:prstGeom prst="line">
            <a:avLst/>
          </a:prstGeom>
          <a:ln w="12700">
            <a:solidFill>
              <a:srgbClr val="01AC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41" name="矩形 37"/>
          <p:cNvSpPr>
            <a:spLocks noChangeArrowheads="1"/>
          </p:cNvSpPr>
          <p:nvPr/>
        </p:nvSpPr>
        <p:spPr bwMode="auto">
          <a:xfrm>
            <a:off x="6305550" y="5792788"/>
            <a:ext cx="3175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2000" b="1">
                <a:solidFill>
                  <a:srgbClr val="01ACBE"/>
                </a:solidFill>
                <a:latin typeface="微软雅黑 Light" pitchFamily="34" charset="-122"/>
                <a:ea typeface="微软雅黑 Light" pitchFamily="34" charset="-122"/>
              </a:rPr>
              <a:t>综上，是为我的绪论内容</a:t>
            </a:r>
          </a:p>
        </p:txBody>
      </p:sp>
      <p:cxnSp>
        <p:nvCxnSpPr>
          <p:cNvPr id="39" name="直接连接符 38"/>
          <p:cNvCxnSpPr/>
          <p:nvPr/>
        </p:nvCxnSpPr>
        <p:spPr>
          <a:xfrm>
            <a:off x="9418638" y="6092825"/>
            <a:ext cx="1743075" cy="0"/>
          </a:xfrm>
          <a:prstGeom prst="line">
            <a:avLst/>
          </a:prstGeom>
          <a:ln w="12700">
            <a:solidFill>
              <a:srgbClr val="01AC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>
            <a:off x="9767888" y="5862638"/>
            <a:ext cx="1743075" cy="0"/>
          </a:xfrm>
          <a:prstGeom prst="line">
            <a:avLst/>
          </a:prstGeom>
          <a:ln w="12700">
            <a:solidFill>
              <a:srgbClr val="01AC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-100013"/>
            <a:ext cx="12192000" cy="6958013"/>
          </a:xfrm>
          <a:prstGeom prst="rect">
            <a:avLst/>
          </a:prstGeom>
          <a:solidFill>
            <a:srgbClr val="01AC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147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5188" y="2024063"/>
            <a:ext cx="3848100" cy="270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文本框 4"/>
          <p:cNvSpPr txBox="1"/>
          <p:nvPr/>
        </p:nvSpPr>
        <p:spPr>
          <a:xfrm>
            <a:off x="5664200" y="2636838"/>
            <a:ext cx="4021138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7200" b="1" spc="3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研究背景</a:t>
            </a:r>
            <a:endParaRPr lang="zh-HK" altLang="en-US" sz="7200" b="1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-100013"/>
            <a:ext cx="12192000" cy="792163"/>
          </a:xfrm>
          <a:prstGeom prst="rect">
            <a:avLst/>
          </a:prstGeom>
          <a:solidFill>
            <a:srgbClr val="01ACBE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HK" altLang="en-US"/>
          </a:p>
        </p:txBody>
      </p:sp>
      <p:sp>
        <p:nvSpPr>
          <p:cNvPr id="4" name="矩形 3"/>
          <p:cNvSpPr/>
          <p:nvPr/>
        </p:nvSpPr>
        <p:spPr>
          <a:xfrm>
            <a:off x="2381250" y="84138"/>
            <a:ext cx="1512888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HK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407988" y="79375"/>
            <a:ext cx="165735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400" spc="3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论文绪论</a:t>
            </a:r>
            <a:endParaRPr lang="zh-HK" altLang="en-US" sz="2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2208213" y="71438"/>
            <a:ext cx="0" cy="461962"/>
          </a:xfrm>
          <a:prstGeom prst="line">
            <a:avLst/>
          </a:prstGeom>
          <a:ln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4162425" y="57150"/>
            <a:ext cx="1633538" cy="4619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>
              <a:defRPr sz="2400" spc="30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r>
              <a:rPr lang="zh-CN" altLang="en-US" dirty="0">
                <a:solidFill>
                  <a:schemeClr val="bg1"/>
                </a:solidFill>
              </a:rPr>
              <a:t>研究方法</a:t>
            </a:r>
            <a:endParaRPr lang="zh-HK" altLang="en-US" dirty="0">
              <a:solidFill>
                <a:schemeClr val="bg1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935663" y="92075"/>
            <a:ext cx="1563687" cy="4619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>
              <a:defRPr sz="2400" spc="30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r>
              <a:rPr lang="zh-CN" altLang="en-US" dirty="0">
                <a:solidFill>
                  <a:schemeClr val="bg1"/>
                </a:solidFill>
              </a:rPr>
              <a:t>研究结果</a:t>
            </a:r>
            <a:endParaRPr lang="zh-HK" altLang="en-US" dirty="0">
              <a:solidFill>
                <a:schemeClr val="bg1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642225" y="92075"/>
            <a:ext cx="1633538" cy="4619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>
              <a:defRPr sz="2400" spc="30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r>
              <a:rPr lang="zh-CN" altLang="en-US" dirty="0">
                <a:solidFill>
                  <a:schemeClr val="bg1"/>
                </a:solidFill>
              </a:rPr>
              <a:t>问题讨论</a:t>
            </a:r>
            <a:endParaRPr lang="zh-HK" altLang="en-US" dirty="0">
              <a:solidFill>
                <a:schemeClr val="bg1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418638" y="92075"/>
            <a:ext cx="1743075" cy="4619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>
              <a:defRPr sz="2400" spc="30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r>
              <a:rPr lang="zh-CN" altLang="en-US" dirty="0">
                <a:solidFill>
                  <a:schemeClr val="bg1"/>
                </a:solidFill>
              </a:rPr>
              <a:t>论文总结</a:t>
            </a:r>
            <a:endParaRPr lang="zh-HK" altLang="en-US" dirty="0">
              <a:solidFill>
                <a:schemeClr val="bg1"/>
              </a:solidFill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4037013" y="92075"/>
            <a:ext cx="0" cy="461963"/>
          </a:xfrm>
          <a:prstGeom prst="line">
            <a:avLst/>
          </a:prstGeom>
          <a:ln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5795963" y="92075"/>
            <a:ext cx="0" cy="461963"/>
          </a:xfrm>
          <a:prstGeom prst="line">
            <a:avLst/>
          </a:prstGeom>
          <a:ln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7535863" y="76200"/>
            <a:ext cx="0" cy="460375"/>
          </a:xfrm>
          <a:prstGeom prst="line">
            <a:avLst/>
          </a:prstGeom>
          <a:ln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9297988" y="96838"/>
            <a:ext cx="0" cy="461962"/>
          </a:xfrm>
          <a:prstGeom prst="line">
            <a:avLst/>
          </a:prstGeom>
          <a:ln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2379663" y="79375"/>
            <a:ext cx="1638300" cy="4619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>
              <a:defRPr sz="2400" spc="30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r>
              <a:rPr lang="zh-CN" altLang="en-US" dirty="0"/>
              <a:t>研究背景</a:t>
            </a:r>
            <a:endParaRPr lang="zh-HK" altLang="en-US" dirty="0"/>
          </a:p>
        </p:txBody>
      </p:sp>
      <p:grpSp>
        <p:nvGrpSpPr>
          <p:cNvPr id="31" name="组合 30"/>
          <p:cNvGrpSpPr/>
          <p:nvPr/>
        </p:nvGrpSpPr>
        <p:grpSpPr>
          <a:xfrm>
            <a:off x="2704976" y="1268760"/>
            <a:ext cx="6181973" cy="5112568"/>
            <a:chOff x="382111" y="1042988"/>
            <a:chExt cx="6488113" cy="5365750"/>
          </a:xfrm>
          <a:solidFill>
            <a:schemeClr val="bg1">
              <a:lumMod val="65000"/>
            </a:schemeClr>
          </a:solidFill>
        </p:grpSpPr>
        <p:sp>
          <p:nvSpPr>
            <p:cNvPr id="32" name="Freeform 5"/>
            <p:cNvSpPr/>
            <p:nvPr/>
          </p:nvSpPr>
          <p:spPr bwMode="auto">
            <a:xfrm>
              <a:off x="3104673" y="1109663"/>
              <a:ext cx="2840038" cy="2424113"/>
            </a:xfrm>
            <a:custGeom>
              <a:avLst/>
              <a:gdLst>
                <a:gd name="T0" fmla="*/ 1775 w 1883"/>
                <a:gd name="T1" fmla="*/ 136 h 1607"/>
                <a:gd name="T2" fmla="*/ 1667 w 1883"/>
                <a:gd name="T3" fmla="*/ 156 h 1607"/>
                <a:gd name="T4" fmla="*/ 1606 w 1883"/>
                <a:gd name="T5" fmla="*/ 76 h 1607"/>
                <a:gd name="T6" fmla="*/ 1541 w 1883"/>
                <a:gd name="T7" fmla="*/ 79 h 1607"/>
                <a:gd name="T8" fmla="*/ 1488 w 1883"/>
                <a:gd name="T9" fmla="*/ 29 h 1607"/>
                <a:gd name="T10" fmla="*/ 1503 w 1883"/>
                <a:gd name="T11" fmla="*/ 60 h 1607"/>
                <a:gd name="T12" fmla="*/ 1516 w 1883"/>
                <a:gd name="T13" fmla="*/ 110 h 1607"/>
                <a:gd name="T14" fmla="*/ 1458 w 1883"/>
                <a:gd name="T15" fmla="*/ 323 h 1607"/>
                <a:gd name="T16" fmla="*/ 1295 w 1883"/>
                <a:gd name="T17" fmla="*/ 415 h 1607"/>
                <a:gd name="T18" fmla="*/ 1378 w 1883"/>
                <a:gd name="T19" fmla="*/ 564 h 1607"/>
                <a:gd name="T20" fmla="*/ 1498 w 1883"/>
                <a:gd name="T21" fmla="*/ 566 h 1607"/>
                <a:gd name="T22" fmla="*/ 1344 w 1883"/>
                <a:gd name="T23" fmla="*/ 714 h 1607"/>
                <a:gd name="T24" fmla="*/ 1202 w 1883"/>
                <a:gd name="T25" fmla="*/ 877 h 1607"/>
                <a:gd name="T26" fmla="*/ 1038 w 1883"/>
                <a:gd name="T27" fmla="*/ 960 h 1607"/>
                <a:gd name="T28" fmla="*/ 933 w 1883"/>
                <a:gd name="T29" fmla="*/ 1115 h 1607"/>
                <a:gd name="T30" fmla="*/ 567 w 1883"/>
                <a:gd name="T31" fmla="*/ 1228 h 1607"/>
                <a:gd name="T32" fmla="*/ 267 w 1883"/>
                <a:gd name="T33" fmla="*/ 1127 h 1607"/>
                <a:gd name="T34" fmla="*/ 3 w 1883"/>
                <a:gd name="T35" fmla="*/ 1114 h 1607"/>
                <a:gd name="T36" fmla="*/ 31 w 1883"/>
                <a:gd name="T37" fmla="*/ 1198 h 1607"/>
                <a:gd name="T38" fmla="*/ 62 w 1883"/>
                <a:gd name="T39" fmla="*/ 1304 h 1607"/>
                <a:gd name="T40" fmla="*/ 183 w 1883"/>
                <a:gd name="T41" fmla="*/ 1275 h 1607"/>
                <a:gd name="T42" fmla="*/ 181 w 1883"/>
                <a:gd name="T43" fmla="*/ 1379 h 1607"/>
                <a:gd name="T44" fmla="*/ 251 w 1883"/>
                <a:gd name="T45" fmla="*/ 1429 h 1607"/>
                <a:gd name="T46" fmla="*/ 289 w 1883"/>
                <a:gd name="T47" fmla="*/ 1475 h 1607"/>
                <a:gd name="T48" fmla="*/ 319 w 1883"/>
                <a:gd name="T49" fmla="*/ 1467 h 1607"/>
                <a:gd name="T50" fmla="*/ 474 w 1883"/>
                <a:gd name="T51" fmla="*/ 1413 h 1607"/>
                <a:gd name="T52" fmla="*/ 504 w 1883"/>
                <a:gd name="T53" fmla="*/ 1483 h 1607"/>
                <a:gd name="T54" fmla="*/ 441 w 1883"/>
                <a:gd name="T55" fmla="*/ 1534 h 1607"/>
                <a:gd name="T56" fmla="*/ 552 w 1883"/>
                <a:gd name="T57" fmla="*/ 1596 h 1607"/>
                <a:gd name="T58" fmla="*/ 624 w 1883"/>
                <a:gd name="T59" fmla="*/ 1460 h 1607"/>
                <a:gd name="T60" fmla="*/ 690 w 1883"/>
                <a:gd name="T61" fmla="*/ 1441 h 1607"/>
                <a:gd name="T62" fmla="*/ 712 w 1883"/>
                <a:gd name="T63" fmla="*/ 1556 h 1607"/>
                <a:gd name="T64" fmla="*/ 809 w 1883"/>
                <a:gd name="T65" fmla="*/ 1605 h 1607"/>
                <a:gd name="T66" fmla="*/ 878 w 1883"/>
                <a:gd name="T67" fmla="*/ 1488 h 1607"/>
                <a:gd name="T68" fmla="*/ 967 w 1883"/>
                <a:gd name="T69" fmla="*/ 1421 h 1607"/>
                <a:gd name="T70" fmla="*/ 995 w 1883"/>
                <a:gd name="T71" fmla="*/ 1407 h 1607"/>
                <a:gd name="T72" fmla="*/ 1062 w 1883"/>
                <a:gd name="T73" fmla="*/ 1388 h 1607"/>
                <a:gd name="T74" fmla="*/ 1122 w 1883"/>
                <a:gd name="T75" fmla="*/ 1328 h 1607"/>
                <a:gd name="T76" fmla="*/ 1205 w 1883"/>
                <a:gd name="T77" fmla="*/ 1300 h 1607"/>
                <a:gd name="T78" fmla="*/ 1203 w 1883"/>
                <a:gd name="T79" fmla="*/ 1221 h 1607"/>
                <a:gd name="T80" fmla="*/ 1263 w 1883"/>
                <a:gd name="T81" fmla="*/ 1109 h 1607"/>
                <a:gd name="T82" fmla="*/ 1303 w 1883"/>
                <a:gd name="T83" fmla="*/ 1182 h 1607"/>
                <a:gd name="T84" fmla="*/ 1335 w 1883"/>
                <a:gd name="T85" fmla="*/ 1142 h 1607"/>
                <a:gd name="T86" fmla="*/ 1416 w 1883"/>
                <a:gd name="T87" fmla="*/ 1065 h 1607"/>
                <a:gd name="T88" fmla="*/ 1482 w 1883"/>
                <a:gd name="T89" fmla="*/ 1050 h 1607"/>
                <a:gd name="T90" fmla="*/ 1509 w 1883"/>
                <a:gd name="T91" fmla="*/ 1102 h 1607"/>
                <a:gd name="T92" fmla="*/ 1587 w 1883"/>
                <a:gd name="T93" fmla="*/ 1173 h 1607"/>
                <a:gd name="T94" fmla="*/ 1617 w 1883"/>
                <a:gd name="T95" fmla="*/ 1150 h 1607"/>
                <a:gd name="T96" fmla="*/ 1669 w 1883"/>
                <a:gd name="T97" fmla="*/ 1098 h 1607"/>
                <a:gd name="T98" fmla="*/ 1785 w 1883"/>
                <a:gd name="T99" fmla="*/ 1017 h 1607"/>
                <a:gd name="T100" fmla="*/ 1878 w 1883"/>
                <a:gd name="T101" fmla="*/ 935 h 1607"/>
                <a:gd name="T102" fmla="*/ 1845 w 1883"/>
                <a:gd name="T103" fmla="*/ 855 h 1607"/>
                <a:gd name="T104" fmla="*/ 1778 w 1883"/>
                <a:gd name="T105" fmla="*/ 850 h 1607"/>
                <a:gd name="T106" fmla="*/ 1733 w 1883"/>
                <a:gd name="T107" fmla="*/ 779 h 1607"/>
                <a:gd name="T108" fmla="*/ 1681 w 1883"/>
                <a:gd name="T109" fmla="*/ 694 h 1607"/>
                <a:gd name="T110" fmla="*/ 1720 w 1883"/>
                <a:gd name="T111" fmla="*/ 670 h 1607"/>
                <a:gd name="T112" fmla="*/ 1746 w 1883"/>
                <a:gd name="T113" fmla="*/ 596 h 1607"/>
                <a:gd name="T114" fmla="*/ 1735 w 1883"/>
                <a:gd name="T115" fmla="*/ 501 h 1607"/>
                <a:gd name="T116" fmla="*/ 1774 w 1883"/>
                <a:gd name="T117" fmla="*/ 445 h 1607"/>
                <a:gd name="T118" fmla="*/ 1824 w 1883"/>
                <a:gd name="T119" fmla="*/ 431 h 1607"/>
                <a:gd name="T120" fmla="*/ 1843 w 1883"/>
                <a:gd name="T121" fmla="*/ 331 h 1607"/>
                <a:gd name="T122" fmla="*/ 1849 w 1883"/>
                <a:gd name="T123" fmla="*/ 222 h 1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883" h="1607">
                  <a:moveTo>
                    <a:pt x="1845" y="171"/>
                  </a:moveTo>
                  <a:cubicBezTo>
                    <a:pt x="1838" y="147"/>
                    <a:pt x="1838" y="147"/>
                    <a:pt x="1838" y="147"/>
                  </a:cubicBezTo>
                  <a:cubicBezTo>
                    <a:pt x="1819" y="115"/>
                    <a:pt x="1819" y="115"/>
                    <a:pt x="1819" y="115"/>
                  </a:cubicBezTo>
                  <a:cubicBezTo>
                    <a:pt x="1803" y="106"/>
                    <a:pt x="1803" y="106"/>
                    <a:pt x="1803" y="106"/>
                  </a:cubicBezTo>
                  <a:cubicBezTo>
                    <a:pt x="1787" y="115"/>
                    <a:pt x="1787" y="115"/>
                    <a:pt x="1787" y="115"/>
                  </a:cubicBezTo>
                  <a:cubicBezTo>
                    <a:pt x="1778" y="134"/>
                    <a:pt x="1778" y="134"/>
                    <a:pt x="1778" y="134"/>
                  </a:cubicBezTo>
                  <a:cubicBezTo>
                    <a:pt x="1777" y="136"/>
                    <a:pt x="1777" y="136"/>
                    <a:pt x="1777" y="136"/>
                  </a:cubicBezTo>
                  <a:cubicBezTo>
                    <a:pt x="1775" y="136"/>
                    <a:pt x="1775" y="136"/>
                    <a:pt x="1775" y="136"/>
                  </a:cubicBezTo>
                  <a:cubicBezTo>
                    <a:pt x="1774" y="136"/>
                    <a:pt x="1774" y="136"/>
                    <a:pt x="1774" y="136"/>
                  </a:cubicBezTo>
                  <a:cubicBezTo>
                    <a:pt x="1744" y="141"/>
                    <a:pt x="1744" y="141"/>
                    <a:pt x="1744" y="141"/>
                  </a:cubicBezTo>
                  <a:cubicBezTo>
                    <a:pt x="1741" y="143"/>
                    <a:pt x="1738" y="144"/>
                    <a:pt x="1736" y="147"/>
                  </a:cubicBezTo>
                  <a:cubicBezTo>
                    <a:pt x="1729" y="155"/>
                    <a:pt x="1729" y="155"/>
                    <a:pt x="1729" y="155"/>
                  </a:cubicBezTo>
                  <a:cubicBezTo>
                    <a:pt x="1714" y="167"/>
                    <a:pt x="1714" y="167"/>
                    <a:pt x="1714" y="167"/>
                  </a:cubicBezTo>
                  <a:cubicBezTo>
                    <a:pt x="1709" y="170"/>
                    <a:pt x="1709" y="170"/>
                    <a:pt x="1709" y="170"/>
                  </a:cubicBezTo>
                  <a:cubicBezTo>
                    <a:pt x="1696" y="172"/>
                    <a:pt x="1696" y="172"/>
                    <a:pt x="1696" y="172"/>
                  </a:cubicBezTo>
                  <a:cubicBezTo>
                    <a:pt x="1689" y="171"/>
                    <a:pt x="1680" y="165"/>
                    <a:pt x="1667" y="156"/>
                  </a:cubicBezTo>
                  <a:cubicBezTo>
                    <a:pt x="1666" y="155"/>
                    <a:pt x="1666" y="155"/>
                    <a:pt x="1666" y="155"/>
                  </a:cubicBezTo>
                  <a:cubicBezTo>
                    <a:pt x="1645" y="134"/>
                    <a:pt x="1634" y="119"/>
                    <a:pt x="1634" y="110"/>
                  </a:cubicBezTo>
                  <a:cubicBezTo>
                    <a:pt x="1634" y="83"/>
                    <a:pt x="1634" y="83"/>
                    <a:pt x="1634" y="83"/>
                  </a:cubicBezTo>
                  <a:cubicBezTo>
                    <a:pt x="1634" y="82"/>
                    <a:pt x="1634" y="82"/>
                    <a:pt x="1634" y="82"/>
                  </a:cubicBezTo>
                  <a:cubicBezTo>
                    <a:pt x="1634" y="81"/>
                    <a:pt x="1634" y="81"/>
                    <a:pt x="1634" y="81"/>
                  </a:cubicBezTo>
                  <a:cubicBezTo>
                    <a:pt x="1638" y="76"/>
                    <a:pt x="1638" y="76"/>
                    <a:pt x="1638" y="76"/>
                  </a:cubicBezTo>
                  <a:cubicBezTo>
                    <a:pt x="1607" y="65"/>
                    <a:pt x="1607" y="65"/>
                    <a:pt x="1607" y="65"/>
                  </a:cubicBezTo>
                  <a:cubicBezTo>
                    <a:pt x="1606" y="76"/>
                    <a:pt x="1606" y="76"/>
                    <a:pt x="1606" y="76"/>
                  </a:cubicBezTo>
                  <a:cubicBezTo>
                    <a:pt x="1606" y="79"/>
                    <a:pt x="1603" y="83"/>
                    <a:pt x="1597" y="86"/>
                  </a:cubicBezTo>
                  <a:cubicBezTo>
                    <a:pt x="1587" y="90"/>
                    <a:pt x="1587" y="90"/>
                    <a:pt x="1587" y="90"/>
                  </a:cubicBezTo>
                  <a:cubicBezTo>
                    <a:pt x="1583" y="89"/>
                    <a:pt x="1583" y="89"/>
                    <a:pt x="1583" y="89"/>
                  </a:cubicBezTo>
                  <a:cubicBezTo>
                    <a:pt x="1583" y="88"/>
                    <a:pt x="1583" y="88"/>
                    <a:pt x="1583" y="88"/>
                  </a:cubicBezTo>
                  <a:cubicBezTo>
                    <a:pt x="1567" y="85"/>
                    <a:pt x="1567" y="85"/>
                    <a:pt x="1567" y="85"/>
                  </a:cubicBezTo>
                  <a:cubicBezTo>
                    <a:pt x="1570" y="97"/>
                    <a:pt x="1570" y="97"/>
                    <a:pt x="1570" y="97"/>
                  </a:cubicBezTo>
                  <a:cubicBezTo>
                    <a:pt x="1543" y="79"/>
                    <a:pt x="1543" y="79"/>
                    <a:pt x="1543" y="79"/>
                  </a:cubicBezTo>
                  <a:cubicBezTo>
                    <a:pt x="1541" y="79"/>
                    <a:pt x="1541" y="79"/>
                    <a:pt x="1541" y="79"/>
                  </a:cubicBezTo>
                  <a:cubicBezTo>
                    <a:pt x="1540" y="78"/>
                    <a:pt x="1540" y="78"/>
                    <a:pt x="1540" y="78"/>
                  </a:cubicBezTo>
                  <a:cubicBezTo>
                    <a:pt x="1540" y="78"/>
                    <a:pt x="1540" y="78"/>
                    <a:pt x="1540" y="78"/>
                  </a:cubicBezTo>
                  <a:cubicBezTo>
                    <a:pt x="1536" y="66"/>
                    <a:pt x="1534" y="55"/>
                    <a:pt x="1534" y="42"/>
                  </a:cubicBezTo>
                  <a:cubicBezTo>
                    <a:pt x="1534" y="31"/>
                    <a:pt x="1535" y="25"/>
                    <a:pt x="1539" y="21"/>
                  </a:cubicBezTo>
                  <a:cubicBezTo>
                    <a:pt x="1546" y="9"/>
                    <a:pt x="1546" y="9"/>
                    <a:pt x="1546" y="9"/>
                  </a:cubicBezTo>
                  <a:cubicBezTo>
                    <a:pt x="1544" y="0"/>
                    <a:pt x="1544" y="0"/>
                    <a:pt x="1544" y="0"/>
                  </a:cubicBezTo>
                  <a:cubicBezTo>
                    <a:pt x="1516" y="4"/>
                    <a:pt x="1516" y="4"/>
                    <a:pt x="1516" y="4"/>
                  </a:cubicBezTo>
                  <a:cubicBezTo>
                    <a:pt x="1502" y="5"/>
                    <a:pt x="1493" y="13"/>
                    <a:pt x="1488" y="29"/>
                  </a:cubicBezTo>
                  <a:cubicBezTo>
                    <a:pt x="1488" y="30"/>
                    <a:pt x="1488" y="30"/>
                    <a:pt x="1488" y="30"/>
                  </a:cubicBezTo>
                  <a:cubicBezTo>
                    <a:pt x="1488" y="30"/>
                    <a:pt x="1488" y="30"/>
                    <a:pt x="1488" y="30"/>
                  </a:cubicBezTo>
                  <a:cubicBezTo>
                    <a:pt x="1472" y="55"/>
                    <a:pt x="1472" y="55"/>
                    <a:pt x="1472" y="55"/>
                  </a:cubicBezTo>
                  <a:cubicBezTo>
                    <a:pt x="1488" y="53"/>
                    <a:pt x="1488" y="53"/>
                    <a:pt x="1488" y="53"/>
                  </a:cubicBezTo>
                  <a:cubicBezTo>
                    <a:pt x="1489" y="53"/>
                    <a:pt x="1489" y="53"/>
                    <a:pt x="1489" y="53"/>
                  </a:cubicBezTo>
                  <a:cubicBezTo>
                    <a:pt x="1490" y="52"/>
                    <a:pt x="1490" y="52"/>
                    <a:pt x="1490" y="52"/>
                  </a:cubicBezTo>
                  <a:cubicBezTo>
                    <a:pt x="1491" y="55"/>
                    <a:pt x="1491" y="55"/>
                    <a:pt x="1491" y="55"/>
                  </a:cubicBezTo>
                  <a:cubicBezTo>
                    <a:pt x="1503" y="60"/>
                    <a:pt x="1503" y="60"/>
                    <a:pt x="1503" y="60"/>
                  </a:cubicBezTo>
                  <a:cubicBezTo>
                    <a:pt x="1506" y="60"/>
                    <a:pt x="1506" y="60"/>
                    <a:pt x="1506" y="60"/>
                  </a:cubicBezTo>
                  <a:cubicBezTo>
                    <a:pt x="1508" y="61"/>
                    <a:pt x="1508" y="61"/>
                    <a:pt x="1508" y="61"/>
                  </a:cubicBezTo>
                  <a:cubicBezTo>
                    <a:pt x="1508" y="64"/>
                    <a:pt x="1508" y="64"/>
                    <a:pt x="1508" y="64"/>
                  </a:cubicBezTo>
                  <a:cubicBezTo>
                    <a:pt x="1510" y="86"/>
                    <a:pt x="1510" y="86"/>
                    <a:pt x="1510" y="86"/>
                  </a:cubicBezTo>
                  <a:cubicBezTo>
                    <a:pt x="1516" y="107"/>
                    <a:pt x="1516" y="107"/>
                    <a:pt x="1516" y="107"/>
                  </a:cubicBezTo>
                  <a:cubicBezTo>
                    <a:pt x="1516" y="108"/>
                    <a:pt x="1516" y="108"/>
                    <a:pt x="1516" y="108"/>
                  </a:cubicBezTo>
                  <a:cubicBezTo>
                    <a:pt x="1516" y="109"/>
                    <a:pt x="1516" y="109"/>
                    <a:pt x="1516" y="109"/>
                  </a:cubicBezTo>
                  <a:cubicBezTo>
                    <a:pt x="1516" y="110"/>
                    <a:pt x="1516" y="110"/>
                    <a:pt x="1516" y="110"/>
                  </a:cubicBezTo>
                  <a:cubicBezTo>
                    <a:pt x="1481" y="179"/>
                    <a:pt x="1481" y="179"/>
                    <a:pt x="1481" y="179"/>
                  </a:cubicBezTo>
                  <a:cubicBezTo>
                    <a:pt x="1475" y="189"/>
                    <a:pt x="1472" y="214"/>
                    <a:pt x="1470" y="252"/>
                  </a:cubicBezTo>
                  <a:cubicBezTo>
                    <a:pt x="1470" y="255"/>
                    <a:pt x="1470" y="255"/>
                    <a:pt x="1470" y="255"/>
                  </a:cubicBezTo>
                  <a:cubicBezTo>
                    <a:pt x="1456" y="281"/>
                    <a:pt x="1456" y="281"/>
                    <a:pt x="1456" y="281"/>
                  </a:cubicBezTo>
                  <a:cubicBezTo>
                    <a:pt x="1465" y="292"/>
                    <a:pt x="1465" y="292"/>
                    <a:pt x="1465" y="292"/>
                  </a:cubicBezTo>
                  <a:cubicBezTo>
                    <a:pt x="1465" y="294"/>
                    <a:pt x="1465" y="294"/>
                    <a:pt x="1465" y="294"/>
                  </a:cubicBezTo>
                  <a:cubicBezTo>
                    <a:pt x="1467" y="310"/>
                    <a:pt x="1465" y="319"/>
                    <a:pt x="1461" y="322"/>
                  </a:cubicBezTo>
                  <a:cubicBezTo>
                    <a:pt x="1458" y="323"/>
                    <a:pt x="1458" y="323"/>
                    <a:pt x="1458" y="323"/>
                  </a:cubicBezTo>
                  <a:cubicBezTo>
                    <a:pt x="1451" y="327"/>
                    <a:pt x="1426" y="352"/>
                    <a:pt x="1387" y="400"/>
                  </a:cubicBezTo>
                  <a:cubicBezTo>
                    <a:pt x="1384" y="403"/>
                    <a:pt x="1384" y="403"/>
                    <a:pt x="1384" y="403"/>
                  </a:cubicBezTo>
                  <a:cubicBezTo>
                    <a:pt x="1382" y="402"/>
                    <a:pt x="1382" y="402"/>
                    <a:pt x="1382" y="402"/>
                  </a:cubicBezTo>
                  <a:cubicBezTo>
                    <a:pt x="1379" y="400"/>
                    <a:pt x="1379" y="400"/>
                    <a:pt x="1379" y="400"/>
                  </a:cubicBezTo>
                  <a:cubicBezTo>
                    <a:pt x="1365" y="390"/>
                    <a:pt x="1353" y="382"/>
                    <a:pt x="1345" y="373"/>
                  </a:cubicBezTo>
                  <a:cubicBezTo>
                    <a:pt x="1339" y="369"/>
                    <a:pt x="1323" y="366"/>
                    <a:pt x="1297" y="366"/>
                  </a:cubicBezTo>
                  <a:cubicBezTo>
                    <a:pt x="1296" y="414"/>
                    <a:pt x="1296" y="414"/>
                    <a:pt x="1296" y="414"/>
                  </a:cubicBezTo>
                  <a:cubicBezTo>
                    <a:pt x="1295" y="415"/>
                    <a:pt x="1295" y="415"/>
                    <a:pt x="1295" y="415"/>
                  </a:cubicBezTo>
                  <a:cubicBezTo>
                    <a:pt x="1276" y="507"/>
                    <a:pt x="1276" y="507"/>
                    <a:pt x="1276" y="507"/>
                  </a:cubicBezTo>
                  <a:cubicBezTo>
                    <a:pt x="1271" y="519"/>
                    <a:pt x="1270" y="540"/>
                    <a:pt x="1270" y="572"/>
                  </a:cubicBezTo>
                  <a:cubicBezTo>
                    <a:pt x="1278" y="581"/>
                    <a:pt x="1278" y="581"/>
                    <a:pt x="1278" y="581"/>
                  </a:cubicBezTo>
                  <a:cubicBezTo>
                    <a:pt x="1284" y="569"/>
                    <a:pt x="1284" y="569"/>
                    <a:pt x="1284" y="569"/>
                  </a:cubicBezTo>
                  <a:cubicBezTo>
                    <a:pt x="1285" y="569"/>
                    <a:pt x="1285" y="569"/>
                    <a:pt x="1285" y="569"/>
                  </a:cubicBezTo>
                  <a:cubicBezTo>
                    <a:pt x="1286" y="566"/>
                    <a:pt x="1286" y="566"/>
                    <a:pt x="1286" y="566"/>
                  </a:cubicBezTo>
                  <a:cubicBezTo>
                    <a:pt x="1310" y="554"/>
                    <a:pt x="1310" y="554"/>
                    <a:pt x="1310" y="554"/>
                  </a:cubicBezTo>
                  <a:cubicBezTo>
                    <a:pt x="1378" y="564"/>
                    <a:pt x="1378" y="564"/>
                    <a:pt x="1378" y="564"/>
                  </a:cubicBezTo>
                  <a:cubicBezTo>
                    <a:pt x="1385" y="556"/>
                    <a:pt x="1385" y="556"/>
                    <a:pt x="1385" y="556"/>
                  </a:cubicBezTo>
                  <a:cubicBezTo>
                    <a:pt x="1395" y="539"/>
                    <a:pt x="1395" y="539"/>
                    <a:pt x="1395" y="539"/>
                  </a:cubicBezTo>
                  <a:cubicBezTo>
                    <a:pt x="1397" y="538"/>
                    <a:pt x="1397" y="538"/>
                    <a:pt x="1397" y="538"/>
                  </a:cubicBezTo>
                  <a:cubicBezTo>
                    <a:pt x="1397" y="538"/>
                    <a:pt x="1397" y="538"/>
                    <a:pt x="1397" y="538"/>
                  </a:cubicBezTo>
                  <a:cubicBezTo>
                    <a:pt x="1398" y="537"/>
                    <a:pt x="1398" y="537"/>
                    <a:pt x="1398" y="537"/>
                  </a:cubicBezTo>
                  <a:cubicBezTo>
                    <a:pt x="1424" y="532"/>
                    <a:pt x="1424" y="532"/>
                    <a:pt x="1424" y="532"/>
                  </a:cubicBezTo>
                  <a:cubicBezTo>
                    <a:pt x="1459" y="529"/>
                    <a:pt x="1459" y="529"/>
                    <a:pt x="1459" y="529"/>
                  </a:cubicBezTo>
                  <a:cubicBezTo>
                    <a:pt x="1470" y="532"/>
                    <a:pt x="1482" y="545"/>
                    <a:pt x="1498" y="566"/>
                  </a:cubicBezTo>
                  <a:cubicBezTo>
                    <a:pt x="1540" y="588"/>
                    <a:pt x="1564" y="607"/>
                    <a:pt x="1569" y="623"/>
                  </a:cubicBezTo>
                  <a:cubicBezTo>
                    <a:pt x="1572" y="632"/>
                    <a:pt x="1572" y="638"/>
                    <a:pt x="1569" y="646"/>
                  </a:cubicBezTo>
                  <a:cubicBezTo>
                    <a:pt x="1566" y="653"/>
                    <a:pt x="1558" y="657"/>
                    <a:pt x="1548" y="658"/>
                  </a:cubicBezTo>
                  <a:cubicBezTo>
                    <a:pt x="1547" y="658"/>
                    <a:pt x="1547" y="658"/>
                    <a:pt x="1547" y="658"/>
                  </a:cubicBezTo>
                  <a:cubicBezTo>
                    <a:pt x="1495" y="656"/>
                    <a:pt x="1465" y="656"/>
                    <a:pt x="1455" y="659"/>
                  </a:cubicBezTo>
                  <a:cubicBezTo>
                    <a:pt x="1430" y="676"/>
                    <a:pt x="1430" y="676"/>
                    <a:pt x="1430" y="676"/>
                  </a:cubicBezTo>
                  <a:cubicBezTo>
                    <a:pt x="1398" y="699"/>
                    <a:pt x="1377" y="711"/>
                    <a:pt x="1365" y="711"/>
                  </a:cubicBezTo>
                  <a:cubicBezTo>
                    <a:pt x="1344" y="714"/>
                    <a:pt x="1344" y="714"/>
                    <a:pt x="1344" y="714"/>
                  </a:cubicBezTo>
                  <a:cubicBezTo>
                    <a:pt x="1331" y="767"/>
                    <a:pt x="1331" y="767"/>
                    <a:pt x="1331" y="767"/>
                  </a:cubicBezTo>
                  <a:cubicBezTo>
                    <a:pt x="1328" y="783"/>
                    <a:pt x="1323" y="793"/>
                    <a:pt x="1314" y="801"/>
                  </a:cubicBezTo>
                  <a:cubicBezTo>
                    <a:pt x="1305" y="809"/>
                    <a:pt x="1292" y="814"/>
                    <a:pt x="1276" y="818"/>
                  </a:cubicBezTo>
                  <a:cubicBezTo>
                    <a:pt x="1255" y="821"/>
                    <a:pt x="1239" y="828"/>
                    <a:pt x="1223" y="838"/>
                  </a:cubicBezTo>
                  <a:cubicBezTo>
                    <a:pt x="1205" y="876"/>
                    <a:pt x="1205" y="876"/>
                    <a:pt x="1205" y="876"/>
                  </a:cubicBezTo>
                  <a:cubicBezTo>
                    <a:pt x="1204" y="877"/>
                    <a:pt x="1204" y="877"/>
                    <a:pt x="1204" y="877"/>
                  </a:cubicBezTo>
                  <a:cubicBezTo>
                    <a:pt x="1203" y="877"/>
                    <a:pt x="1203" y="877"/>
                    <a:pt x="1203" y="877"/>
                  </a:cubicBezTo>
                  <a:cubicBezTo>
                    <a:pt x="1202" y="877"/>
                    <a:pt x="1202" y="877"/>
                    <a:pt x="1202" y="877"/>
                  </a:cubicBezTo>
                  <a:cubicBezTo>
                    <a:pt x="1153" y="897"/>
                    <a:pt x="1153" y="897"/>
                    <a:pt x="1153" y="897"/>
                  </a:cubicBezTo>
                  <a:cubicBezTo>
                    <a:pt x="1150" y="897"/>
                    <a:pt x="1150" y="897"/>
                    <a:pt x="1150" y="897"/>
                  </a:cubicBezTo>
                  <a:cubicBezTo>
                    <a:pt x="1126" y="891"/>
                    <a:pt x="1126" y="891"/>
                    <a:pt x="1126" y="891"/>
                  </a:cubicBezTo>
                  <a:cubicBezTo>
                    <a:pt x="1107" y="888"/>
                    <a:pt x="1092" y="883"/>
                    <a:pt x="1082" y="877"/>
                  </a:cubicBezTo>
                  <a:cubicBezTo>
                    <a:pt x="1070" y="870"/>
                    <a:pt x="1056" y="869"/>
                    <a:pt x="1041" y="874"/>
                  </a:cubicBezTo>
                  <a:cubicBezTo>
                    <a:pt x="1029" y="891"/>
                    <a:pt x="1022" y="914"/>
                    <a:pt x="1023" y="938"/>
                  </a:cubicBezTo>
                  <a:cubicBezTo>
                    <a:pt x="1024" y="951"/>
                    <a:pt x="1027" y="959"/>
                    <a:pt x="1031" y="961"/>
                  </a:cubicBezTo>
                  <a:cubicBezTo>
                    <a:pt x="1038" y="960"/>
                    <a:pt x="1038" y="960"/>
                    <a:pt x="1038" y="960"/>
                  </a:cubicBezTo>
                  <a:cubicBezTo>
                    <a:pt x="1046" y="955"/>
                    <a:pt x="1046" y="955"/>
                    <a:pt x="1046" y="955"/>
                  </a:cubicBezTo>
                  <a:cubicBezTo>
                    <a:pt x="1049" y="989"/>
                    <a:pt x="1049" y="989"/>
                    <a:pt x="1049" y="989"/>
                  </a:cubicBezTo>
                  <a:cubicBezTo>
                    <a:pt x="1049" y="1000"/>
                    <a:pt x="1044" y="1009"/>
                    <a:pt x="1036" y="1015"/>
                  </a:cubicBezTo>
                  <a:cubicBezTo>
                    <a:pt x="1031" y="1019"/>
                    <a:pt x="1021" y="1023"/>
                    <a:pt x="1007" y="1028"/>
                  </a:cubicBezTo>
                  <a:cubicBezTo>
                    <a:pt x="999" y="1030"/>
                    <a:pt x="999" y="1030"/>
                    <a:pt x="999" y="1030"/>
                  </a:cubicBezTo>
                  <a:cubicBezTo>
                    <a:pt x="988" y="1034"/>
                    <a:pt x="966" y="1062"/>
                    <a:pt x="934" y="1114"/>
                  </a:cubicBezTo>
                  <a:cubicBezTo>
                    <a:pt x="934" y="1115"/>
                    <a:pt x="934" y="1115"/>
                    <a:pt x="934" y="1115"/>
                  </a:cubicBezTo>
                  <a:cubicBezTo>
                    <a:pt x="933" y="1115"/>
                    <a:pt x="933" y="1115"/>
                    <a:pt x="933" y="1115"/>
                  </a:cubicBezTo>
                  <a:cubicBezTo>
                    <a:pt x="901" y="1134"/>
                    <a:pt x="901" y="1134"/>
                    <a:pt x="901" y="1134"/>
                  </a:cubicBezTo>
                  <a:cubicBezTo>
                    <a:pt x="906" y="1134"/>
                    <a:pt x="909" y="1136"/>
                    <a:pt x="908" y="1141"/>
                  </a:cubicBezTo>
                  <a:cubicBezTo>
                    <a:pt x="907" y="1145"/>
                    <a:pt x="904" y="1146"/>
                    <a:pt x="896" y="1147"/>
                  </a:cubicBezTo>
                  <a:cubicBezTo>
                    <a:pt x="806" y="1145"/>
                    <a:pt x="806" y="1145"/>
                    <a:pt x="806" y="1145"/>
                  </a:cubicBezTo>
                  <a:cubicBezTo>
                    <a:pt x="706" y="1142"/>
                    <a:pt x="627" y="1169"/>
                    <a:pt x="572" y="1226"/>
                  </a:cubicBezTo>
                  <a:cubicBezTo>
                    <a:pt x="570" y="1227"/>
                    <a:pt x="570" y="1227"/>
                    <a:pt x="570" y="1227"/>
                  </a:cubicBezTo>
                  <a:cubicBezTo>
                    <a:pt x="568" y="1228"/>
                    <a:pt x="568" y="1228"/>
                    <a:pt x="568" y="1228"/>
                  </a:cubicBezTo>
                  <a:cubicBezTo>
                    <a:pt x="567" y="1228"/>
                    <a:pt x="567" y="1228"/>
                    <a:pt x="567" y="1228"/>
                  </a:cubicBezTo>
                  <a:cubicBezTo>
                    <a:pt x="530" y="1232"/>
                    <a:pt x="530" y="1232"/>
                    <a:pt x="530" y="1232"/>
                  </a:cubicBezTo>
                  <a:cubicBezTo>
                    <a:pt x="528" y="1233"/>
                    <a:pt x="528" y="1233"/>
                    <a:pt x="528" y="1233"/>
                  </a:cubicBezTo>
                  <a:cubicBezTo>
                    <a:pt x="526" y="1233"/>
                    <a:pt x="526" y="1233"/>
                    <a:pt x="526" y="1233"/>
                  </a:cubicBezTo>
                  <a:cubicBezTo>
                    <a:pt x="516" y="1208"/>
                    <a:pt x="516" y="1208"/>
                    <a:pt x="516" y="1208"/>
                  </a:cubicBezTo>
                  <a:cubicBezTo>
                    <a:pt x="478" y="1218"/>
                    <a:pt x="478" y="1218"/>
                    <a:pt x="478" y="1218"/>
                  </a:cubicBezTo>
                  <a:cubicBezTo>
                    <a:pt x="458" y="1219"/>
                    <a:pt x="431" y="1213"/>
                    <a:pt x="402" y="1199"/>
                  </a:cubicBezTo>
                  <a:cubicBezTo>
                    <a:pt x="374" y="1187"/>
                    <a:pt x="350" y="1171"/>
                    <a:pt x="326" y="1152"/>
                  </a:cubicBezTo>
                  <a:cubicBezTo>
                    <a:pt x="310" y="1140"/>
                    <a:pt x="290" y="1131"/>
                    <a:pt x="267" y="1127"/>
                  </a:cubicBezTo>
                  <a:cubicBezTo>
                    <a:pt x="233" y="1124"/>
                    <a:pt x="233" y="1124"/>
                    <a:pt x="233" y="1124"/>
                  </a:cubicBezTo>
                  <a:cubicBezTo>
                    <a:pt x="195" y="1129"/>
                    <a:pt x="195" y="1129"/>
                    <a:pt x="195" y="1129"/>
                  </a:cubicBezTo>
                  <a:cubicBezTo>
                    <a:pt x="167" y="1133"/>
                    <a:pt x="140" y="1133"/>
                    <a:pt x="115" y="1131"/>
                  </a:cubicBezTo>
                  <a:cubicBezTo>
                    <a:pt x="84" y="1129"/>
                    <a:pt x="47" y="1121"/>
                    <a:pt x="3" y="1107"/>
                  </a:cubicBezTo>
                  <a:cubicBezTo>
                    <a:pt x="0" y="1113"/>
                    <a:pt x="0" y="1113"/>
                    <a:pt x="0" y="1113"/>
                  </a:cubicBezTo>
                  <a:cubicBezTo>
                    <a:pt x="1" y="1113"/>
                    <a:pt x="1" y="1113"/>
                    <a:pt x="1" y="1113"/>
                  </a:cubicBezTo>
                  <a:cubicBezTo>
                    <a:pt x="2" y="1113"/>
                    <a:pt x="2" y="1113"/>
                    <a:pt x="2" y="1113"/>
                  </a:cubicBezTo>
                  <a:cubicBezTo>
                    <a:pt x="3" y="1114"/>
                    <a:pt x="3" y="1114"/>
                    <a:pt x="3" y="1114"/>
                  </a:cubicBezTo>
                  <a:cubicBezTo>
                    <a:pt x="3" y="1115"/>
                    <a:pt x="3" y="1115"/>
                    <a:pt x="3" y="1115"/>
                  </a:cubicBezTo>
                  <a:cubicBezTo>
                    <a:pt x="4" y="1126"/>
                    <a:pt x="4" y="1126"/>
                    <a:pt x="4" y="1126"/>
                  </a:cubicBezTo>
                  <a:cubicBezTo>
                    <a:pt x="13" y="1146"/>
                    <a:pt x="13" y="1146"/>
                    <a:pt x="13" y="1146"/>
                  </a:cubicBezTo>
                  <a:cubicBezTo>
                    <a:pt x="35" y="1173"/>
                    <a:pt x="35" y="1173"/>
                    <a:pt x="35" y="1173"/>
                  </a:cubicBezTo>
                  <a:cubicBezTo>
                    <a:pt x="36" y="1176"/>
                    <a:pt x="36" y="1176"/>
                    <a:pt x="36" y="1176"/>
                  </a:cubicBezTo>
                  <a:cubicBezTo>
                    <a:pt x="32" y="1196"/>
                    <a:pt x="32" y="1196"/>
                    <a:pt x="32" y="1196"/>
                  </a:cubicBezTo>
                  <a:cubicBezTo>
                    <a:pt x="32" y="1198"/>
                    <a:pt x="32" y="1198"/>
                    <a:pt x="32" y="1198"/>
                  </a:cubicBezTo>
                  <a:cubicBezTo>
                    <a:pt x="31" y="1198"/>
                    <a:pt x="31" y="1198"/>
                    <a:pt x="31" y="1198"/>
                  </a:cubicBezTo>
                  <a:cubicBezTo>
                    <a:pt x="19" y="1214"/>
                    <a:pt x="19" y="1214"/>
                    <a:pt x="19" y="1214"/>
                  </a:cubicBezTo>
                  <a:cubicBezTo>
                    <a:pt x="32" y="1228"/>
                    <a:pt x="32" y="1228"/>
                    <a:pt x="32" y="1228"/>
                  </a:cubicBezTo>
                  <a:cubicBezTo>
                    <a:pt x="38" y="1233"/>
                    <a:pt x="41" y="1238"/>
                    <a:pt x="41" y="1242"/>
                  </a:cubicBezTo>
                  <a:cubicBezTo>
                    <a:pt x="44" y="1262"/>
                    <a:pt x="44" y="1262"/>
                    <a:pt x="44" y="1262"/>
                  </a:cubicBezTo>
                  <a:cubicBezTo>
                    <a:pt x="60" y="1278"/>
                    <a:pt x="60" y="1278"/>
                    <a:pt x="60" y="1278"/>
                  </a:cubicBezTo>
                  <a:cubicBezTo>
                    <a:pt x="60" y="1280"/>
                    <a:pt x="60" y="1280"/>
                    <a:pt x="60" y="1280"/>
                  </a:cubicBezTo>
                  <a:cubicBezTo>
                    <a:pt x="62" y="1294"/>
                    <a:pt x="62" y="1294"/>
                    <a:pt x="62" y="1294"/>
                  </a:cubicBezTo>
                  <a:cubicBezTo>
                    <a:pt x="62" y="1304"/>
                    <a:pt x="62" y="1304"/>
                    <a:pt x="62" y="1304"/>
                  </a:cubicBezTo>
                  <a:cubicBezTo>
                    <a:pt x="71" y="1312"/>
                    <a:pt x="71" y="1312"/>
                    <a:pt x="71" y="1312"/>
                  </a:cubicBezTo>
                  <a:cubicBezTo>
                    <a:pt x="78" y="1309"/>
                    <a:pt x="78" y="1309"/>
                    <a:pt x="78" y="1309"/>
                  </a:cubicBezTo>
                  <a:cubicBezTo>
                    <a:pt x="79" y="1306"/>
                    <a:pt x="79" y="1306"/>
                    <a:pt x="79" y="1306"/>
                  </a:cubicBezTo>
                  <a:cubicBezTo>
                    <a:pt x="82" y="1298"/>
                    <a:pt x="87" y="1294"/>
                    <a:pt x="95" y="1293"/>
                  </a:cubicBezTo>
                  <a:cubicBezTo>
                    <a:pt x="103" y="1289"/>
                    <a:pt x="103" y="1289"/>
                    <a:pt x="103" y="1289"/>
                  </a:cubicBezTo>
                  <a:cubicBezTo>
                    <a:pt x="159" y="1284"/>
                    <a:pt x="159" y="1284"/>
                    <a:pt x="159" y="1284"/>
                  </a:cubicBezTo>
                  <a:cubicBezTo>
                    <a:pt x="181" y="1276"/>
                    <a:pt x="181" y="1276"/>
                    <a:pt x="181" y="1276"/>
                  </a:cubicBezTo>
                  <a:cubicBezTo>
                    <a:pt x="183" y="1275"/>
                    <a:pt x="183" y="1275"/>
                    <a:pt x="183" y="1275"/>
                  </a:cubicBezTo>
                  <a:cubicBezTo>
                    <a:pt x="186" y="1272"/>
                    <a:pt x="186" y="1272"/>
                    <a:pt x="186" y="1272"/>
                  </a:cubicBezTo>
                  <a:cubicBezTo>
                    <a:pt x="198" y="1298"/>
                    <a:pt x="198" y="1298"/>
                    <a:pt x="198" y="1298"/>
                  </a:cubicBezTo>
                  <a:cubicBezTo>
                    <a:pt x="199" y="1298"/>
                    <a:pt x="199" y="1298"/>
                    <a:pt x="199" y="1298"/>
                  </a:cubicBezTo>
                  <a:cubicBezTo>
                    <a:pt x="199" y="1298"/>
                    <a:pt x="199" y="1298"/>
                    <a:pt x="199" y="1298"/>
                  </a:cubicBezTo>
                  <a:cubicBezTo>
                    <a:pt x="200" y="1304"/>
                    <a:pt x="199" y="1309"/>
                    <a:pt x="196" y="1315"/>
                  </a:cubicBezTo>
                  <a:cubicBezTo>
                    <a:pt x="165" y="1358"/>
                    <a:pt x="165" y="1358"/>
                    <a:pt x="165" y="1358"/>
                  </a:cubicBezTo>
                  <a:cubicBezTo>
                    <a:pt x="167" y="1365"/>
                    <a:pt x="167" y="1365"/>
                    <a:pt x="167" y="1365"/>
                  </a:cubicBezTo>
                  <a:cubicBezTo>
                    <a:pt x="181" y="1379"/>
                    <a:pt x="181" y="1379"/>
                    <a:pt x="181" y="1379"/>
                  </a:cubicBezTo>
                  <a:cubicBezTo>
                    <a:pt x="195" y="1388"/>
                    <a:pt x="195" y="1388"/>
                    <a:pt x="195" y="1388"/>
                  </a:cubicBezTo>
                  <a:cubicBezTo>
                    <a:pt x="196" y="1388"/>
                    <a:pt x="196" y="1388"/>
                    <a:pt x="196" y="1388"/>
                  </a:cubicBezTo>
                  <a:cubicBezTo>
                    <a:pt x="202" y="1396"/>
                    <a:pt x="207" y="1401"/>
                    <a:pt x="214" y="1403"/>
                  </a:cubicBezTo>
                  <a:cubicBezTo>
                    <a:pt x="221" y="1405"/>
                    <a:pt x="229" y="1412"/>
                    <a:pt x="235" y="1420"/>
                  </a:cubicBezTo>
                  <a:cubicBezTo>
                    <a:pt x="236" y="1423"/>
                    <a:pt x="236" y="1423"/>
                    <a:pt x="236" y="1423"/>
                  </a:cubicBezTo>
                  <a:cubicBezTo>
                    <a:pt x="246" y="1428"/>
                    <a:pt x="246" y="1428"/>
                    <a:pt x="246" y="1428"/>
                  </a:cubicBezTo>
                  <a:cubicBezTo>
                    <a:pt x="250" y="1429"/>
                    <a:pt x="250" y="1429"/>
                    <a:pt x="250" y="1429"/>
                  </a:cubicBezTo>
                  <a:cubicBezTo>
                    <a:pt x="251" y="1429"/>
                    <a:pt x="251" y="1429"/>
                    <a:pt x="251" y="1429"/>
                  </a:cubicBezTo>
                  <a:cubicBezTo>
                    <a:pt x="254" y="1440"/>
                    <a:pt x="254" y="1440"/>
                    <a:pt x="254" y="1440"/>
                  </a:cubicBezTo>
                  <a:cubicBezTo>
                    <a:pt x="254" y="1440"/>
                    <a:pt x="254" y="1440"/>
                    <a:pt x="254" y="1440"/>
                  </a:cubicBezTo>
                  <a:cubicBezTo>
                    <a:pt x="255" y="1452"/>
                    <a:pt x="255" y="1452"/>
                    <a:pt x="255" y="1452"/>
                  </a:cubicBezTo>
                  <a:cubicBezTo>
                    <a:pt x="259" y="1469"/>
                    <a:pt x="259" y="1469"/>
                    <a:pt x="259" y="1469"/>
                  </a:cubicBezTo>
                  <a:cubicBezTo>
                    <a:pt x="286" y="1473"/>
                    <a:pt x="286" y="1473"/>
                    <a:pt x="286" y="1473"/>
                  </a:cubicBezTo>
                  <a:cubicBezTo>
                    <a:pt x="288" y="1473"/>
                    <a:pt x="288" y="1473"/>
                    <a:pt x="288" y="1473"/>
                  </a:cubicBezTo>
                  <a:cubicBezTo>
                    <a:pt x="289" y="1474"/>
                    <a:pt x="289" y="1474"/>
                    <a:pt x="289" y="1474"/>
                  </a:cubicBezTo>
                  <a:cubicBezTo>
                    <a:pt x="289" y="1475"/>
                    <a:pt x="289" y="1475"/>
                    <a:pt x="289" y="1475"/>
                  </a:cubicBezTo>
                  <a:cubicBezTo>
                    <a:pt x="290" y="1477"/>
                    <a:pt x="290" y="1477"/>
                    <a:pt x="290" y="1477"/>
                  </a:cubicBezTo>
                  <a:cubicBezTo>
                    <a:pt x="297" y="1492"/>
                    <a:pt x="297" y="1492"/>
                    <a:pt x="297" y="1492"/>
                  </a:cubicBezTo>
                  <a:cubicBezTo>
                    <a:pt x="318" y="1499"/>
                    <a:pt x="318" y="1499"/>
                    <a:pt x="318" y="1499"/>
                  </a:cubicBezTo>
                  <a:cubicBezTo>
                    <a:pt x="333" y="1492"/>
                    <a:pt x="333" y="1492"/>
                    <a:pt x="333" y="1492"/>
                  </a:cubicBezTo>
                  <a:cubicBezTo>
                    <a:pt x="331" y="1484"/>
                    <a:pt x="331" y="1484"/>
                    <a:pt x="331" y="1484"/>
                  </a:cubicBezTo>
                  <a:cubicBezTo>
                    <a:pt x="317" y="1471"/>
                    <a:pt x="317" y="1471"/>
                    <a:pt x="317" y="1471"/>
                  </a:cubicBezTo>
                  <a:cubicBezTo>
                    <a:pt x="319" y="1469"/>
                    <a:pt x="319" y="1469"/>
                    <a:pt x="319" y="1469"/>
                  </a:cubicBezTo>
                  <a:cubicBezTo>
                    <a:pt x="319" y="1467"/>
                    <a:pt x="319" y="1467"/>
                    <a:pt x="319" y="1467"/>
                  </a:cubicBezTo>
                  <a:cubicBezTo>
                    <a:pt x="331" y="1445"/>
                    <a:pt x="331" y="1445"/>
                    <a:pt x="331" y="1445"/>
                  </a:cubicBezTo>
                  <a:cubicBezTo>
                    <a:pt x="356" y="1445"/>
                    <a:pt x="356" y="1445"/>
                    <a:pt x="356" y="1445"/>
                  </a:cubicBezTo>
                  <a:cubicBezTo>
                    <a:pt x="357" y="1446"/>
                    <a:pt x="357" y="1446"/>
                    <a:pt x="357" y="1446"/>
                  </a:cubicBezTo>
                  <a:cubicBezTo>
                    <a:pt x="393" y="1458"/>
                    <a:pt x="393" y="1458"/>
                    <a:pt x="393" y="1458"/>
                  </a:cubicBezTo>
                  <a:cubicBezTo>
                    <a:pt x="413" y="1455"/>
                    <a:pt x="413" y="1455"/>
                    <a:pt x="413" y="1455"/>
                  </a:cubicBezTo>
                  <a:cubicBezTo>
                    <a:pt x="429" y="1440"/>
                    <a:pt x="429" y="1440"/>
                    <a:pt x="429" y="1440"/>
                  </a:cubicBezTo>
                  <a:cubicBezTo>
                    <a:pt x="447" y="1418"/>
                    <a:pt x="459" y="1409"/>
                    <a:pt x="466" y="1414"/>
                  </a:cubicBezTo>
                  <a:cubicBezTo>
                    <a:pt x="474" y="1413"/>
                    <a:pt x="474" y="1413"/>
                    <a:pt x="474" y="1413"/>
                  </a:cubicBezTo>
                  <a:cubicBezTo>
                    <a:pt x="484" y="1413"/>
                    <a:pt x="489" y="1414"/>
                    <a:pt x="492" y="1415"/>
                  </a:cubicBezTo>
                  <a:cubicBezTo>
                    <a:pt x="493" y="1417"/>
                    <a:pt x="495" y="1419"/>
                    <a:pt x="495" y="1421"/>
                  </a:cubicBezTo>
                  <a:cubicBezTo>
                    <a:pt x="495" y="1426"/>
                    <a:pt x="499" y="1434"/>
                    <a:pt x="505" y="1446"/>
                  </a:cubicBezTo>
                  <a:cubicBezTo>
                    <a:pt x="505" y="1447"/>
                    <a:pt x="505" y="1447"/>
                    <a:pt x="505" y="1447"/>
                  </a:cubicBezTo>
                  <a:cubicBezTo>
                    <a:pt x="505" y="1448"/>
                    <a:pt x="505" y="1448"/>
                    <a:pt x="505" y="1448"/>
                  </a:cubicBezTo>
                  <a:cubicBezTo>
                    <a:pt x="508" y="1462"/>
                    <a:pt x="508" y="1462"/>
                    <a:pt x="508" y="1462"/>
                  </a:cubicBezTo>
                  <a:cubicBezTo>
                    <a:pt x="508" y="1466"/>
                    <a:pt x="508" y="1466"/>
                    <a:pt x="508" y="1466"/>
                  </a:cubicBezTo>
                  <a:cubicBezTo>
                    <a:pt x="504" y="1483"/>
                    <a:pt x="504" y="1483"/>
                    <a:pt x="504" y="1483"/>
                  </a:cubicBezTo>
                  <a:cubicBezTo>
                    <a:pt x="504" y="1483"/>
                    <a:pt x="504" y="1483"/>
                    <a:pt x="504" y="1483"/>
                  </a:cubicBezTo>
                  <a:cubicBezTo>
                    <a:pt x="504" y="1484"/>
                    <a:pt x="504" y="1484"/>
                    <a:pt x="504" y="1484"/>
                  </a:cubicBezTo>
                  <a:cubicBezTo>
                    <a:pt x="503" y="1485"/>
                    <a:pt x="503" y="1485"/>
                    <a:pt x="503" y="1485"/>
                  </a:cubicBezTo>
                  <a:cubicBezTo>
                    <a:pt x="485" y="1506"/>
                    <a:pt x="485" y="1506"/>
                    <a:pt x="485" y="1506"/>
                  </a:cubicBezTo>
                  <a:cubicBezTo>
                    <a:pt x="484" y="1507"/>
                    <a:pt x="484" y="1507"/>
                    <a:pt x="484" y="1507"/>
                  </a:cubicBezTo>
                  <a:cubicBezTo>
                    <a:pt x="484" y="1507"/>
                    <a:pt x="484" y="1507"/>
                    <a:pt x="484" y="1507"/>
                  </a:cubicBezTo>
                  <a:cubicBezTo>
                    <a:pt x="446" y="1524"/>
                    <a:pt x="446" y="1524"/>
                    <a:pt x="446" y="1524"/>
                  </a:cubicBezTo>
                  <a:cubicBezTo>
                    <a:pt x="441" y="1534"/>
                    <a:pt x="441" y="1534"/>
                    <a:pt x="441" y="1534"/>
                  </a:cubicBezTo>
                  <a:cubicBezTo>
                    <a:pt x="435" y="1565"/>
                    <a:pt x="435" y="1565"/>
                    <a:pt x="435" y="1565"/>
                  </a:cubicBezTo>
                  <a:cubicBezTo>
                    <a:pt x="439" y="1580"/>
                    <a:pt x="439" y="1580"/>
                    <a:pt x="439" y="1580"/>
                  </a:cubicBezTo>
                  <a:cubicBezTo>
                    <a:pt x="448" y="1595"/>
                    <a:pt x="448" y="1595"/>
                    <a:pt x="448" y="1595"/>
                  </a:cubicBezTo>
                  <a:cubicBezTo>
                    <a:pt x="452" y="1599"/>
                    <a:pt x="452" y="1599"/>
                    <a:pt x="452" y="1599"/>
                  </a:cubicBezTo>
                  <a:cubicBezTo>
                    <a:pt x="465" y="1607"/>
                    <a:pt x="465" y="1607"/>
                    <a:pt x="465" y="1607"/>
                  </a:cubicBezTo>
                  <a:cubicBezTo>
                    <a:pt x="509" y="1607"/>
                    <a:pt x="509" y="1607"/>
                    <a:pt x="509" y="1607"/>
                  </a:cubicBezTo>
                  <a:cubicBezTo>
                    <a:pt x="546" y="1602"/>
                    <a:pt x="546" y="1602"/>
                    <a:pt x="546" y="1602"/>
                  </a:cubicBezTo>
                  <a:cubicBezTo>
                    <a:pt x="552" y="1596"/>
                    <a:pt x="552" y="1596"/>
                    <a:pt x="552" y="1596"/>
                  </a:cubicBezTo>
                  <a:cubicBezTo>
                    <a:pt x="557" y="1590"/>
                    <a:pt x="562" y="1588"/>
                    <a:pt x="565" y="1588"/>
                  </a:cubicBezTo>
                  <a:cubicBezTo>
                    <a:pt x="591" y="1592"/>
                    <a:pt x="591" y="1592"/>
                    <a:pt x="591" y="1592"/>
                  </a:cubicBezTo>
                  <a:cubicBezTo>
                    <a:pt x="593" y="1588"/>
                    <a:pt x="593" y="1588"/>
                    <a:pt x="593" y="1588"/>
                  </a:cubicBezTo>
                  <a:cubicBezTo>
                    <a:pt x="591" y="1581"/>
                    <a:pt x="591" y="1574"/>
                    <a:pt x="595" y="1568"/>
                  </a:cubicBezTo>
                  <a:cubicBezTo>
                    <a:pt x="605" y="1550"/>
                    <a:pt x="605" y="1550"/>
                    <a:pt x="605" y="1550"/>
                  </a:cubicBezTo>
                  <a:cubicBezTo>
                    <a:pt x="605" y="1516"/>
                    <a:pt x="605" y="1516"/>
                    <a:pt x="605" y="1516"/>
                  </a:cubicBezTo>
                  <a:cubicBezTo>
                    <a:pt x="605" y="1515"/>
                    <a:pt x="605" y="1515"/>
                    <a:pt x="605" y="1515"/>
                  </a:cubicBezTo>
                  <a:cubicBezTo>
                    <a:pt x="624" y="1460"/>
                    <a:pt x="624" y="1460"/>
                    <a:pt x="624" y="1460"/>
                  </a:cubicBezTo>
                  <a:cubicBezTo>
                    <a:pt x="625" y="1459"/>
                    <a:pt x="625" y="1459"/>
                    <a:pt x="625" y="1459"/>
                  </a:cubicBezTo>
                  <a:cubicBezTo>
                    <a:pt x="625" y="1458"/>
                    <a:pt x="625" y="1458"/>
                    <a:pt x="625" y="1458"/>
                  </a:cubicBezTo>
                  <a:cubicBezTo>
                    <a:pt x="626" y="1458"/>
                    <a:pt x="626" y="1458"/>
                    <a:pt x="626" y="1458"/>
                  </a:cubicBezTo>
                  <a:cubicBezTo>
                    <a:pt x="626" y="1457"/>
                    <a:pt x="626" y="1457"/>
                    <a:pt x="626" y="1457"/>
                  </a:cubicBezTo>
                  <a:cubicBezTo>
                    <a:pt x="659" y="1431"/>
                    <a:pt x="659" y="1431"/>
                    <a:pt x="659" y="1431"/>
                  </a:cubicBezTo>
                  <a:cubicBezTo>
                    <a:pt x="661" y="1429"/>
                    <a:pt x="661" y="1429"/>
                    <a:pt x="661" y="1429"/>
                  </a:cubicBezTo>
                  <a:cubicBezTo>
                    <a:pt x="690" y="1441"/>
                    <a:pt x="690" y="1441"/>
                    <a:pt x="690" y="1441"/>
                  </a:cubicBezTo>
                  <a:cubicBezTo>
                    <a:pt x="690" y="1441"/>
                    <a:pt x="690" y="1441"/>
                    <a:pt x="690" y="1441"/>
                  </a:cubicBezTo>
                  <a:cubicBezTo>
                    <a:pt x="705" y="1452"/>
                    <a:pt x="712" y="1460"/>
                    <a:pt x="712" y="1466"/>
                  </a:cubicBezTo>
                  <a:cubicBezTo>
                    <a:pt x="710" y="1489"/>
                    <a:pt x="710" y="1489"/>
                    <a:pt x="710" y="1489"/>
                  </a:cubicBezTo>
                  <a:cubicBezTo>
                    <a:pt x="700" y="1504"/>
                    <a:pt x="700" y="1504"/>
                    <a:pt x="700" y="1504"/>
                  </a:cubicBezTo>
                  <a:cubicBezTo>
                    <a:pt x="693" y="1525"/>
                    <a:pt x="693" y="1525"/>
                    <a:pt x="693" y="1525"/>
                  </a:cubicBezTo>
                  <a:cubicBezTo>
                    <a:pt x="693" y="1548"/>
                    <a:pt x="693" y="1548"/>
                    <a:pt x="693" y="1548"/>
                  </a:cubicBezTo>
                  <a:cubicBezTo>
                    <a:pt x="700" y="1559"/>
                    <a:pt x="700" y="1559"/>
                    <a:pt x="700" y="1559"/>
                  </a:cubicBezTo>
                  <a:cubicBezTo>
                    <a:pt x="710" y="1557"/>
                    <a:pt x="710" y="1557"/>
                    <a:pt x="710" y="1557"/>
                  </a:cubicBezTo>
                  <a:cubicBezTo>
                    <a:pt x="712" y="1556"/>
                    <a:pt x="712" y="1556"/>
                    <a:pt x="712" y="1556"/>
                  </a:cubicBezTo>
                  <a:cubicBezTo>
                    <a:pt x="728" y="1557"/>
                    <a:pt x="728" y="1557"/>
                    <a:pt x="728" y="1557"/>
                  </a:cubicBezTo>
                  <a:cubicBezTo>
                    <a:pt x="736" y="1562"/>
                    <a:pt x="741" y="1569"/>
                    <a:pt x="746" y="1580"/>
                  </a:cubicBezTo>
                  <a:cubicBezTo>
                    <a:pt x="755" y="1583"/>
                    <a:pt x="755" y="1583"/>
                    <a:pt x="755" y="1583"/>
                  </a:cubicBezTo>
                  <a:cubicBezTo>
                    <a:pt x="756" y="1583"/>
                    <a:pt x="756" y="1583"/>
                    <a:pt x="756" y="1583"/>
                  </a:cubicBezTo>
                  <a:cubicBezTo>
                    <a:pt x="756" y="1583"/>
                    <a:pt x="756" y="1583"/>
                    <a:pt x="756" y="1583"/>
                  </a:cubicBezTo>
                  <a:cubicBezTo>
                    <a:pt x="757" y="1583"/>
                    <a:pt x="757" y="1583"/>
                    <a:pt x="757" y="1583"/>
                  </a:cubicBezTo>
                  <a:cubicBezTo>
                    <a:pt x="793" y="1600"/>
                    <a:pt x="793" y="1600"/>
                    <a:pt x="793" y="1600"/>
                  </a:cubicBezTo>
                  <a:cubicBezTo>
                    <a:pt x="809" y="1605"/>
                    <a:pt x="809" y="1605"/>
                    <a:pt x="809" y="1605"/>
                  </a:cubicBezTo>
                  <a:cubicBezTo>
                    <a:pt x="831" y="1602"/>
                    <a:pt x="831" y="1602"/>
                    <a:pt x="831" y="1602"/>
                  </a:cubicBezTo>
                  <a:cubicBezTo>
                    <a:pt x="841" y="1589"/>
                    <a:pt x="841" y="1589"/>
                    <a:pt x="841" y="1589"/>
                  </a:cubicBezTo>
                  <a:cubicBezTo>
                    <a:pt x="853" y="1537"/>
                    <a:pt x="853" y="1537"/>
                    <a:pt x="853" y="1537"/>
                  </a:cubicBezTo>
                  <a:cubicBezTo>
                    <a:pt x="854" y="1509"/>
                    <a:pt x="854" y="1509"/>
                    <a:pt x="854" y="1509"/>
                  </a:cubicBezTo>
                  <a:cubicBezTo>
                    <a:pt x="854" y="1507"/>
                    <a:pt x="854" y="1507"/>
                    <a:pt x="854" y="1507"/>
                  </a:cubicBezTo>
                  <a:cubicBezTo>
                    <a:pt x="857" y="1506"/>
                    <a:pt x="857" y="1506"/>
                    <a:pt x="857" y="1506"/>
                  </a:cubicBezTo>
                  <a:cubicBezTo>
                    <a:pt x="858" y="1505"/>
                    <a:pt x="858" y="1505"/>
                    <a:pt x="858" y="1505"/>
                  </a:cubicBezTo>
                  <a:cubicBezTo>
                    <a:pt x="878" y="1488"/>
                    <a:pt x="878" y="1488"/>
                    <a:pt x="878" y="1488"/>
                  </a:cubicBezTo>
                  <a:cubicBezTo>
                    <a:pt x="889" y="1473"/>
                    <a:pt x="889" y="1473"/>
                    <a:pt x="889" y="1473"/>
                  </a:cubicBezTo>
                  <a:cubicBezTo>
                    <a:pt x="890" y="1472"/>
                    <a:pt x="890" y="1472"/>
                    <a:pt x="890" y="1472"/>
                  </a:cubicBezTo>
                  <a:cubicBezTo>
                    <a:pt x="911" y="1462"/>
                    <a:pt x="911" y="1462"/>
                    <a:pt x="911" y="1462"/>
                  </a:cubicBezTo>
                  <a:cubicBezTo>
                    <a:pt x="924" y="1455"/>
                    <a:pt x="924" y="1455"/>
                    <a:pt x="924" y="1455"/>
                  </a:cubicBezTo>
                  <a:cubicBezTo>
                    <a:pt x="940" y="1449"/>
                    <a:pt x="940" y="1449"/>
                    <a:pt x="940" y="1449"/>
                  </a:cubicBezTo>
                  <a:cubicBezTo>
                    <a:pt x="931" y="1417"/>
                    <a:pt x="931" y="1417"/>
                    <a:pt x="931" y="1417"/>
                  </a:cubicBezTo>
                  <a:cubicBezTo>
                    <a:pt x="967" y="1421"/>
                    <a:pt x="967" y="1421"/>
                    <a:pt x="967" y="1421"/>
                  </a:cubicBezTo>
                  <a:cubicBezTo>
                    <a:pt x="967" y="1421"/>
                    <a:pt x="967" y="1421"/>
                    <a:pt x="967" y="1421"/>
                  </a:cubicBezTo>
                  <a:cubicBezTo>
                    <a:pt x="967" y="1422"/>
                    <a:pt x="967" y="1422"/>
                    <a:pt x="967" y="1422"/>
                  </a:cubicBezTo>
                  <a:cubicBezTo>
                    <a:pt x="967" y="1422"/>
                    <a:pt x="967" y="1422"/>
                    <a:pt x="967" y="1422"/>
                  </a:cubicBezTo>
                  <a:cubicBezTo>
                    <a:pt x="986" y="1430"/>
                    <a:pt x="986" y="1430"/>
                    <a:pt x="986" y="1430"/>
                  </a:cubicBezTo>
                  <a:cubicBezTo>
                    <a:pt x="986" y="1430"/>
                    <a:pt x="986" y="1430"/>
                    <a:pt x="986" y="1430"/>
                  </a:cubicBezTo>
                  <a:cubicBezTo>
                    <a:pt x="986" y="1429"/>
                    <a:pt x="986" y="1429"/>
                    <a:pt x="986" y="1429"/>
                  </a:cubicBezTo>
                  <a:cubicBezTo>
                    <a:pt x="992" y="1409"/>
                    <a:pt x="992" y="1409"/>
                    <a:pt x="992" y="1409"/>
                  </a:cubicBezTo>
                  <a:cubicBezTo>
                    <a:pt x="992" y="1405"/>
                    <a:pt x="992" y="1405"/>
                    <a:pt x="992" y="1405"/>
                  </a:cubicBezTo>
                  <a:cubicBezTo>
                    <a:pt x="995" y="1407"/>
                    <a:pt x="995" y="1407"/>
                    <a:pt x="995" y="1407"/>
                  </a:cubicBezTo>
                  <a:cubicBezTo>
                    <a:pt x="997" y="1407"/>
                    <a:pt x="997" y="1407"/>
                    <a:pt x="997" y="1407"/>
                  </a:cubicBezTo>
                  <a:cubicBezTo>
                    <a:pt x="1014" y="1411"/>
                    <a:pt x="1014" y="1411"/>
                    <a:pt x="1014" y="1411"/>
                  </a:cubicBezTo>
                  <a:cubicBezTo>
                    <a:pt x="1022" y="1411"/>
                    <a:pt x="1022" y="1411"/>
                    <a:pt x="1022" y="1411"/>
                  </a:cubicBezTo>
                  <a:cubicBezTo>
                    <a:pt x="1038" y="1393"/>
                    <a:pt x="1038" y="1393"/>
                    <a:pt x="1038" y="1393"/>
                  </a:cubicBezTo>
                  <a:cubicBezTo>
                    <a:pt x="1039" y="1393"/>
                    <a:pt x="1039" y="1393"/>
                    <a:pt x="1039" y="1393"/>
                  </a:cubicBezTo>
                  <a:cubicBezTo>
                    <a:pt x="1040" y="1392"/>
                    <a:pt x="1040" y="1392"/>
                    <a:pt x="1040" y="1392"/>
                  </a:cubicBezTo>
                  <a:cubicBezTo>
                    <a:pt x="1041" y="1392"/>
                    <a:pt x="1041" y="1392"/>
                    <a:pt x="1041" y="1392"/>
                  </a:cubicBezTo>
                  <a:cubicBezTo>
                    <a:pt x="1062" y="1388"/>
                    <a:pt x="1062" y="1388"/>
                    <a:pt x="1062" y="1388"/>
                  </a:cubicBezTo>
                  <a:cubicBezTo>
                    <a:pt x="1080" y="1371"/>
                    <a:pt x="1080" y="1371"/>
                    <a:pt x="1080" y="1371"/>
                  </a:cubicBezTo>
                  <a:cubicBezTo>
                    <a:pt x="1090" y="1357"/>
                    <a:pt x="1090" y="1357"/>
                    <a:pt x="1090" y="1357"/>
                  </a:cubicBezTo>
                  <a:cubicBezTo>
                    <a:pt x="1090" y="1340"/>
                    <a:pt x="1090" y="1340"/>
                    <a:pt x="1090" y="1340"/>
                  </a:cubicBezTo>
                  <a:cubicBezTo>
                    <a:pt x="1090" y="1334"/>
                    <a:pt x="1093" y="1329"/>
                    <a:pt x="1099" y="1326"/>
                  </a:cubicBezTo>
                  <a:cubicBezTo>
                    <a:pt x="1099" y="1326"/>
                    <a:pt x="1099" y="1326"/>
                    <a:pt x="1099" y="1326"/>
                  </a:cubicBezTo>
                  <a:cubicBezTo>
                    <a:pt x="1101" y="1326"/>
                    <a:pt x="1101" y="1326"/>
                    <a:pt x="1101" y="1326"/>
                  </a:cubicBezTo>
                  <a:cubicBezTo>
                    <a:pt x="1102" y="1326"/>
                    <a:pt x="1102" y="1326"/>
                    <a:pt x="1102" y="1326"/>
                  </a:cubicBezTo>
                  <a:cubicBezTo>
                    <a:pt x="1122" y="1328"/>
                    <a:pt x="1122" y="1328"/>
                    <a:pt x="1122" y="1328"/>
                  </a:cubicBezTo>
                  <a:cubicBezTo>
                    <a:pt x="1131" y="1323"/>
                    <a:pt x="1131" y="1323"/>
                    <a:pt x="1131" y="1323"/>
                  </a:cubicBezTo>
                  <a:cubicBezTo>
                    <a:pt x="1134" y="1308"/>
                    <a:pt x="1134" y="1308"/>
                    <a:pt x="1134" y="1308"/>
                  </a:cubicBezTo>
                  <a:cubicBezTo>
                    <a:pt x="1155" y="1302"/>
                    <a:pt x="1155" y="1302"/>
                    <a:pt x="1155" y="1302"/>
                  </a:cubicBezTo>
                  <a:cubicBezTo>
                    <a:pt x="1156" y="1302"/>
                    <a:pt x="1156" y="1302"/>
                    <a:pt x="1156" y="1302"/>
                  </a:cubicBezTo>
                  <a:cubicBezTo>
                    <a:pt x="1157" y="1302"/>
                    <a:pt x="1157" y="1302"/>
                    <a:pt x="1157" y="1302"/>
                  </a:cubicBezTo>
                  <a:cubicBezTo>
                    <a:pt x="1157" y="1302"/>
                    <a:pt x="1157" y="1302"/>
                    <a:pt x="1157" y="1302"/>
                  </a:cubicBezTo>
                  <a:cubicBezTo>
                    <a:pt x="1184" y="1305"/>
                    <a:pt x="1184" y="1305"/>
                    <a:pt x="1184" y="1305"/>
                  </a:cubicBezTo>
                  <a:cubicBezTo>
                    <a:pt x="1205" y="1300"/>
                    <a:pt x="1205" y="1300"/>
                    <a:pt x="1205" y="1300"/>
                  </a:cubicBezTo>
                  <a:cubicBezTo>
                    <a:pt x="1217" y="1287"/>
                    <a:pt x="1217" y="1287"/>
                    <a:pt x="1217" y="1287"/>
                  </a:cubicBezTo>
                  <a:cubicBezTo>
                    <a:pt x="1226" y="1270"/>
                    <a:pt x="1226" y="1270"/>
                    <a:pt x="1226" y="1270"/>
                  </a:cubicBezTo>
                  <a:cubicBezTo>
                    <a:pt x="1210" y="1253"/>
                    <a:pt x="1210" y="1253"/>
                    <a:pt x="1210" y="1253"/>
                  </a:cubicBezTo>
                  <a:cubicBezTo>
                    <a:pt x="1210" y="1252"/>
                    <a:pt x="1210" y="1252"/>
                    <a:pt x="1210" y="1252"/>
                  </a:cubicBezTo>
                  <a:cubicBezTo>
                    <a:pt x="1210" y="1252"/>
                    <a:pt x="1210" y="1252"/>
                    <a:pt x="1210" y="1252"/>
                  </a:cubicBezTo>
                  <a:cubicBezTo>
                    <a:pt x="1207" y="1240"/>
                    <a:pt x="1207" y="1240"/>
                    <a:pt x="1207" y="1240"/>
                  </a:cubicBezTo>
                  <a:cubicBezTo>
                    <a:pt x="1207" y="1240"/>
                    <a:pt x="1207" y="1240"/>
                    <a:pt x="1207" y="1240"/>
                  </a:cubicBezTo>
                  <a:cubicBezTo>
                    <a:pt x="1203" y="1221"/>
                    <a:pt x="1203" y="1221"/>
                    <a:pt x="1203" y="1221"/>
                  </a:cubicBezTo>
                  <a:cubicBezTo>
                    <a:pt x="1203" y="1220"/>
                    <a:pt x="1203" y="1220"/>
                    <a:pt x="1203" y="1220"/>
                  </a:cubicBezTo>
                  <a:cubicBezTo>
                    <a:pt x="1212" y="1203"/>
                    <a:pt x="1212" y="1203"/>
                    <a:pt x="1212" y="1203"/>
                  </a:cubicBezTo>
                  <a:cubicBezTo>
                    <a:pt x="1212" y="1198"/>
                    <a:pt x="1215" y="1190"/>
                    <a:pt x="1224" y="1182"/>
                  </a:cubicBezTo>
                  <a:cubicBezTo>
                    <a:pt x="1235" y="1159"/>
                    <a:pt x="1235" y="1159"/>
                    <a:pt x="1235" y="1159"/>
                  </a:cubicBezTo>
                  <a:cubicBezTo>
                    <a:pt x="1235" y="1157"/>
                    <a:pt x="1235" y="1157"/>
                    <a:pt x="1235" y="1157"/>
                  </a:cubicBezTo>
                  <a:cubicBezTo>
                    <a:pt x="1236" y="1157"/>
                    <a:pt x="1236" y="1157"/>
                    <a:pt x="1236" y="1157"/>
                  </a:cubicBezTo>
                  <a:cubicBezTo>
                    <a:pt x="1247" y="1141"/>
                    <a:pt x="1247" y="1141"/>
                    <a:pt x="1247" y="1141"/>
                  </a:cubicBezTo>
                  <a:cubicBezTo>
                    <a:pt x="1263" y="1109"/>
                    <a:pt x="1263" y="1109"/>
                    <a:pt x="1263" y="1109"/>
                  </a:cubicBezTo>
                  <a:cubicBezTo>
                    <a:pt x="1278" y="1130"/>
                    <a:pt x="1278" y="1130"/>
                    <a:pt x="1278" y="1130"/>
                  </a:cubicBezTo>
                  <a:cubicBezTo>
                    <a:pt x="1279" y="1131"/>
                    <a:pt x="1279" y="1131"/>
                    <a:pt x="1279" y="1131"/>
                  </a:cubicBezTo>
                  <a:cubicBezTo>
                    <a:pt x="1279" y="1132"/>
                    <a:pt x="1279" y="1132"/>
                    <a:pt x="1279" y="1132"/>
                  </a:cubicBezTo>
                  <a:cubicBezTo>
                    <a:pt x="1284" y="1153"/>
                    <a:pt x="1284" y="1153"/>
                    <a:pt x="1284" y="1153"/>
                  </a:cubicBezTo>
                  <a:cubicBezTo>
                    <a:pt x="1284" y="1154"/>
                    <a:pt x="1284" y="1154"/>
                    <a:pt x="1284" y="1154"/>
                  </a:cubicBezTo>
                  <a:cubicBezTo>
                    <a:pt x="1287" y="1175"/>
                    <a:pt x="1287" y="1175"/>
                    <a:pt x="1287" y="1175"/>
                  </a:cubicBezTo>
                  <a:cubicBezTo>
                    <a:pt x="1302" y="1182"/>
                    <a:pt x="1302" y="1182"/>
                    <a:pt x="1302" y="1182"/>
                  </a:cubicBezTo>
                  <a:cubicBezTo>
                    <a:pt x="1303" y="1182"/>
                    <a:pt x="1303" y="1182"/>
                    <a:pt x="1303" y="1182"/>
                  </a:cubicBezTo>
                  <a:cubicBezTo>
                    <a:pt x="1303" y="1182"/>
                    <a:pt x="1303" y="1182"/>
                    <a:pt x="1303" y="1182"/>
                  </a:cubicBezTo>
                  <a:cubicBezTo>
                    <a:pt x="1303" y="1182"/>
                    <a:pt x="1303" y="1182"/>
                    <a:pt x="1303" y="1182"/>
                  </a:cubicBezTo>
                  <a:cubicBezTo>
                    <a:pt x="1307" y="1184"/>
                    <a:pt x="1307" y="1184"/>
                    <a:pt x="1307" y="1184"/>
                  </a:cubicBezTo>
                  <a:cubicBezTo>
                    <a:pt x="1308" y="1183"/>
                    <a:pt x="1308" y="1183"/>
                    <a:pt x="1308" y="1183"/>
                  </a:cubicBezTo>
                  <a:cubicBezTo>
                    <a:pt x="1321" y="1161"/>
                    <a:pt x="1321" y="1161"/>
                    <a:pt x="1321" y="1161"/>
                  </a:cubicBezTo>
                  <a:cubicBezTo>
                    <a:pt x="1328" y="1140"/>
                    <a:pt x="1328" y="1140"/>
                    <a:pt x="1328" y="1140"/>
                  </a:cubicBezTo>
                  <a:cubicBezTo>
                    <a:pt x="1331" y="1141"/>
                    <a:pt x="1331" y="1141"/>
                    <a:pt x="1331" y="1141"/>
                  </a:cubicBezTo>
                  <a:cubicBezTo>
                    <a:pt x="1335" y="1142"/>
                    <a:pt x="1335" y="1142"/>
                    <a:pt x="1335" y="1142"/>
                  </a:cubicBezTo>
                  <a:cubicBezTo>
                    <a:pt x="1365" y="1152"/>
                    <a:pt x="1365" y="1152"/>
                    <a:pt x="1365" y="1152"/>
                  </a:cubicBezTo>
                  <a:cubicBezTo>
                    <a:pt x="1380" y="1141"/>
                    <a:pt x="1380" y="1141"/>
                    <a:pt x="1380" y="1141"/>
                  </a:cubicBezTo>
                  <a:cubicBezTo>
                    <a:pt x="1381" y="1140"/>
                    <a:pt x="1381" y="1140"/>
                    <a:pt x="1381" y="1140"/>
                  </a:cubicBezTo>
                  <a:cubicBezTo>
                    <a:pt x="1383" y="1140"/>
                    <a:pt x="1383" y="1140"/>
                    <a:pt x="1383" y="1140"/>
                  </a:cubicBezTo>
                  <a:cubicBezTo>
                    <a:pt x="1398" y="1138"/>
                    <a:pt x="1398" y="1138"/>
                    <a:pt x="1398" y="1138"/>
                  </a:cubicBezTo>
                  <a:cubicBezTo>
                    <a:pt x="1408" y="1121"/>
                    <a:pt x="1408" y="1121"/>
                    <a:pt x="1408" y="1121"/>
                  </a:cubicBezTo>
                  <a:cubicBezTo>
                    <a:pt x="1408" y="1098"/>
                    <a:pt x="1408" y="1098"/>
                    <a:pt x="1408" y="1098"/>
                  </a:cubicBezTo>
                  <a:cubicBezTo>
                    <a:pt x="1416" y="1065"/>
                    <a:pt x="1416" y="1065"/>
                    <a:pt x="1416" y="1065"/>
                  </a:cubicBezTo>
                  <a:cubicBezTo>
                    <a:pt x="1418" y="1066"/>
                    <a:pt x="1418" y="1066"/>
                    <a:pt x="1418" y="1066"/>
                  </a:cubicBezTo>
                  <a:cubicBezTo>
                    <a:pt x="1421" y="1066"/>
                    <a:pt x="1421" y="1066"/>
                    <a:pt x="1421" y="1066"/>
                  </a:cubicBezTo>
                  <a:cubicBezTo>
                    <a:pt x="1444" y="1071"/>
                    <a:pt x="1444" y="1071"/>
                    <a:pt x="1444" y="1071"/>
                  </a:cubicBezTo>
                  <a:cubicBezTo>
                    <a:pt x="1455" y="1052"/>
                    <a:pt x="1455" y="1052"/>
                    <a:pt x="1455" y="1052"/>
                  </a:cubicBezTo>
                  <a:cubicBezTo>
                    <a:pt x="1456" y="1052"/>
                    <a:pt x="1456" y="1052"/>
                    <a:pt x="1456" y="1052"/>
                  </a:cubicBezTo>
                  <a:cubicBezTo>
                    <a:pt x="1458" y="1052"/>
                    <a:pt x="1458" y="1052"/>
                    <a:pt x="1458" y="1052"/>
                  </a:cubicBezTo>
                  <a:cubicBezTo>
                    <a:pt x="1479" y="1050"/>
                    <a:pt x="1479" y="1050"/>
                    <a:pt x="1479" y="1050"/>
                  </a:cubicBezTo>
                  <a:cubicBezTo>
                    <a:pt x="1482" y="1050"/>
                    <a:pt x="1482" y="1050"/>
                    <a:pt x="1482" y="1050"/>
                  </a:cubicBezTo>
                  <a:cubicBezTo>
                    <a:pt x="1482" y="1051"/>
                    <a:pt x="1482" y="1051"/>
                    <a:pt x="1482" y="1051"/>
                  </a:cubicBezTo>
                  <a:cubicBezTo>
                    <a:pt x="1484" y="1052"/>
                    <a:pt x="1484" y="1052"/>
                    <a:pt x="1484" y="1052"/>
                  </a:cubicBezTo>
                  <a:cubicBezTo>
                    <a:pt x="1495" y="1067"/>
                    <a:pt x="1495" y="1067"/>
                    <a:pt x="1495" y="1067"/>
                  </a:cubicBezTo>
                  <a:cubicBezTo>
                    <a:pt x="1495" y="1068"/>
                    <a:pt x="1495" y="1068"/>
                    <a:pt x="1495" y="1068"/>
                  </a:cubicBezTo>
                  <a:cubicBezTo>
                    <a:pt x="1496" y="1069"/>
                    <a:pt x="1496" y="1069"/>
                    <a:pt x="1496" y="1069"/>
                  </a:cubicBezTo>
                  <a:cubicBezTo>
                    <a:pt x="1496" y="1071"/>
                    <a:pt x="1496" y="1071"/>
                    <a:pt x="1496" y="1071"/>
                  </a:cubicBezTo>
                  <a:cubicBezTo>
                    <a:pt x="1498" y="1092"/>
                    <a:pt x="1498" y="1092"/>
                    <a:pt x="1498" y="1092"/>
                  </a:cubicBezTo>
                  <a:cubicBezTo>
                    <a:pt x="1509" y="1102"/>
                    <a:pt x="1509" y="1102"/>
                    <a:pt x="1509" y="1102"/>
                  </a:cubicBezTo>
                  <a:cubicBezTo>
                    <a:pt x="1524" y="1088"/>
                    <a:pt x="1524" y="1088"/>
                    <a:pt x="1524" y="1088"/>
                  </a:cubicBezTo>
                  <a:cubicBezTo>
                    <a:pt x="1527" y="1092"/>
                    <a:pt x="1527" y="1092"/>
                    <a:pt x="1527" y="1092"/>
                  </a:cubicBezTo>
                  <a:cubicBezTo>
                    <a:pt x="1532" y="1097"/>
                    <a:pt x="1534" y="1103"/>
                    <a:pt x="1534" y="1109"/>
                  </a:cubicBezTo>
                  <a:cubicBezTo>
                    <a:pt x="1534" y="1128"/>
                    <a:pt x="1534" y="1128"/>
                    <a:pt x="1534" y="1128"/>
                  </a:cubicBezTo>
                  <a:cubicBezTo>
                    <a:pt x="1527" y="1147"/>
                    <a:pt x="1527" y="1147"/>
                    <a:pt x="1527" y="1147"/>
                  </a:cubicBezTo>
                  <a:cubicBezTo>
                    <a:pt x="1532" y="1155"/>
                    <a:pt x="1532" y="1155"/>
                    <a:pt x="1532" y="1155"/>
                  </a:cubicBezTo>
                  <a:cubicBezTo>
                    <a:pt x="1543" y="1167"/>
                    <a:pt x="1543" y="1167"/>
                    <a:pt x="1543" y="1167"/>
                  </a:cubicBezTo>
                  <a:cubicBezTo>
                    <a:pt x="1587" y="1173"/>
                    <a:pt x="1587" y="1173"/>
                    <a:pt x="1587" y="1173"/>
                  </a:cubicBezTo>
                  <a:cubicBezTo>
                    <a:pt x="1588" y="1174"/>
                    <a:pt x="1588" y="1174"/>
                    <a:pt x="1588" y="1174"/>
                  </a:cubicBezTo>
                  <a:cubicBezTo>
                    <a:pt x="1588" y="1174"/>
                    <a:pt x="1588" y="1174"/>
                    <a:pt x="1588" y="1174"/>
                  </a:cubicBezTo>
                  <a:cubicBezTo>
                    <a:pt x="1590" y="1175"/>
                    <a:pt x="1590" y="1175"/>
                    <a:pt x="1590" y="1175"/>
                  </a:cubicBezTo>
                  <a:cubicBezTo>
                    <a:pt x="1590" y="1175"/>
                    <a:pt x="1590" y="1175"/>
                    <a:pt x="1590" y="1175"/>
                  </a:cubicBezTo>
                  <a:cubicBezTo>
                    <a:pt x="1593" y="1179"/>
                    <a:pt x="1593" y="1179"/>
                    <a:pt x="1593" y="1179"/>
                  </a:cubicBezTo>
                  <a:cubicBezTo>
                    <a:pt x="1606" y="1161"/>
                    <a:pt x="1606" y="1161"/>
                    <a:pt x="1606" y="1161"/>
                  </a:cubicBezTo>
                  <a:cubicBezTo>
                    <a:pt x="1607" y="1161"/>
                    <a:pt x="1607" y="1161"/>
                    <a:pt x="1607" y="1161"/>
                  </a:cubicBezTo>
                  <a:cubicBezTo>
                    <a:pt x="1617" y="1150"/>
                    <a:pt x="1617" y="1150"/>
                    <a:pt x="1617" y="1150"/>
                  </a:cubicBezTo>
                  <a:cubicBezTo>
                    <a:pt x="1613" y="1134"/>
                    <a:pt x="1613" y="1134"/>
                    <a:pt x="1613" y="1134"/>
                  </a:cubicBezTo>
                  <a:cubicBezTo>
                    <a:pt x="1602" y="1067"/>
                    <a:pt x="1602" y="1067"/>
                    <a:pt x="1602" y="1067"/>
                  </a:cubicBezTo>
                  <a:cubicBezTo>
                    <a:pt x="1632" y="1081"/>
                    <a:pt x="1632" y="1081"/>
                    <a:pt x="1632" y="1081"/>
                  </a:cubicBezTo>
                  <a:cubicBezTo>
                    <a:pt x="1633" y="1081"/>
                    <a:pt x="1633" y="1081"/>
                    <a:pt x="1633" y="1081"/>
                  </a:cubicBezTo>
                  <a:cubicBezTo>
                    <a:pt x="1634" y="1081"/>
                    <a:pt x="1634" y="1081"/>
                    <a:pt x="1634" y="1081"/>
                  </a:cubicBezTo>
                  <a:cubicBezTo>
                    <a:pt x="1648" y="1098"/>
                    <a:pt x="1648" y="1098"/>
                    <a:pt x="1648" y="1098"/>
                  </a:cubicBezTo>
                  <a:cubicBezTo>
                    <a:pt x="1657" y="1107"/>
                    <a:pt x="1657" y="1107"/>
                    <a:pt x="1657" y="1107"/>
                  </a:cubicBezTo>
                  <a:cubicBezTo>
                    <a:pt x="1669" y="1098"/>
                    <a:pt x="1669" y="1098"/>
                    <a:pt x="1669" y="1098"/>
                  </a:cubicBezTo>
                  <a:cubicBezTo>
                    <a:pt x="1714" y="1050"/>
                    <a:pt x="1714" y="1050"/>
                    <a:pt x="1714" y="1050"/>
                  </a:cubicBezTo>
                  <a:cubicBezTo>
                    <a:pt x="1714" y="1050"/>
                    <a:pt x="1714" y="1050"/>
                    <a:pt x="1714" y="1050"/>
                  </a:cubicBezTo>
                  <a:cubicBezTo>
                    <a:pt x="1715" y="1050"/>
                    <a:pt x="1715" y="1050"/>
                    <a:pt x="1715" y="1050"/>
                  </a:cubicBezTo>
                  <a:cubicBezTo>
                    <a:pt x="1730" y="1038"/>
                    <a:pt x="1730" y="1038"/>
                    <a:pt x="1730" y="1038"/>
                  </a:cubicBezTo>
                  <a:cubicBezTo>
                    <a:pt x="1748" y="1013"/>
                    <a:pt x="1748" y="1013"/>
                    <a:pt x="1748" y="1013"/>
                  </a:cubicBezTo>
                  <a:cubicBezTo>
                    <a:pt x="1749" y="1011"/>
                    <a:pt x="1749" y="1011"/>
                    <a:pt x="1749" y="1011"/>
                  </a:cubicBezTo>
                  <a:cubicBezTo>
                    <a:pt x="1774" y="1017"/>
                    <a:pt x="1774" y="1017"/>
                    <a:pt x="1774" y="1017"/>
                  </a:cubicBezTo>
                  <a:cubicBezTo>
                    <a:pt x="1785" y="1017"/>
                    <a:pt x="1785" y="1017"/>
                    <a:pt x="1785" y="1017"/>
                  </a:cubicBezTo>
                  <a:cubicBezTo>
                    <a:pt x="1785" y="1008"/>
                    <a:pt x="1787" y="1001"/>
                    <a:pt x="1788" y="997"/>
                  </a:cubicBezTo>
                  <a:cubicBezTo>
                    <a:pt x="1806" y="976"/>
                    <a:pt x="1806" y="976"/>
                    <a:pt x="1806" y="976"/>
                  </a:cubicBezTo>
                  <a:cubicBezTo>
                    <a:pt x="1812" y="973"/>
                    <a:pt x="1812" y="973"/>
                    <a:pt x="1812" y="973"/>
                  </a:cubicBezTo>
                  <a:cubicBezTo>
                    <a:pt x="1833" y="980"/>
                    <a:pt x="1833" y="980"/>
                    <a:pt x="1833" y="980"/>
                  </a:cubicBezTo>
                  <a:cubicBezTo>
                    <a:pt x="1858" y="977"/>
                    <a:pt x="1858" y="977"/>
                    <a:pt x="1858" y="977"/>
                  </a:cubicBezTo>
                  <a:cubicBezTo>
                    <a:pt x="1875" y="959"/>
                    <a:pt x="1875" y="959"/>
                    <a:pt x="1875" y="959"/>
                  </a:cubicBezTo>
                  <a:cubicBezTo>
                    <a:pt x="1883" y="943"/>
                    <a:pt x="1883" y="943"/>
                    <a:pt x="1883" y="943"/>
                  </a:cubicBezTo>
                  <a:cubicBezTo>
                    <a:pt x="1878" y="935"/>
                    <a:pt x="1878" y="935"/>
                    <a:pt x="1878" y="935"/>
                  </a:cubicBezTo>
                  <a:cubicBezTo>
                    <a:pt x="1863" y="942"/>
                    <a:pt x="1863" y="942"/>
                    <a:pt x="1863" y="942"/>
                  </a:cubicBezTo>
                  <a:cubicBezTo>
                    <a:pt x="1862" y="941"/>
                    <a:pt x="1862" y="941"/>
                    <a:pt x="1862" y="941"/>
                  </a:cubicBezTo>
                  <a:cubicBezTo>
                    <a:pt x="1861" y="940"/>
                    <a:pt x="1861" y="940"/>
                    <a:pt x="1861" y="940"/>
                  </a:cubicBezTo>
                  <a:cubicBezTo>
                    <a:pt x="1842" y="923"/>
                    <a:pt x="1842" y="923"/>
                    <a:pt x="1842" y="923"/>
                  </a:cubicBezTo>
                  <a:cubicBezTo>
                    <a:pt x="1841" y="922"/>
                    <a:pt x="1841" y="922"/>
                    <a:pt x="1841" y="922"/>
                  </a:cubicBezTo>
                  <a:cubicBezTo>
                    <a:pt x="1849" y="894"/>
                    <a:pt x="1849" y="894"/>
                    <a:pt x="1849" y="894"/>
                  </a:cubicBezTo>
                  <a:cubicBezTo>
                    <a:pt x="1851" y="872"/>
                    <a:pt x="1851" y="872"/>
                    <a:pt x="1851" y="872"/>
                  </a:cubicBezTo>
                  <a:cubicBezTo>
                    <a:pt x="1845" y="855"/>
                    <a:pt x="1845" y="855"/>
                    <a:pt x="1845" y="855"/>
                  </a:cubicBezTo>
                  <a:cubicBezTo>
                    <a:pt x="1831" y="849"/>
                    <a:pt x="1831" y="849"/>
                    <a:pt x="1831" y="849"/>
                  </a:cubicBezTo>
                  <a:cubicBezTo>
                    <a:pt x="1831" y="848"/>
                    <a:pt x="1831" y="848"/>
                    <a:pt x="1831" y="848"/>
                  </a:cubicBezTo>
                  <a:cubicBezTo>
                    <a:pt x="1830" y="847"/>
                    <a:pt x="1830" y="847"/>
                    <a:pt x="1830" y="847"/>
                  </a:cubicBezTo>
                  <a:cubicBezTo>
                    <a:pt x="1829" y="846"/>
                    <a:pt x="1829" y="846"/>
                    <a:pt x="1829" y="846"/>
                  </a:cubicBezTo>
                  <a:cubicBezTo>
                    <a:pt x="1816" y="821"/>
                    <a:pt x="1816" y="821"/>
                    <a:pt x="1816" y="821"/>
                  </a:cubicBezTo>
                  <a:cubicBezTo>
                    <a:pt x="1814" y="818"/>
                    <a:pt x="1814" y="818"/>
                    <a:pt x="1814" y="818"/>
                  </a:cubicBezTo>
                  <a:cubicBezTo>
                    <a:pt x="1796" y="839"/>
                    <a:pt x="1796" y="839"/>
                    <a:pt x="1796" y="839"/>
                  </a:cubicBezTo>
                  <a:cubicBezTo>
                    <a:pt x="1778" y="850"/>
                    <a:pt x="1778" y="850"/>
                    <a:pt x="1778" y="850"/>
                  </a:cubicBezTo>
                  <a:cubicBezTo>
                    <a:pt x="1774" y="852"/>
                    <a:pt x="1774" y="852"/>
                    <a:pt x="1774" y="852"/>
                  </a:cubicBezTo>
                  <a:cubicBezTo>
                    <a:pt x="1773" y="851"/>
                    <a:pt x="1773" y="851"/>
                    <a:pt x="1773" y="851"/>
                  </a:cubicBezTo>
                  <a:cubicBezTo>
                    <a:pt x="1772" y="849"/>
                    <a:pt x="1772" y="849"/>
                    <a:pt x="1772" y="849"/>
                  </a:cubicBezTo>
                  <a:cubicBezTo>
                    <a:pt x="1753" y="831"/>
                    <a:pt x="1753" y="831"/>
                    <a:pt x="1753" y="831"/>
                  </a:cubicBezTo>
                  <a:cubicBezTo>
                    <a:pt x="1753" y="830"/>
                    <a:pt x="1753" y="830"/>
                    <a:pt x="1753" y="830"/>
                  </a:cubicBezTo>
                  <a:cubicBezTo>
                    <a:pt x="1739" y="801"/>
                    <a:pt x="1739" y="801"/>
                    <a:pt x="1739" y="801"/>
                  </a:cubicBezTo>
                  <a:cubicBezTo>
                    <a:pt x="1739" y="800"/>
                    <a:pt x="1739" y="800"/>
                    <a:pt x="1739" y="800"/>
                  </a:cubicBezTo>
                  <a:cubicBezTo>
                    <a:pt x="1733" y="779"/>
                    <a:pt x="1733" y="779"/>
                    <a:pt x="1733" y="779"/>
                  </a:cubicBezTo>
                  <a:cubicBezTo>
                    <a:pt x="1733" y="778"/>
                    <a:pt x="1733" y="778"/>
                    <a:pt x="1733" y="778"/>
                  </a:cubicBezTo>
                  <a:cubicBezTo>
                    <a:pt x="1733" y="778"/>
                    <a:pt x="1733" y="778"/>
                    <a:pt x="1733" y="778"/>
                  </a:cubicBezTo>
                  <a:cubicBezTo>
                    <a:pt x="1733" y="746"/>
                    <a:pt x="1733" y="746"/>
                    <a:pt x="1733" y="746"/>
                  </a:cubicBezTo>
                  <a:cubicBezTo>
                    <a:pt x="1730" y="727"/>
                    <a:pt x="1730" y="727"/>
                    <a:pt x="1730" y="727"/>
                  </a:cubicBezTo>
                  <a:cubicBezTo>
                    <a:pt x="1716" y="722"/>
                    <a:pt x="1716" y="722"/>
                    <a:pt x="1716" y="722"/>
                  </a:cubicBezTo>
                  <a:cubicBezTo>
                    <a:pt x="1715" y="722"/>
                    <a:pt x="1715" y="722"/>
                    <a:pt x="1715" y="722"/>
                  </a:cubicBezTo>
                  <a:cubicBezTo>
                    <a:pt x="1715" y="721"/>
                    <a:pt x="1715" y="721"/>
                    <a:pt x="1715" y="721"/>
                  </a:cubicBezTo>
                  <a:cubicBezTo>
                    <a:pt x="1681" y="694"/>
                    <a:pt x="1681" y="694"/>
                    <a:pt x="1681" y="694"/>
                  </a:cubicBezTo>
                  <a:cubicBezTo>
                    <a:pt x="1683" y="691"/>
                    <a:pt x="1683" y="691"/>
                    <a:pt x="1683" y="691"/>
                  </a:cubicBezTo>
                  <a:cubicBezTo>
                    <a:pt x="1699" y="674"/>
                    <a:pt x="1699" y="674"/>
                    <a:pt x="1699" y="674"/>
                  </a:cubicBezTo>
                  <a:cubicBezTo>
                    <a:pt x="1699" y="673"/>
                    <a:pt x="1699" y="673"/>
                    <a:pt x="1699" y="673"/>
                  </a:cubicBezTo>
                  <a:cubicBezTo>
                    <a:pt x="1699" y="672"/>
                    <a:pt x="1699" y="672"/>
                    <a:pt x="1699" y="672"/>
                  </a:cubicBezTo>
                  <a:cubicBezTo>
                    <a:pt x="1701" y="672"/>
                    <a:pt x="1701" y="672"/>
                    <a:pt x="1701" y="672"/>
                  </a:cubicBezTo>
                  <a:cubicBezTo>
                    <a:pt x="1701" y="672"/>
                    <a:pt x="1701" y="672"/>
                    <a:pt x="1701" y="672"/>
                  </a:cubicBezTo>
                  <a:cubicBezTo>
                    <a:pt x="1719" y="670"/>
                    <a:pt x="1719" y="670"/>
                    <a:pt x="1719" y="670"/>
                  </a:cubicBezTo>
                  <a:cubicBezTo>
                    <a:pt x="1720" y="670"/>
                    <a:pt x="1720" y="670"/>
                    <a:pt x="1720" y="670"/>
                  </a:cubicBezTo>
                  <a:cubicBezTo>
                    <a:pt x="1725" y="670"/>
                    <a:pt x="1730" y="673"/>
                    <a:pt x="1735" y="678"/>
                  </a:cubicBezTo>
                  <a:cubicBezTo>
                    <a:pt x="1749" y="690"/>
                    <a:pt x="1749" y="690"/>
                    <a:pt x="1749" y="690"/>
                  </a:cubicBezTo>
                  <a:cubicBezTo>
                    <a:pt x="1765" y="677"/>
                    <a:pt x="1765" y="677"/>
                    <a:pt x="1765" y="677"/>
                  </a:cubicBezTo>
                  <a:cubicBezTo>
                    <a:pt x="1777" y="661"/>
                    <a:pt x="1777" y="661"/>
                    <a:pt x="1777" y="661"/>
                  </a:cubicBezTo>
                  <a:cubicBezTo>
                    <a:pt x="1777" y="648"/>
                    <a:pt x="1777" y="648"/>
                    <a:pt x="1777" y="648"/>
                  </a:cubicBezTo>
                  <a:cubicBezTo>
                    <a:pt x="1773" y="614"/>
                    <a:pt x="1773" y="614"/>
                    <a:pt x="1773" y="614"/>
                  </a:cubicBezTo>
                  <a:cubicBezTo>
                    <a:pt x="1769" y="600"/>
                    <a:pt x="1769" y="600"/>
                    <a:pt x="1769" y="600"/>
                  </a:cubicBezTo>
                  <a:cubicBezTo>
                    <a:pt x="1746" y="596"/>
                    <a:pt x="1746" y="596"/>
                    <a:pt x="1746" y="596"/>
                  </a:cubicBezTo>
                  <a:cubicBezTo>
                    <a:pt x="1746" y="582"/>
                    <a:pt x="1746" y="582"/>
                    <a:pt x="1746" y="582"/>
                  </a:cubicBezTo>
                  <a:cubicBezTo>
                    <a:pt x="1725" y="556"/>
                    <a:pt x="1725" y="556"/>
                    <a:pt x="1725" y="556"/>
                  </a:cubicBezTo>
                  <a:cubicBezTo>
                    <a:pt x="1724" y="555"/>
                    <a:pt x="1724" y="555"/>
                    <a:pt x="1724" y="555"/>
                  </a:cubicBezTo>
                  <a:cubicBezTo>
                    <a:pt x="1714" y="536"/>
                    <a:pt x="1714" y="536"/>
                    <a:pt x="1714" y="536"/>
                  </a:cubicBezTo>
                  <a:cubicBezTo>
                    <a:pt x="1711" y="534"/>
                    <a:pt x="1711" y="534"/>
                    <a:pt x="1711" y="534"/>
                  </a:cubicBezTo>
                  <a:cubicBezTo>
                    <a:pt x="1711" y="532"/>
                    <a:pt x="1711" y="532"/>
                    <a:pt x="1711" y="532"/>
                  </a:cubicBezTo>
                  <a:cubicBezTo>
                    <a:pt x="1711" y="532"/>
                    <a:pt x="1711" y="532"/>
                    <a:pt x="1711" y="532"/>
                  </a:cubicBezTo>
                  <a:cubicBezTo>
                    <a:pt x="1735" y="501"/>
                    <a:pt x="1735" y="501"/>
                    <a:pt x="1735" y="501"/>
                  </a:cubicBezTo>
                  <a:cubicBezTo>
                    <a:pt x="1735" y="500"/>
                    <a:pt x="1735" y="500"/>
                    <a:pt x="1735" y="500"/>
                  </a:cubicBezTo>
                  <a:cubicBezTo>
                    <a:pt x="1736" y="499"/>
                    <a:pt x="1736" y="499"/>
                    <a:pt x="1736" y="499"/>
                  </a:cubicBezTo>
                  <a:cubicBezTo>
                    <a:pt x="1736" y="498"/>
                    <a:pt x="1736" y="498"/>
                    <a:pt x="1736" y="498"/>
                  </a:cubicBezTo>
                  <a:cubicBezTo>
                    <a:pt x="1738" y="498"/>
                    <a:pt x="1738" y="498"/>
                    <a:pt x="1738" y="498"/>
                  </a:cubicBezTo>
                  <a:cubicBezTo>
                    <a:pt x="1747" y="497"/>
                    <a:pt x="1747" y="497"/>
                    <a:pt x="1747" y="497"/>
                  </a:cubicBezTo>
                  <a:cubicBezTo>
                    <a:pt x="1759" y="487"/>
                    <a:pt x="1759" y="487"/>
                    <a:pt x="1759" y="487"/>
                  </a:cubicBezTo>
                  <a:cubicBezTo>
                    <a:pt x="1773" y="445"/>
                    <a:pt x="1773" y="445"/>
                    <a:pt x="1773" y="445"/>
                  </a:cubicBezTo>
                  <a:cubicBezTo>
                    <a:pt x="1774" y="445"/>
                    <a:pt x="1774" y="445"/>
                    <a:pt x="1774" y="445"/>
                  </a:cubicBezTo>
                  <a:cubicBezTo>
                    <a:pt x="1774" y="444"/>
                    <a:pt x="1774" y="444"/>
                    <a:pt x="1774" y="444"/>
                  </a:cubicBezTo>
                  <a:cubicBezTo>
                    <a:pt x="1791" y="425"/>
                    <a:pt x="1791" y="425"/>
                    <a:pt x="1791" y="425"/>
                  </a:cubicBezTo>
                  <a:cubicBezTo>
                    <a:pt x="1791" y="424"/>
                    <a:pt x="1791" y="424"/>
                    <a:pt x="1791" y="424"/>
                  </a:cubicBezTo>
                  <a:cubicBezTo>
                    <a:pt x="1792" y="424"/>
                    <a:pt x="1792" y="424"/>
                    <a:pt x="1792" y="424"/>
                  </a:cubicBezTo>
                  <a:cubicBezTo>
                    <a:pt x="1793" y="424"/>
                    <a:pt x="1793" y="424"/>
                    <a:pt x="1793" y="424"/>
                  </a:cubicBezTo>
                  <a:cubicBezTo>
                    <a:pt x="1812" y="419"/>
                    <a:pt x="1812" y="419"/>
                    <a:pt x="1812" y="419"/>
                  </a:cubicBezTo>
                  <a:cubicBezTo>
                    <a:pt x="1812" y="421"/>
                    <a:pt x="1812" y="421"/>
                    <a:pt x="1812" y="421"/>
                  </a:cubicBezTo>
                  <a:cubicBezTo>
                    <a:pt x="1824" y="431"/>
                    <a:pt x="1824" y="431"/>
                    <a:pt x="1824" y="431"/>
                  </a:cubicBezTo>
                  <a:cubicBezTo>
                    <a:pt x="1829" y="432"/>
                    <a:pt x="1829" y="432"/>
                    <a:pt x="1829" y="432"/>
                  </a:cubicBezTo>
                  <a:cubicBezTo>
                    <a:pt x="1836" y="400"/>
                    <a:pt x="1836" y="400"/>
                    <a:pt x="1836" y="400"/>
                  </a:cubicBezTo>
                  <a:cubicBezTo>
                    <a:pt x="1829" y="376"/>
                    <a:pt x="1829" y="376"/>
                    <a:pt x="1829" y="376"/>
                  </a:cubicBezTo>
                  <a:cubicBezTo>
                    <a:pt x="1827" y="375"/>
                    <a:pt x="1827" y="375"/>
                    <a:pt x="1827" y="375"/>
                  </a:cubicBezTo>
                  <a:cubicBezTo>
                    <a:pt x="1827" y="373"/>
                    <a:pt x="1827" y="373"/>
                    <a:pt x="1827" y="373"/>
                  </a:cubicBezTo>
                  <a:cubicBezTo>
                    <a:pt x="1831" y="347"/>
                    <a:pt x="1831" y="347"/>
                    <a:pt x="1831" y="347"/>
                  </a:cubicBezTo>
                  <a:cubicBezTo>
                    <a:pt x="1831" y="345"/>
                    <a:pt x="1831" y="345"/>
                    <a:pt x="1831" y="345"/>
                  </a:cubicBezTo>
                  <a:cubicBezTo>
                    <a:pt x="1843" y="331"/>
                    <a:pt x="1843" y="331"/>
                    <a:pt x="1843" y="331"/>
                  </a:cubicBezTo>
                  <a:cubicBezTo>
                    <a:pt x="1852" y="316"/>
                    <a:pt x="1852" y="316"/>
                    <a:pt x="1852" y="316"/>
                  </a:cubicBezTo>
                  <a:cubicBezTo>
                    <a:pt x="1853" y="304"/>
                    <a:pt x="1853" y="304"/>
                    <a:pt x="1853" y="304"/>
                  </a:cubicBezTo>
                  <a:cubicBezTo>
                    <a:pt x="1853" y="297"/>
                    <a:pt x="1850" y="287"/>
                    <a:pt x="1843" y="271"/>
                  </a:cubicBezTo>
                  <a:cubicBezTo>
                    <a:pt x="1843" y="271"/>
                    <a:pt x="1843" y="271"/>
                    <a:pt x="1843" y="271"/>
                  </a:cubicBezTo>
                  <a:cubicBezTo>
                    <a:pt x="1843" y="271"/>
                    <a:pt x="1843" y="271"/>
                    <a:pt x="1843" y="271"/>
                  </a:cubicBezTo>
                  <a:cubicBezTo>
                    <a:pt x="1843" y="246"/>
                    <a:pt x="1843" y="246"/>
                    <a:pt x="1843" y="246"/>
                  </a:cubicBezTo>
                  <a:cubicBezTo>
                    <a:pt x="1843" y="245"/>
                    <a:pt x="1843" y="245"/>
                    <a:pt x="1843" y="245"/>
                  </a:cubicBezTo>
                  <a:cubicBezTo>
                    <a:pt x="1849" y="222"/>
                    <a:pt x="1849" y="222"/>
                    <a:pt x="1849" y="222"/>
                  </a:cubicBezTo>
                  <a:cubicBezTo>
                    <a:pt x="1844" y="213"/>
                    <a:pt x="1841" y="205"/>
                    <a:pt x="1841" y="200"/>
                  </a:cubicBezTo>
                  <a:lnTo>
                    <a:pt x="1845" y="1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HK" altLang="en-US"/>
            </a:p>
          </p:txBody>
        </p:sp>
        <p:sp>
          <p:nvSpPr>
            <p:cNvPr id="33" name="Freeform 6"/>
            <p:cNvSpPr/>
            <p:nvPr/>
          </p:nvSpPr>
          <p:spPr bwMode="auto">
            <a:xfrm>
              <a:off x="2560161" y="2751138"/>
              <a:ext cx="1816100" cy="1536700"/>
            </a:xfrm>
            <a:custGeom>
              <a:avLst/>
              <a:gdLst>
                <a:gd name="T0" fmla="*/ 706 w 1203"/>
                <a:gd name="T1" fmla="*/ 405 h 1018"/>
                <a:gd name="T2" fmla="*/ 680 w 1203"/>
                <a:gd name="T3" fmla="*/ 423 h 1018"/>
                <a:gd name="T4" fmla="*/ 586 w 1203"/>
                <a:gd name="T5" fmla="*/ 339 h 1018"/>
                <a:gd name="T6" fmla="*/ 517 w 1203"/>
                <a:gd name="T7" fmla="*/ 283 h 1018"/>
                <a:gd name="T8" fmla="*/ 524 w 1203"/>
                <a:gd name="T9" fmla="*/ 207 h 1018"/>
                <a:gd name="T10" fmla="*/ 448 w 1203"/>
                <a:gd name="T11" fmla="*/ 228 h 1018"/>
                <a:gd name="T12" fmla="*/ 390 w 1203"/>
                <a:gd name="T13" fmla="*/ 154 h 1018"/>
                <a:gd name="T14" fmla="*/ 363 w 1203"/>
                <a:gd name="T15" fmla="*/ 64 h 1018"/>
                <a:gd name="T16" fmla="*/ 338 w 1203"/>
                <a:gd name="T17" fmla="*/ 19 h 1018"/>
                <a:gd name="T18" fmla="*/ 277 w 1203"/>
                <a:gd name="T19" fmla="*/ 40 h 1018"/>
                <a:gd name="T20" fmla="*/ 234 w 1203"/>
                <a:gd name="T21" fmla="*/ 83 h 1018"/>
                <a:gd name="T22" fmla="*/ 129 w 1203"/>
                <a:gd name="T23" fmla="*/ 117 h 1018"/>
                <a:gd name="T24" fmla="*/ 66 w 1203"/>
                <a:gd name="T25" fmla="*/ 192 h 1018"/>
                <a:gd name="T26" fmla="*/ 4 w 1203"/>
                <a:gd name="T27" fmla="*/ 243 h 1018"/>
                <a:gd name="T28" fmla="*/ 86 w 1203"/>
                <a:gd name="T29" fmla="*/ 314 h 1018"/>
                <a:gd name="T30" fmla="*/ 148 w 1203"/>
                <a:gd name="T31" fmla="*/ 334 h 1018"/>
                <a:gd name="T32" fmla="*/ 296 w 1203"/>
                <a:gd name="T33" fmla="*/ 395 h 1018"/>
                <a:gd name="T34" fmla="*/ 400 w 1203"/>
                <a:gd name="T35" fmla="*/ 373 h 1018"/>
                <a:gd name="T36" fmla="*/ 490 w 1203"/>
                <a:gd name="T37" fmla="*/ 412 h 1018"/>
                <a:gd name="T38" fmla="*/ 568 w 1203"/>
                <a:gd name="T39" fmla="*/ 442 h 1018"/>
                <a:gd name="T40" fmla="*/ 690 w 1203"/>
                <a:gd name="T41" fmla="*/ 535 h 1018"/>
                <a:gd name="T42" fmla="*/ 723 w 1203"/>
                <a:gd name="T43" fmla="*/ 579 h 1018"/>
                <a:gd name="T44" fmla="*/ 715 w 1203"/>
                <a:gd name="T45" fmla="*/ 760 h 1018"/>
                <a:gd name="T46" fmla="*/ 665 w 1203"/>
                <a:gd name="T47" fmla="*/ 848 h 1018"/>
                <a:gd name="T48" fmla="*/ 591 w 1203"/>
                <a:gd name="T49" fmla="*/ 879 h 1018"/>
                <a:gd name="T50" fmla="*/ 658 w 1203"/>
                <a:gd name="T51" fmla="*/ 930 h 1018"/>
                <a:gd name="T52" fmla="*/ 689 w 1203"/>
                <a:gd name="T53" fmla="*/ 917 h 1018"/>
                <a:gd name="T54" fmla="*/ 692 w 1203"/>
                <a:gd name="T55" fmla="*/ 883 h 1018"/>
                <a:gd name="T56" fmla="*/ 728 w 1203"/>
                <a:gd name="T57" fmla="*/ 848 h 1018"/>
                <a:gd name="T58" fmla="*/ 759 w 1203"/>
                <a:gd name="T59" fmla="*/ 876 h 1018"/>
                <a:gd name="T60" fmla="*/ 850 w 1203"/>
                <a:gd name="T61" fmla="*/ 912 h 1018"/>
                <a:gd name="T62" fmla="*/ 880 w 1203"/>
                <a:gd name="T63" fmla="*/ 965 h 1018"/>
                <a:gd name="T64" fmla="*/ 961 w 1203"/>
                <a:gd name="T65" fmla="*/ 990 h 1018"/>
                <a:gd name="T66" fmla="*/ 961 w 1203"/>
                <a:gd name="T67" fmla="*/ 941 h 1018"/>
                <a:gd name="T68" fmla="*/ 970 w 1203"/>
                <a:gd name="T69" fmla="*/ 922 h 1018"/>
                <a:gd name="T70" fmla="*/ 1010 w 1203"/>
                <a:gd name="T71" fmla="*/ 856 h 1018"/>
                <a:gd name="T72" fmla="*/ 1015 w 1203"/>
                <a:gd name="T73" fmla="*/ 810 h 1018"/>
                <a:gd name="T74" fmla="*/ 1056 w 1203"/>
                <a:gd name="T75" fmla="*/ 766 h 1018"/>
                <a:gd name="T76" fmla="*/ 1115 w 1203"/>
                <a:gd name="T77" fmla="*/ 755 h 1018"/>
                <a:gd name="T78" fmla="*/ 1175 w 1203"/>
                <a:gd name="T79" fmla="*/ 732 h 1018"/>
                <a:gd name="T80" fmla="*/ 1194 w 1203"/>
                <a:gd name="T81" fmla="*/ 643 h 1018"/>
                <a:gd name="T82" fmla="*/ 1087 w 1203"/>
                <a:gd name="T83" fmla="*/ 576 h 1018"/>
                <a:gd name="T84" fmla="*/ 1043 w 1203"/>
                <a:gd name="T85" fmla="*/ 648 h 1018"/>
                <a:gd name="T86" fmla="*/ 1075 w 1203"/>
                <a:gd name="T87" fmla="*/ 673 h 1018"/>
                <a:gd name="T88" fmla="*/ 1069 w 1203"/>
                <a:gd name="T89" fmla="*/ 712 h 1018"/>
                <a:gd name="T90" fmla="*/ 1025 w 1203"/>
                <a:gd name="T91" fmla="*/ 725 h 1018"/>
                <a:gd name="T92" fmla="*/ 986 w 1203"/>
                <a:gd name="T93" fmla="*/ 749 h 1018"/>
                <a:gd name="T94" fmla="*/ 956 w 1203"/>
                <a:gd name="T95" fmla="*/ 721 h 1018"/>
                <a:gd name="T96" fmla="*/ 938 w 1203"/>
                <a:gd name="T97" fmla="*/ 676 h 1018"/>
                <a:gd name="T98" fmla="*/ 924 w 1203"/>
                <a:gd name="T99" fmla="*/ 628 h 1018"/>
                <a:gd name="T100" fmla="*/ 860 w 1203"/>
                <a:gd name="T101" fmla="*/ 549 h 1018"/>
                <a:gd name="T102" fmla="*/ 787 w 1203"/>
                <a:gd name="T103" fmla="*/ 495 h 1018"/>
                <a:gd name="T104" fmla="*/ 791 w 1203"/>
                <a:gd name="T105" fmla="*/ 442 h 1018"/>
                <a:gd name="T106" fmla="*/ 857 w 1203"/>
                <a:gd name="T107" fmla="*/ 374 h 1018"/>
                <a:gd name="T108" fmla="*/ 779 w 1203"/>
                <a:gd name="T109" fmla="*/ 377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03" h="1018">
                  <a:moveTo>
                    <a:pt x="715" y="368"/>
                  </a:moveTo>
                  <a:cubicBezTo>
                    <a:pt x="698" y="368"/>
                    <a:pt x="698" y="368"/>
                    <a:pt x="698" y="368"/>
                  </a:cubicBezTo>
                  <a:cubicBezTo>
                    <a:pt x="692" y="380"/>
                    <a:pt x="692" y="380"/>
                    <a:pt x="692" y="380"/>
                  </a:cubicBezTo>
                  <a:cubicBezTo>
                    <a:pt x="702" y="389"/>
                    <a:pt x="702" y="389"/>
                    <a:pt x="702" y="389"/>
                  </a:cubicBezTo>
                  <a:cubicBezTo>
                    <a:pt x="702" y="390"/>
                    <a:pt x="702" y="390"/>
                    <a:pt x="702" y="390"/>
                  </a:cubicBezTo>
                  <a:cubicBezTo>
                    <a:pt x="702" y="391"/>
                    <a:pt x="702" y="391"/>
                    <a:pt x="702" y="391"/>
                  </a:cubicBezTo>
                  <a:cubicBezTo>
                    <a:pt x="706" y="405"/>
                    <a:pt x="706" y="405"/>
                    <a:pt x="706" y="405"/>
                  </a:cubicBezTo>
                  <a:cubicBezTo>
                    <a:pt x="707" y="406"/>
                    <a:pt x="707" y="406"/>
                    <a:pt x="707" y="406"/>
                  </a:cubicBezTo>
                  <a:cubicBezTo>
                    <a:pt x="707" y="409"/>
                    <a:pt x="707" y="409"/>
                    <a:pt x="707" y="409"/>
                  </a:cubicBezTo>
                  <a:cubicBezTo>
                    <a:pt x="705" y="410"/>
                    <a:pt x="705" y="410"/>
                    <a:pt x="705" y="410"/>
                  </a:cubicBezTo>
                  <a:cubicBezTo>
                    <a:pt x="682" y="422"/>
                    <a:pt x="682" y="422"/>
                    <a:pt x="682" y="422"/>
                  </a:cubicBezTo>
                  <a:cubicBezTo>
                    <a:pt x="681" y="423"/>
                    <a:pt x="681" y="423"/>
                    <a:pt x="681" y="423"/>
                  </a:cubicBezTo>
                  <a:cubicBezTo>
                    <a:pt x="681" y="423"/>
                    <a:pt x="681" y="423"/>
                    <a:pt x="681" y="423"/>
                  </a:cubicBezTo>
                  <a:cubicBezTo>
                    <a:pt x="680" y="423"/>
                    <a:pt x="680" y="423"/>
                    <a:pt x="680" y="423"/>
                  </a:cubicBezTo>
                  <a:cubicBezTo>
                    <a:pt x="679" y="423"/>
                    <a:pt x="679" y="423"/>
                    <a:pt x="679" y="423"/>
                  </a:cubicBezTo>
                  <a:cubicBezTo>
                    <a:pt x="661" y="421"/>
                    <a:pt x="651" y="416"/>
                    <a:pt x="648" y="408"/>
                  </a:cubicBezTo>
                  <a:cubicBezTo>
                    <a:pt x="642" y="396"/>
                    <a:pt x="642" y="396"/>
                    <a:pt x="642" y="396"/>
                  </a:cubicBezTo>
                  <a:cubicBezTo>
                    <a:pt x="610" y="389"/>
                    <a:pt x="610" y="389"/>
                    <a:pt x="610" y="389"/>
                  </a:cubicBezTo>
                  <a:cubicBezTo>
                    <a:pt x="602" y="349"/>
                    <a:pt x="602" y="349"/>
                    <a:pt x="602" y="349"/>
                  </a:cubicBezTo>
                  <a:cubicBezTo>
                    <a:pt x="595" y="348"/>
                    <a:pt x="590" y="345"/>
                    <a:pt x="587" y="341"/>
                  </a:cubicBezTo>
                  <a:cubicBezTo>
                    <a:pt x="586" y="339"/>
                    <a:pt x="586" y="339"/>
                    <a:pt x="586" y="339"/>
                  </a:cubicBezTo>
                  <a:cubicBezTo>
                    <a:pt x="581" y="331"/>
                    <a:pt x="576" y="327"/>
                    <a:pt x="570" y="326"/>
                  </a:cubicBezTo>
                  <a:cubicBezTo>
                    <a:pt x="562" y="323"/>
                    <a:pt x="554" y="316"/>
                    <a:pt x="548" y="307"/>
                  </a:cubicBezTo>
                  <a:cubicBezTo>
                    <a:pt x="535" y="300"/>
                    <a:pt x="535" y="300"/>
                    <a:pt x="535" y="300"/>
                  </a:cubicBezTo>
                  <a:cubicBezTo>
                    <a:pt x="534" y="300"/>
                    <a:pt x="534" y="300"/>
                    <a:pt x="534" y="300"/>
                  </a:cubicBezTo>
                  <a:cubicBezTo>
                    <a:pt x="534" y="300"/>
                    <a:pt x="534" y="300"/>
                    <a:pt x="534" y="300"/>
                  </a:cubicBezTo>
                  <a:cubicBezTo>
                    <a:pt x="534" y="300"/>
                    <a:pt x="534" y="300"/>
                    <a:pt x="534" y="300"/>
                  </a:cubicBezTo>
                  <a:cubicBezTo>
                    <a:pt x="517" y="283"/>
                    <a:pt x="517" y="283"/>
                    <a:pt x="517" y="283"/>
                  </a:cubicBezTo>
                  <a:cubicBezTo>
                    <a:pt x="517" y="283"/>
                    <a:pt x="517" y="283"/>
                    <a:pt x="517" y="283"/>
                  </a:cubicBezTo>
                  <a:cubicBezTo>
                    <a:pt x="513" y="268"/>
                    <a:pt x="513" y="268"/>
                    <a:pt x="513" y="268"/>
                  </a:cubicBezTo>
                  <a:cubicBezTo>
                    <a:pt x="513" y="267"/>
                    <a:pt x="513" y="267"/>
                    <a:pt x="513" y="267"/>
                  </a:cubicBezTo>
                  <a:cubicBezTo>
                    <a:pt x="547" y="220"/>
                    <a:pt x="547" y="220"/>
                    <a:pt x="547" y="220"/>
                  </a:cubicBezTo>
                  <a:cubicBezTo>
                    <a:pt x="548" y="217"/>
                    <a:pt x="549" y="215"/>
                    <a:pt x="548" y="214"/>
                  </a:cubicBezTo>
                  <a:cubicBezTo>
                    <a:pt x="542" y="199"/>
                    <a:pt x="542" y="199"/>
                    <a:pt x="542" y="199"/>
                  </a:cubicBezTo>
                  <a:cubicBezTo>
                    <a:pt x="524" y="207"/>
                    <a:pt x="524" y="207"/>
                    <a:pt x="524" y="207"/>
                  </a:cubicBezTo>
                  <a:cubicBezTo>
                    <a:pt x="523" y="207"/>
                    <a:pt x="523" y="207"/>
                    <a:pt x="523" y="207"/>
                  </a:cubicBezTo>
                  <a:cubicBezTo>
                    <a:pt x="523" y="208"/>
                    <a:pt x="523" y="208"/>
                    <a:pt x="523" y="208"/>
                  </a:cubicBezTo>
                  <a:cubicBezTo>
                    <a:pt x="522" y="208"/>
                    <a:pt x="522" y="208"/>
                    <a:pt x="522" y="208"/>
                  </a:cubicBezTo>
                  <a:cubicBezTo>
                    <a:pt x="475" y="211"/>
                    <a:pt x="475" y="211"/>
                    <a:pt x="475" y="211"/>
                  </a:cubicBezTo>
                  <a:cubicBezTo>
                    <a:pt x="457" y="215"/>
                    <a:pt x="457" y="215"/>
                    <a:pt x="457" y="215"/>
                  </a:cubicBezTo>
                  <a:cubicBezTo>
                    <a:pt x="451" y="221"/>
                    <a:pt x="451" y="221"/>
                    <a:pt x="451" y="221"/>
                  </a:cubicBezTo>
                  <a:cubicBezTo>
                    <a:pt x="448" y="228"/>
                    <a:pt x="448" y="228"/>
                    <a:pt x="448" y="228"/>
                  </a:cubicBezTo>
                  <a:cubicBezTo>
                    <a:pt x="443" y="233"/>
                    <a:pt x="437" y="236"/>
                    <a:pt x="428" y="234"/>
                  </a:cubicBezTo>
                  <a:cubicBezTo>
                    <a:pt x="428" y="234"/>
                    <a:pt x="428" y="234"/>
                    <a:pt x="428" y="234"/>
                  </a:cubicBezTo>
                  <a:cubicBezTo>
                    <a:pt x="427" y="233"/>
                    <a:pt x="427" y="233"/>
                    <a:pt x="427" y="233"/>
                  </a:cubicBezTo>
                  <a:cubicBezTo>
                    <a:pt x="411" y="221"/>
                    <a:pt x="411" y="221"/>
                    <a:pt x="411" y="221"/>
                  </a:cubicBezTo>
                  <a:cubicBezTo>
                    <a:pt x="410" y="195"/>
                    <a:pt x="410" y="195"/>
                    <a:pt x="410" y="195"/>
                  </a:cubicBezTo>
                  <a:cubicBezTo>
                    <a:pt x="401" y="189"/>
                    <a:pt x="396" y="182"/>
                    <a:pt x="394" y="177"/>
                  </a:cubicBezTo>
                  <a:cubicBezTo>
                    <a:pt x="390" y="154"/>
                    <a:pt x="390" y="154"/>
                    <a:pt x="390" y="154"/>
                  </a:cubicBezTo>
                  <a:cubicBezTo>
                    <a:pt x="379" y="141"/>
                    <a:pt x="379" y="141"/>
                    <a:pt x="379" y="141"/>
                  </a:cubicBezTo>
                  <a:cubicBezTo>
                    <a:pt x="367" y="132"/>
                    <a:pt x="367" y="132"/>
                    <a:pt x="367" y="132"/>
                  </a:cubicBezTo>
                  <a:cubicBezTo>
                    <a:pt x="362" y="129"/>
                    <a:pt x="362" y="129"/>
                    <a:pt x="362" y="129"/>
                  </a:cubicBezTo>
                  <a:cubicBezTo>
                    <a:pt x="381" y="104"/>
                    <a:pt x="381" y="104"/>
                    <a:pt x="381" y="104"/>
                  </a:cubicBezTo>
                  <a:cubicBezTo>
                    <a:pt x="385" y="91"/>
                    <a:pt x="385" y="91"/>
                    <a:pt x="385" y="91"/>
                  </a:cubicBezTo>
                  <a:cubicBezTo>
                    <a:pt x="364" y="64"/>
                    <a:pt x="364" y="64"/>
                    <a:pt x="364" y="64"/>
                  </a:cubicBezTo>
                  <a:cubicBezTo>
                    <a:pt x="363" y="64"/>
                    <a:pt x="363" y="64"/>
                    <a:pt x="363" y="64"/>
                  </a:cubicBezTo>
                  <a:cubicBezTo>
                    <a:pt x="363" y="63"/>
                    <a:pt x="363" y="63"/>
                    <a:pt x="363" y="63"/>
                  </a:cubicBezTo>
                  <a:cubicBezTo>
                    <a:pt x="354" y="42"/>
                    <a:pt x="354" y="42"/>
                    <a:pt x="354" y="42"/>
                  </a:cubicBezTo>
                  <a:cubicBezTo>
                    <a:pt x="354" y="41"/>
                    <a:pt x="354" y="41"/>
                    <a:pt x="354" y="41"/>
                  </a:cubicBezTo>
                  <a:cubicBezTo>
                    <a:pt x="354" y="41"/>
                    <a:pt x="354" y="41"/>
                    <a:pt x="354" y="41"/>
                  </a:cubicBezTo>
                  <a:cubicBezTo>
                    <a:pt x="352" y="30"/>
                    <a:pt x="352" y="30"/>
                    <a:pt x="352" y="30"/>
                  </a:cubicBezTo>
                  <a:cubicBezTo>
                    <a:pt x="338" y="20"/>
                    <a:pt x="338" y="20"/>
                    <a:pt x="338" y="20"/>
                  </a:cubicBezTo>
                  <a:cubicBezTo>
                    <a:pt x="338" y="19"/>
                    <a:pt x="338" y="19"/>
                    <a:pt x="338" y="19"/>
                  </a:cubicBezTo>
                  <a:cubicBezTo>
                    <a:pt x="338" y="19"/>
                    <a:pt x="338" y="19"/>
                    <a:pt x="338" y="19"/>
                  </a:cubicBezTo>
                  <a:cubicBezTo>
                    <a:pt x="338" y="19"/>
                    <a:pt x="338" y="19"/>
                    <a:pt x="338" y="19"/>
                  </a:cubicBezTo>
                  <a:cubicBezTo>
                    <a:pt x="323" y="3"/>
                    <a:pt x="323" y="3"/>
                    <a:pt x="323" y="3"/>
                  </a:cubicBezTo>
                  <a:cubicBezTo>
                    <a:pt x="304" y="0"/>
                    <a:pt x="304" y="0"/>
                    <a:pt x="304" y="0"/>
                  </a:cubicBezTo>
                  <a:cubicBezTo>
                    <a:pt x="283" y="6"/>
                    <a:pt x="283" y="6"/>
                    <a:pt x="283" y="6"/>
                  </a:cubicBezTo>
                  <a:cubicBezTo>
                    <a:pt x="280" y="10"/>
                    <a:pt x="280" y="10"/>
                    <a:pt x="280" y="10"/>
                  </a:cubicBezTo>
                  <a:cubicBezTo>
                    <a:pt x="277" y="40"/>
                    <a:pt x="277" y="40"/>
                    <a:pt x="277" y="40"/>
                  </a:cubicBezTo>
                  <a:cubicBezTo>
                    <a:pt x="277" y="73"/>
                    <a:pt x="277" y="73"/>
                    <a:pt x="277" y="73"/>
                  </a:cubicBezTo>
                  <a:cubicBezTo>
                    <a:pt x="273" y="74"/>
                    <a:pt x="273" y="74"/>
                    <a:pt x="273" y="74"/>
                  </a:cubicBezTo>
                  <a:cubicBezTo>
                    <a:pt x="253" y="81"/>
                    <a:pt x="253" y="81"/>
                    <a:pt x="253" y="81"/>
                  </a:cubicBezTo>
                  <a:cubicBezTo>
                    <a:pt x="253" y="81"/>
                    <a:pt x="253" y="81"/>
                    <a:pt x="253" y="81"/>
                  </a:cubicBezTo>
                  <a:cubicBezTo>
                    <a:pt x="253" y="82"/>
                    <a:pt x="253" y="82"/>
                    <a:pt x="253" y="82"/>
                  </a:cubicBezTo>
                  <a:cubicBezTo>
                    <a:pt x="253" y="82"/>
                    <a:pt x="253" y="82"/>
                    <a:pt x="253" y="82"/>
                  </a:cubicBezTo>
                  <a:cubicBezTo>
                    <a:pt x="234" y="83"/>
                    <a:pt x="234" y="83"/>
                    <a:pt x="234" y="83"/>
                  </a:cubicBezTo>
                  <a:cubicBezTo>
                    <a:pt x="225" y="88"/>
                    <a:pt x="214" y="94"/>
                    <a:pt x="203" y="98"/>
                  </a:cubicBezTo>
                  <a:cubicBezTo>
                    <a:pt x="201" y="99"/>
                    <a:pt x="201" y="99"/>
                    <a:pt x="201" y="99"/>
                  </a:cubicBezTo>
                  <a:cubicBezTo>
                    <a:pt x="201" y="99"/>
                    <a:pt x="201" y="99"/>
                    <a:pt x="201" y="99"/>
                  </a:cubicBezTo>
                  <a:cubicBezTo>
                    <a:pt x="200" y="99"/>
                    <a:pt x="200" y="99"/>
                    <a:pt x="200" y="99"/>
                  </a:cubicBezTo>
                  <a:cubicBezTo>
                    <a:pt x="164" y="91"/>
                    <a:pt x="164" y="91"/>
                    <a:pt x="164" y="91"/>
                  </a:cubicBezTo>
                  <a:cubicBezTo>
                    <a:pt x="149" y="106"/>
                    <a:pt x="149" y="106"/>
                    <a:pt x="149" y="106"/>
                  </a:cubicBezTo>
                  <a:cubicBezTo>
                    <a:pt x="146" y="111"/>
                    <a:pt x="138" y="115"/>
                    <a:pt x="129" y="117"/>
                  </a:cubicBezTo>
                  <a:cubicBezTo>
                    <a:pt x="107" y="135"/>
                    <a:pt x="107" y="135"/>
                    <a:pt x="107" y="135"/>
                  </a:cubicBezTo>
                  <a:cubicBezTo>
                    <a:pt x="95" y="153"/>
                    <a:pt x="95" y="153"/>
                    <a:pt x="95" y="153"/>
                  </a:cubicBezTo>
                  <a:cubicBezTo>
                    <a:pt x="95" y="154"/>
                    <a:pt x="95" y="154"/>
                    <a:pt x="95" y="154"/>
                  </a:cubicBezTo>
                  <a:cubicBezTo>
                    <a:pt x="94" y="155"/>
                    <a:pt x="94" y="155"/>
                    <a:pt x="94" y="155"/>
                  </a:cubicBezTo>
                  <a:cubicBezTo>
                    <a:pt x="88" y="164"/>
                    <a:pt x="82" y="172"/>
                    <a:pt x="78" y="175"/>
                  </a:cubicBezTo>
                  <a:cubicBezTo>
                    <a:pt x="66" y="191"/>
                    <a:pt x="66" y="191"/>
                    <a:pt x="66" y="191"/>
                  </a:cubicBezTo>
                  <a:cubicBezTo>
                    <a:pt x="66" y="192"/>
                    <a:pt x="66" y="192"/>
                    <a:pt x="66" y="192"/>
                  </a:cubicBezTo>
                  <a:cubicBezTo>
                    <a:pt x="65" y="193"/>
                    <a:pt x="65" y="193"/>
                    <a:pt x="65" y="193"/>
                  </a:cubicBezTo>
                  <a:cubicBezTo>
                    <a:pt x="57" y="198"/>
                    <a:pt x="57" y="198"/>
                    <a:pt x="57" y="198"/>
                  </a:cubicBezTo>
                  <a:cubicBezTo>
                    <a:pt x="52" y="200"/>
                    <a:pt x="47" y="201"/>
                    <a:pt x="42" y="201"/>
                  </a:cubicBezTo>
                  <a:cubicBezTo>
                    <a:pt x="16" y="199"/>
                    <a:pt x="16" y="199"/>
                    <a:pt x="16" y="199"/>
                  </a:cubicBezTo>
                  <a:cubicBezTo>
                    <a:pt x="10" y="209"/>
                    <a:pt x="10" y="209"/>
                    <a:pt x="10" y="209"/>
                  </a:cubicBezTo>
                  <a:cubicBezTo>
                    <a:pt x="0" y="226"/>
                    <a:pt x="0" y="226"/>
                    <a:pt x="0" y="226"/>
                  </a:cubicBezTo>
                  <a:cubicBezTo>
                    <a:pt x="4" y="243"/>
                    <a:pt x="4" y="243"/>
                    <a:pt x="4" y="243"/>
                  </a:cubicBezTo>
                  <a:cubicBezTo>
                    <a:pt x="2" y="284"/>
                    <a:pt x="2" y="284"/>
                    <a:pt x="2" y="284"/>
                  </a:cubicBezTo>
                  <a:cubicBezTo>
                    <a:pt x="10" y="296"/>
                    <a:pt x="10" y="296"/>
                    <a:pt x="10" y="296"/>
                  </a:cubicBezTo>
                  <a:cubicBezTo>
                    <a:pt x="10" y="297"/>
                    <a:pt x="10" y="297"/>
                    <a:pt x="10" y="297"/>
                  </a:cubicBezTo>
                  <a:cubicBezTo>
                    <a:pt x="13" y="307"/>
                    <a:pt x="13" y="307"/>
                    <a:pt x="13" y="307"/>
                  </a:cubicBezTo>
                  <a:cubicBezTo>
                    <a:pt x="28" y="307"/>
                    <a:pt x="28" y="307"/>
                    <a:pt x="28" y="307"/>
                  </a:cubicBezTo>
                  <a:cubicBezTo>
                    <a:pt x="53" y="312"/>
                    <a:pt x="53" y="312"/>
                    <a:pt x="53" y="312"/>
                  </a:cubicBezTo>
                  <a:cubicBezTo>
                    <a:pt x="86" y="314"/>
                    <a:pt x="86" y="314"/>
                    <a:pt x="86" y="314"/>
                  </a:cubicBezTo>
                  <a:cubicBezTo>
                    <a:pt x="100" y="312"/>
                    <a:pt x="100" y="312"/>
                    <a:pt x="100" y="312"/>
                  </a:cubicBezTo>
                  <a:cubicBezTo>
                    <a:pt x="103" y="312"/>
                    <a:pt x="103" y="312"/>
                    <a:pt x="103" y="312"/>
                  </a:cubicBezTo>
                  <a:cubicBezTo>
                    <a:pt x="104" y="312"/>
                    <a:pt x="104" y="312"/>
                    <a:pt x="104" y="312"/>
                  </a:cubicBezTo>
                  <a:cubicBezTo>
                    <a:pt x="132" y="323"/>
                    <a:pt x="132" y="323"/>
                    <a:pt x="132" y="323"/>
                  </a:cubicBezTo>
                  <a:cubicBezTo>
                    <a:pt x="132" y="323"/>
                    <a:pt x="132" y="323"/>
                    <a:pt x="132" y="323"/>
                  </a:cubicBezTo>
                  <a:cubicBezTo>
                    <a:pt x="133" y="323"/>
                    <a:pt x="133" y="323"/>
                    <a:pt x="133" y="323"/>
                  </a:cubicBezTo>
                  <a:cubicBezTo>
                    <a:pt x="148" y="334"/>
                    <a:pt x="148" y="334"/>
                    <a:pt x="148" y="334"/>
                  </a:cubicBezTo>
                  <a:cubicBezTo>
                    <a:pt x="180" y="346"/>
                    <a:pt x="180" y="346"/>
                    <a:pt x="180" y="346"/>
                  </a:cubicBezTo>
                  <a:cubicBezTo>
                    <a:pt x="181" y="346"/>
                    <a:pt x="181" y="346"/>
                    <a:pt x="181" y="346"/>
                  </a:cubicBezTo>
                  <a:cubicBezTo>
                    <a:pt x="202" y="359"/>
                    <a:pt x="202" y="359"/>
                    <a:pt x="202" y="359"/>
                  </a:cubicBezTo>
                  <a:cubicBezTo>
                    <a:pt x="253" y="406"/>
                    <a:pt x="253" y="406"/>
                    <a:pt x="253" y="406"/>
                  </a:cubicBezTo>
                  <a:cubicBezTo>
                    <a:pt x="277" y="417"/>
                    <a:pt x="277" y="417"/>
                    <a:pt x="277" y="417"/>
                  </a:cubicBezTo>
                  <a:cubicBezTo>
                    <a:pt x="286" y="412"/>
                    <a:pt x="286" y="412"/>
                    <a:pt x="286" y="412"/>
                  </a:cubicBezTo>
                  <a:cubicBezTo>
                    <a:pt x="296" y="395"/>
                    <a:pt x="296" y="395"/>
                    <a:pt x="296" y="395"/>
                  </a:cubicBezTo>
                  <a:cubicBezTo>
                    <a:pt x="290" y="366"/>
                    <a:pt x="290" y="366"/>
                    <a:pt x="290" y="366"/>
                  </a:cubicBezTo>
                  <a:cubicBezTo>
                    <a:pt x="290" y="358"/>
                    <a:pt x="297" y="352"/>
                    <a:pt x="309" y="347"/>
                  </a:cubicBezTo>
                  <a:cubicBezTo>
                    <a:pt x="311" y="346"/>
                    <a:pt x="311" y="346"/>
                    <a:pt x="311" y="346"/>
                  </a:cubicBezTo>
                  <a:cubicBezTo>
                    <a:pt x="376" y="384"/>
                    <a:pt x="376" y="384"/>
                    <a:pt x="376" y="384"/>
                  </a:cubicBezTo>
                  <a:cubicBezTo>
                    <a:pt x="383" y="382"/>
                    <a:pt x="383" y="382"/>
                    <a:pt x="383" y="382"/>
                  </a:cubicBezTo>
                  <a:cubicBezTo>
                    <a:pt x="398" y="373"/>
                    <a:pt x="398" y="373"/>
                    <a:pt x="398" y="373"/>
                  </a:cubicBezTo>
                  <a:cubicBezTo>
                    <a:pt x="400" y="373"/>
                    <a:pt x="400" y="373"/>
                    <a:pt x="400" y="373"/>
                  </a:cubicBezTo>
                  <a:cubicBezTo>
                    <a:pt x="409" y="374"/>
                    <a:pt x="409" y="374"/>
                    <a:pt x="409" y="374"/>
                  </a:cubicBezTo>
                  <a:cubicBezTo>
                    <a:pt x="421" y="364"/>
                    <a:pt x="421" y="364"/>
                    <a:pt x="421" y="364"/>
                  </a:cubicBezTo>
                  <a:cubicBezTo>
                    <a:pt x="423" y="363"/>
                    <a:pt x="423" y="363"/>
                    <a:pt x="423" y="363"/>
                  </a:cubicBezTo>
                  <a:cubicBezTo>
                    <a:pt x="427" y="365"/>
                    <a:pt x="427" y="365"/>
                    <a:pt x="427" y="365"/>
                  </a:cubicBezTo>
                  <a:cubicBezTo>
                    <a:pt x="465" y="391"/>
                    <a:pt x="465" y="391"/>
                    <a:pt x="465" y="391"/>
                  </a:cubicBezTo>
                  <a:cubicBezTo>
                    <a:pt x="466" y="392"/>
                    <a:pt x="466" y="392"/>
                    <a:pt x="466" y="392"/>
                  </a:cubicBezTo>
                  <a:cubicBezTo>
                    <a:pt x="490" y="412"/>
                    <a:pt x="490" y="412"/>
                    <a:pt x="490" y="412"/>
                  </a:cubicBezTo>
                  <a:cubicBezTo>
                    <a:pt x="496" y="417"/>
                    <a:pt x="505" y="424"/>
                    <a:pt x="512" y="435"/>
                  </a:cubicBezTo>
                  <a:cubicBezTo>
                    <a:pt x="524" y="447"/>
                    <a:pt x="524" y="447"/>
                    <a:pt x="524" y="447"/>
                  </a:cubicBezTo>
                  <a:cubicBezTo>
                    <a:pt x="533" y="446"/>
                    <a:pt x="533" y="446"/>
                    <a:pt x="533" y="446"/>
                  </a:cubicBezTo>
                  <a:cubicBezTo>
                    <a:pt x="544" y="426"/>
                    <a:pt x="544" y="426"/>
                    <a:pt x="544" y="426"/>
                  </a:cubicBezTo>
                  <a:cubicBezTo>
                    <a:pt x="566" y="442"/>
                    <a:pt x="566" y="442"/>
                    <a:pt x="566" y="442"/>
                  </a:cubicBezTo>
                  <a:cubicBezTo>
                    <a:pt x="567" y="442"/>
                    <a:pt x="567" y="442"/>
                    <a:pt x="567" y="442"/>
                  </a:cubicBezTo>
                  <a:cubicBezTo>
                    <a:pt x="568" y="442"/>
                    <a:pt x="568" y="442"/>
                    <a:pt x="568" y="442"/>
                  </a:cubicBezTo>
                  <a:cubicBezTo>
                    <a:pt x="568" y="442"/>
                    <a:pt x="568" y="442"/>
                    <a:pt x="568" y="442"/>
                  </a:cubicBezTo>
                  <a:cubicBezTo>
                    <a:pt x="586" y="464"/>
                    <a:pt x="586" y="464"/>
                    <a:pt x="586" y="464"/>
                  </a:cubicBezTo>
                  <a:cubicBezTo>
                    <a:pt x="633" y="500"/>
                    <a:pt x="633" y="500"/>
                    <a:pt x="633" y="500"/>
                  </a:cubicBezTo>
                  <a:cubicBezTo>
                    <a:pt x="633" y="500"/>
                    <a:pt x="633" y="500"/>
                    <a:pt x="633" y="500"/>
                  </a:cubicBezTo>
                  <a:cubicBezTo>
                    <a:pt x="647" y="516"/>
                    <a:pt x="647" y="516"/>
                    <a:pt x="647" y="516"/>
                  </a:cubicBezTo>
                  <a:cubicBezTo>
                    <a:pt x="688" y="504"/>
                    <a:pt x="688" y="504"/>
                    <a:pt x="688" y="504"/>
                  </a:cubicBezTo>
                  <a:cubicBezTo>
                    <a:pt x="690" y="535"/>
                    <a:pt x="690" y="535"/>
                    <a:pt x="690" y="535"/>
                  </a:cubicBezTo>
                  <a:cubicBezTo>
                    <a:pt x="708" y="553"/>
                    <a:pt x="708" y="553"/>
                    <a:pt x="708" y="553"/>
                  </a:cubicBezTo>
                  <a:cubicBezTo>
                    <a:pt x="708" y="553"/>
                    <a:pt x="708" y="553"/>
                    <a:pt x="708" y="553"/>
                  </a:cubicBezTo>
                  <a:cubicBezTo>
                    <a:pt x="708" y="554"/>
                    <a:pt x="708" y="554"/>
                    <a:pt x="708" y="554"/>
                  </a:cubicBezTo>
                  <a:cubicBezTo>
                    <a:pt x="723" y="576"/>
                    <a:pt x="723" y="576"/>
                    <a:pt x="723" y="576"/>
                  </a:cubicBezTo>
                  <a:cubicBezTo>
                    <a:pt x="723" y="577"/>
                    <a:pt x="723" y="577"/>
                    <a:pt x="723" y="577"/>
                  </a:cubicBezTo>
                  <a:cubicBezTo>
                    <a:pt x="723" y="578"/>
                    <a:pt x="723" y="578"/>
                    <a:pt x="723" y="578"/>
                  </a:cubicBezTo>
                  <a:cubicBezTo>
                    <a:pt x="723" y="579"/>
                    <a:pt x="723" y="579"/>
                    <a:pt x="723" y="579"/>
                  </a:cubicBezTo>
                  <a:cubicBezTo>
                    <a:pt x="739" y="652"/>
                    <a:pt x="739" y="652"/>
                    <a:pt x="739" y="652"/>
                  </a:cubicBezTo>
                  <a:cubicBezTo>
                    <a:pt x="755" y="682"/>
                    <a:pt x="755" y="682"/>
                    <a:pt x="755" y="682"/>
                  </a:cubicBezTo>
                  <a:cubicBezTo>
                    <a:pt x="734" y="735"/>
                    <a:pt x="734" y="735"/>
                    <a:pt x="734" y="735"/>
                  </a:cubicBezTo>
                  <a:cubicBezTo>
                    <a:pt x="734" y="739"/>
                    <a:pt x="734" y="739"/>
                    <a:pt x="734" y="739"/>
                  </a:cubicBezTo>
                  <a:cubicBezTo>
                    <a:pt x="716" y="743"/>
                    <a:pt x="716" y="743"/>
                    <a:pt x="716" y="743"/>
                  </a:cubicBezTo>
                  <a:cubicBezTo>
                    <a:pt x="716" y="759"/>
                    <a:pt x="716" y="759"/>
                    <a:pt x="716" y="759"/>
                  </a:cubicBezTo>
                  <a:cubicBezTo>
                    <a:pt x="715" y="760"/>
                    <a:pt x="715" y="760"/>
                    <a:pt x="715" y="760"/>
                  </a:cubicBezTo>
                  <a:cubicBezTo>
                    <a:pt x="697" y="789"/>
                    <a:pt x="697" y="789"/>
                    <a:pt x="697" y="789"/>
                  </a:cubicBezTo>
                  <a:cubicBezTo>
                    <a:pt x="695" y="789"/>
                    <a:pt x="695" y="789"/>
                    <a:pt x="695" y="789"/>
                  </a:cubicBezTo>
                  <a:cubicBezTo>
                    <a:pt x="669" y="791"/>
                    <a:pt x="669" y="791"/>
                    <a:pt x="669" y="791"/>
                  </a:cubicBezTo>
                  <a:cubicBezTo>
                    <a:pt x="644" y="812"/>
                    <a:pt x="644" y="812"/>
                    <a:pt x="644" y="812"/>
                  </a:cubicBezTo>
                  <a:cubicBezTo>
                    <a:pt x="647" y="816"/>
                    <a:pt x="651" y="818"/>
                    <a:pt x="659" y="821"/>
                  </a:cubicBezTo>
                  <a:cubicBezTo>
                    <a:pt x="669" y="824"/>
                    <a:pt x="670" y="833"/>
                    <a:pt x="665" y="847"/>
                  </a:cubicBezTo>
                  <a:cubicBezTo>
                    <a:pt x="665" y="848"/>
                    <a:pt x="665" y="848"/>
                    <a:pt x="665" y="848"/>
                  </a:cubicBezTo>
                  <a:cubicBezTo>
                    <a:pt x="647" y="866"/>
                    <a:pt x="647" y="866"/>
                    <a:pt x="647" y="866"/>
                  </a:cubicBezTo>
                  <a:cubicBezTo>
                    <a:pt x="646" y="866"/>
                    <a:pt x="646" y="866"/>
                    <a:pt x="646" y="866"/>
                  </a:cubicBezTo>
                  <a:cubicBezTo>
                    <a:pt x="645" y="868"/>
                    <a:pt x="645" y="868"/>
                    <a:pt x="645" y="868"/>
                  </a:cubicBezTo>
                  <a:cubicBezTo>
                    <a:pt x="644" y="868"/>
                    <a:pt x="644" y="868"/>
                    <a:pt x="644" y="868"/>
                  </a:cubicBezTo>
                  <a:cubicBezTo>
                    <a:pt x="643" y="868"/>
                    <a:pt x="643" y="868"/>
                    <a:pt x="643" y="868"/>
                  </a:cubicBezTo>
                  <a:cubicBezTo>
                    <a:pt x="592" y="861"/>
                    <a:pt x="592" y="861"/>
                    <a:pt x="592" y="861"/>
                  </a:cubicBezTo>
                  <a:cubicBezTo>
                    <a:pt x="591" y="879"/>
                    <a:pt x="591" y="879"/>
                    <a:pt x="591" y="879"/>
                  </a:cubicBezTo>
                  <a:cubicBezTo>
                    <a:pt x="596" y="917"/>
                    <a:pt x="596" y="917"/>
                    <a:pt x="596" y="917"/>
                  </a:cubicBezTo>
                  <a:cubicBezTo>
                    <a:pt x="639" y="935"/>
                    <a:pt x="639" y="935"/>
                    <a:pt x="639" y="935"/>
                  </a:cubicBezTo>
                  <a:cubicBezTo>
                    <a:pt x="639" y="937"/>
                    <a:pt x="639" y="937"/>
                    <a:pt x="639" y="937"/>
                  </a:cubicBezTo>
                  <a:cubicBezTo>
                    <a:pt x="639" y="937"/>
                    <a:pt x="639" y="937"/>
                    <a:pt x="639" y="937"/>
                  </a:cubicBezTo>
                  <a:cubicBezTo>
                    <a:pt x="654" y="932"/>
                    <a:pt x="654" y="932"/>
                    <a:pt x="654" y="932"/>
                  </a:cubicBezTo>
                  <a:cubicBezTo>
                    <a:pt x="656" y="931"/>
                    <a:pt x="656" y="931"/>
                    <a:pt x="656" y="931"/>
                  </a:cubicBezTo>
                  <a:cubicBezTo>
                    <a:pt x="658" y="930"/>
                    <a:pt x="658" y="930"/>
                    <a:pt x="658" y="930"/>
                  </a:cubicBezTo>
                  <a:cubicBezTo>
                    <a:pt x="659" y="932"/>
                    <a:pt x="659" y="932"/>
                    <a:pt x="659" y="932"/>
                  </a:cubicBezTo>
                  <a:cubicBezTo>
                    <a:pt x="660" y="932"/>
                    <a:pt x="660" y="932"/>
                    <a:pt x="660" y="932"/>
                  </a:cubicBezTo>
                  <a:cubicBezTo>
                    <a:pt x="671" y="938"/>
                    <a:pt x="671" y="938"/>
                    <a:pt x="671" y="938"/>
                  </a:cubicBezTo>
                  <a:cubicBezTo>
                    <a:pt x="689" y="938"/>
                    <a:pt x="689" y="938"/>
                    <a:pt x="689" y="938"/>
                  </a:cubicBezTo>
                  <a:cubicBezTo>
                    <a:pt x="696" y="937"/>
                    <a:pt x="696" y="937"/>
                    <a:pt x="696" y="937"/>
                  </a:cubicBezTo>
                  <a:cubicBezTo>
                    <a:pt x="689" y="917"/>
                    <a:pt x="689" y="917"/>
                    <a:pt x="689" y="917"/>
                  </a:cubicBezTo>
                  <a:cubicBezTo>
                    <a:pt x="689" y="917"/>
                    <a:pt x="689" y="917"/>
                    <a:pt x="689" y="917"/>
                  </a:cubicBezTo>
                  <a:cubicBezTo>
                    <a:pt x="689" y="917"/>
                    <a:pt x="689" y="917"/>
                    <a:pt x="689" y="917"/>
                  </a:cubicBezTo>
                  <a:cubicBezTo>
                    <a:pt x="685" y="896"/>
                    <a:pt x="685" y="896"/>
                    <a:pt x="685" y="896"/>
                  </a:cubicBezTo>
                  <a:cubicBezTo>
                    <a:pt x="685" y="895"/>
                    <a:pt x="685" y="895"/>
                    <a:pt x="685" y="895"/>
                  </a:cubicBezTo>
                  <a:cubicBezTo>
                    <a:pt x="685" y="893"/>
                    <a:pt x="685" y="893"/>
                    <a:pt x="685" y="893"/>
                  </a:cubicBezTo>
                  <a:cubicBezTo>
                    <a:pt x="686" y="892"/>
                    <a:pt x="686" y="892"/>
                    <a:pt x="686" y="892"/>
                  </a:cubicBezTo>
                  <a:cubicBezTo>
                    <a:pt x="686" y="891"/>
                    <a:pt x="686" y="891"/>
                    <a:pt x="686" y="891"/>
                  </a:cubicBezTo>
                  <a:cubicBezTo>
                    <a:pt x="692" y="883"/>
                    <a:pt x="692" y="883"/>
                    <a:pt x="692" y="883"/>
                  </a:cubicBezTo>
                  <a:cubicBezTo>
                    <a:pt x="695" y="881"/>
                    <a:pt x="695" y="881"/>
                    <a:pt x="695" y="881"/>
                  </a:cubicBezTo>
                  <a:cubicBezTo>
                    <a:pt x="695" y="881"/>
                    <a:pt x="695" y="881"/>
                    <a:pt x="695" y="881"/>
                  </a:cubicBezTo>
                  <a:cubicBezTo>
                    <a:pt x="696" y="880"/>
                    <a:pt x="696" y="880"/>
                    <a:pt x="696" y="880"/>
                  </a:cubicBezTo>
                  <a:cubicBezTo>
                    <a:pt x="707" y="864"/>
                    <a:pt x="707" y="864"/>
                    <a:pt x="707" y="864"/>
                  </a:cubicBezTo>
                  <a:cubicBezTo>
                    <a:pt x="708" y="863"/>
                    <a:pt x="708" y="863"/>
                    <a:pt x="708" y="863"/>
                  </a:cubicBezTo>
                  <a:cubicBezTo>
                    <a:pt x="727" y="848"/>
                    <a:pt x="727" y="848"/>
                    <a:pt x="727" y="848"/>
                  </a:cubicBezTo>
                  <a:cubicBezTo>
                    <a:pt x="728" y="848"/>
                    <a:pt x="728" y="848"/>
                    <a:pt x="728" y="848"/>
                  </a:cubicBezTo>
                  <a:cubicBezTo>
                    <a:pt x="728" y="847"/>
                    <a:pt x="728" y="847"/>
                    <a:pt x="728" y="847"/>
                  </a:cubicBezTo>
                  <a:cubicBezTo>
                    <a:pt x="729" y="847"/>
                    <a:pt x="729" y="847"/>
                    <a:pt x="729" y="847"/>
                  </a:cubicBezTo>
                  <a:cubicBezTo>
                    <a:pt x="729" y="847"/>
                    <a:pt x="729" y="847"/>
                    <a:pt x="729" y="847"/>
                  </a:cubicBezTo>
                  <a:cubicBezTo>
                    <a:pt x="753" y="844"/>
                    <a:pt x="753" y="844"/>
                    <a:pt x="753" y="844"/>
                  </a:cubicBezTo>
                  <a:cubicBezTo>
                    <a:pt x="753" y="850"/>
                    <a:pt x="753" y="850"/>
                    <a:pt x="753" y="850"/>
                  </a:cubicBezTo>
                  <a:cubicBezTo>
                    <a:pt x="753" y="858"/>
                    <a:pt x="754" y="863"/>
                    <a:pt x="755" y="866"/>
                  </a:cubicBezTo>
                  <a:cubicBezTo>
                    <a:pt x="759" y="876"/>
                    <a:pt x="759" y="876"/>
                    <a:pt x="759" y="876"/>
                  </a:cubicBezTo>
                  <a:cubicBezTo>
                    <a:pt x="765" y="889"/>
                    <a:pt x="765" y="889"/>
                    <a:pt x="765" y="889"/>
                  </a:cubicBezTo>
                  <a:cubicBezTo>
                    <a:pt x="786" y="901"/>
                    <a:pt x="786" y="901"/>
                    <a:pt x="786" y="901"/>
                  </a:cubicBezTo>
                  <a:cubicBezTo>
                    <a:pt x="844" y="906"/>
                    <a:pt x="844" y="906"/>
                    <a:pt x="844" y="906"/>
                  </a:cubicBezTo>
                  <a:cubicBezTo>
                    <a:pt x="847" y="906"/>
                    <a:pt x="847" y="906"/>
                    <a:pt x="847" y="906"/>
                  </a:cubicBezTo>
                  <a:cubicBezTo>
                    <a:pt x="850" y="906"/>
                    <a:pt x="850" y="906"/>
                    <a:pt x="850" y="906"/>
                  </a:cubicBezTo>
                  <a:cubicBezTo>
                    <a:pt x="850" y="910"/>
                    <a:pt x="850" y="910"/>
                    <a:pt x="850" y="910"/>
                  </a:cubicBezTo>
                  <a:cubicBezTo>
                    <a:pt x="850" y="912"/>
                    <a:pt x="850" y="912"/>
                    <a:pt x="850" y="912"/>
                  </a:cubicBezTo>
                  <a:cubicBezTo>
                    <a:pt x="848" y="931"/>
                    <a:pt x="848" y="931"/>
                    <a:pt x="848" y="931"/>
                  </a:cubicBezTo>
                  <a:cubicBezTo>
                    <a:pt x="865" y="949"/>
                    <a:pt x="865" y="949"/>
                    <a:pt x="865" y="949"/>
                  </a:cubicBezTo>
                  <a:cubicBezTo>
                    <a:pt x="877" y="954"/>
                    <a:pt x="877" y="954"/>
                    <a:pt x="877" y="954"/>
                  </a:cubicBezTo>
                  <a:cubicBezTo>
                    <a:pt x="879" y="955"/>
                    <a:pt x="879" y="955"/>
                    <a:pt x="879" y="955"/>
                  </a:cubicBezTo>
                  <a:cubicBezTo>
                    <a:pt x="879" y="956"/>
                    <a:pt x="879" y="956"/>
                    <a:pt x="879" y="956"/>
                  </a:cubicBezTo>
                  <a:cubicBezTo>
                    <a:pt x="880" y="958"/>
                    <a:pt x="880" y="958"/>
                    <a:pt x="880" y="958"/>
                  </a:cubicBezTo>
                  <a:cubicBezTo>
                    <a:pt x="880" y="965"/>
                    <a:pt x="880" y="965"/>
                    <a:pt x="880" y="965"/>
                  </a:cubicBezTo>
                  <a:cubicBezTo>
                    <a:pt x="880" y="976"/>
                    <a:pt x="880" y="976"/>
                    <a:pt x="880" y="976"/>
                  </a:cubicBezTo>
                  <a:cubicBezTo>
                    <a:pt x="875" y="997"/>
                    <a:pt x="875" y="997"/>
                    <a:pt x="875" y="997"/>
                  </a:cubicBezTo>
                  <a:cubicBezTo>
                    <a:pt x="882" y="1002"/>
                    <a:pt x="882" y="1002"/>
                    <a:pt x="882" y="1002"/>
                  </a:cubicBezTo>
                  <a:cubicBezTo>
                    <a:pt x="891" y="1001"/>
                    <a:pt x="898" y="1001"/>
                    <a:pt x="906" y="1007"/>
                  </a:cubicBezTo>
                  <a:cubicBezTo>
                    <a:pt x="930" y="1018"/>
                    <a:pt x="930" y="1018"/>
                    <a:pt x="930" y="1018"/>
                  </a:cubicBezTo>
                  <a:cubicBezTo>
                    <a:pt x="945" y="1007"/>
                    <a:pt x="945" y="1007"/>
                    <a:pt x="945" y="1007"/>
                  </a:cubicBezTo>
                  <a:cubicBezTo>
                    <a:pt x="961" y="990"/>
                    <a:pt x="961" y="990"/>
                    <a:pt x="961" y="990"/>
                  </a:cubicBezTo>
                  <a:cubicBezTo>
                    <a:pt x="962" y="982"/>
                    <a:pt x="962" y="982"/>
                    <a:pt x="962" y="982"/>
                  </a:cubicBezTo>
                  <a:cubicBezTo>
                    <a:pt x="963" y="980"/>
                    <a:pt x="963" y="980"/>
                    <a:pt x="963" y="980"/>
                  </a:cubicBezTo>
                  <a:cubicBezTo>
                    <a:pt x="965" y="979"/>
                    <a:pt x="965" y="979"/>
                    <a:pt x="965" y="979"/>
                  </a:cubicBezTo>
                  <a:cubicBezTo>
                    <a:pt x="967" y="977"/>
                    <a:pt x="967" y="977"/>
                    <a:pt x="967" y="977"/>
                  </a:cubicBezTo>
                  <a:cubicBezTo>
                    <a:pt x="967" y="975"/>
                    <a:pt x="967" y="975"/>
                    <a:pt x="967" y="975"/>
                  </a:cubicBezTo>
                  <a:cubicBezTo>
                    <a:pt x="962" y="953"/>
                    <a:pt x="962" y="953"/>
                    <a:pt x="962" y="953"/>
                  </a:cubicBezTo>
                  <a:cubicBezTo>
                    <a:pt x="961" y="941"/>
                    <a:pt x="961" y="941"/>
                    <a:pt x="961" y="941"/>
                  </a:cubicBezTo>
                  <a:cubicBezTo>
                    <a:pt x="960" y="940"/>
                    <a:pt x="960" y="940"/>
                    <a:pt x="960" y="940"/>
                  </a:cubicBezTo>
                  <a:cubicBezTo>
                    <a:pt x="960" y="939"/>
                    <a:pt x="960" y="939"/>
                    <a:pt x="960" y="939"/>
                  </a:cubicBezTo>
                  <a:cubicBezTo>
                    <a:pt x="961" y="938"/>
                    <a:pt x="961" y="938"/>
                    <a:pt x="961" y="938"/>
                  </a:cubicBezTo>
                  <a:cubicBezTo>
                    <a:pt x="961" y="937"/>
                    <a:pt x="961" y="937"/>
                    <a:pt x="961" y="937"/>
                  </a:cubicBezTo>
                  <a:cubicBezTo>
                    <a:pt x="969" y="923"/>
                    <a:pt x="969" y="923"/>
                    <a:pt x="969" y="923"/>
                  </a:cubicBezTo>
                  <a:cubicBezTo>
                    <a:pt x="970" y="922"/>
                    <a:pt x="970" y="922"/>
                    <a:pt x="970" y="922"/>
                  </a:cubicBezTo>
                  <a:cubicBezTo>
                    <a:pt x="970" y="922"/>
                    <a:pt x="970" y="922"/>
                    <a:pt x="970" y="922"/>
                  </a:cubicBezTo>
                  <a:cubicBezTo>
                    <a:pt x="987" y="911"/>
                    <a:pt x="987" y="911"/>
                    <a:pt x="987" y="911"/>
                  </a:cubicBezTo>
                  <a:cubicBezTo>
                    <a:pt x="988" y="911"/>
                    <a:pt x="988" y="911"/>
                    <a:pt x="988" y="911"/>
                  </a:cubicBezTo>
                  <a:cubicBezTo>
                    <a:pt x="1023" y="911"/>
                    <a:pt x="1023" y="911"/>
                    <a:pt x="1023" y="911"/>
                  </a:cubicBezTo>
                  <a:cubicBezTo>
                    <a:pt x="1028" y="908"/>
                    <a:pt x="1028" y="908"/>
                    <a:pt x="1028" y="908"/>
                  </a:cubicBezTo>
                  <a:cubicBezTo>
                    <a:pt x="1027" y="891"/>
                    <a:pt x="1027" y="891"/>
                    <a:pt x="1027" y="891"/>
                  </a:cubicBezTo>
                  <a:cubicBezTo>
                    <a:pt x="1022" y="875"/>
                    <a:pt x="1022" y="875"/>
                    <a:pt x="1022" y="875"/>
                  </a:cubicBezTo>
                  <a:cubicBezTo>
                    <a:pt x="1010" y="856"/>
                    <a:pt x="1010" y="856"/>
                    <a:pt x="1010" y="856"/>
                  </a:cubicBezTo>
                  <a:cubicBezTo>
                    <a:pt x="1009" y="855"/>
                    <a:pt x="1009" y="855"/>
                    <a:pt x="1009" y="855"/>
                  </a:cubicBezTo>
                  <a:cubicBezTo>
                    <a:pt x="1009" y="854"/>
                    <a:pt x="1009" y="854"/>
                    <a:pt x="1009" y="854"/>
                  </a:cubicBezTo>
                  <a:cubicBezTo>
                    <a:pt x="1009" y="827"/>
                    <a:pt x="1009" y="827"/>
                    <a:pt x="1009" y="827"/>
                  </a:cubicBezTo>
                  <a:cubicBezTo>
                    <a:pt x="1009" y="826"/>
                    <a:pt x="1009" y="826"/>
                    <a:pt x="1009" y="826"/>
                  </a:cubicBezTo>
                  <a:cubicBezTo>
                    <a:pt x="1009" y="826"/>
                    <a:pt x="1009" y="826"/>
                    <a:pt x="1009" y="826"/>
                  </a:cubicBezTo>
                  <a:cubicBezTo>
                    <a:pt x="1015" y="810"/>
                    <a:pt x="1015" y="810"/>
                    <a:pt x="1015" y="810"/>
                  </a:cubicBezTo>
                  <a:cubicBezTo>
                    <a:pt x="1015" y="810"/>
                    <a:pt x="1015" y="810"/>
                    <a:pt x="1015" y="810"/>
                  </a:cubicBezTo>
                  <a:cubicBezTo>
                    <a:pt x="1017" y="809"/>
                    <a:pt x="1017" y="809"/>
                    <a:pt x="1017" y="809"/>
                  </a:cubicBezTo>
                  <a:cubicBezTo>
                    <a:pt x="1017" y="809"/>
                    <a:pt x="1017" y="809"/>
                    <a:pt x="1017" y="809"/>
                  </a:cubicBezTo>
                  <a:cubicBezTo>
                    <a:pt x="1045" y="768"/>
                    <a:pt x="1045" y="768"/>
                    <a:pt x="1045" y="768"/>
                  </a:cubicBezTo>
                  <a:cubicBezTo>
                    <a:pt x="1046" y="767"/>
                    <a:pt x="1046" y="767"/>
                    <a:pt x="1046" y="767"/>
                  </a:cubicBezTo>
                  <a:cubicBezTo>
                    <a:pt x="1047" y="767"/>
                    <a:pt x="1047" y="767"/>
                    <a:pt x="1047" y="767"/>
                  </a:cubicBezTo>
                  <a:cubicBezTo>
                    <a:pt x="1049" y="766"/>
                    <a:pt x="1049" y="766"/>
                    <a:pt x="1049" y="766"/>
                  </a:cubicBezTo>
                  <a:cubicBezTo>
                    <a:pt x="1056" y="766"/>
                    <a:pt x="1056" y="766"/>
                    <a:pt x="1056" y="766"/>
                  </a:cubicBezTo>
                  <a:cubicBezTo>
                    <a:pt x="1066" y="767"/>
                    <a:pt x="1066" y="767"/>
                    <a:pt x="1066" y="767"/>
                  </a:cubicBezTo>
                  <a:cubicBezTo>
                    <a:pt x="1090" y="781"/>
                    <a:pt x="1090" y="781"/>
                    <a:pt x="1090" y="781"/>
                  </a:cubicBezTo>
                  <a:cubicBezTo>
                    <a:pt x="1106" y="785"/>
                    <a:pt x="1106" y="785"/>
                    <a:pt x="1106" y="785"/>
                  </a:cubicBezTo>
                  <a:cubicBezTo>
                    <a:pt x="1108" y="778"/>
                    <a:pt x="1108" y="778"/>
                    <a:pt x="1108" y="778"/>
                  </a:cubicBezTo>
                  <a:cubicBezTo>
                    <a:pt x="1105" y="776"/>
                    <a:pt x="1105" y="776"/>
                    <a:pt x="1105" y="776"/>
                  </a:cubicBezTo>
                  <a:cubicBezTo>
                    <a:pt x="1105" y="772"/>
                    <a:pt x="1105" y="772"/>
                    <a:pt x="1105" y="772"/>
                  </a:cubicBezTo>
                  <a:cubicBezTo>
                    <a:pt x="1105" y="766"/>
                    <a:pt x="1108" y="761"/>
                    <a:pt x="1115" y="755"/>
                  </a:cubicBezTo>
                  <a:cubicBezTo>
                    <a:pt x="1134" y="742"/>
                    <a:pt x="1134" y="742"/>
                    <a:pt x="1134" y="742"/>
                  </a:cubicBezTo>
                  <a:cubicBezTo>
                    <a:pt x="1135" y="741"/>
                    <a:pt x="1135" y="741"/>
                    <a:pt x="1135" y="741"/>
                  </a:cubicBezTo>
                  <a:cubicBezTo>
                    <a:pt x="1135" y="741"/>
                    <a:pt x="1135" y="741"/>
                    <a:pt x="1135" y="741"/>
                  </a:cubicBezTo>
                  <a:cubicBezTo>
                    <a:pt x="1135" y="740"/>
                    <a:pt x="1135" y="740"/>
                    <a:pt x="1135" y="740"/>
                  </a:cubicBezTo>
                  <a:cubicBezTo>
                    <a:pt x="1145" y="736"/>
                    <a:pt x="1152" y="734"/>
                    <a:pt x="1156" y="734"/>
                  </a:cubicBezTo>
                  <a:cubicBezTo>
                    <a:pt x="1173" y="732"/>
                    <a:pt x="1173" y="732"/>
                    <a:pt x="1173" y="732"/>
                  </a:cubicBezTo>
                  <a:cubicBezTo>
                    <a:pt x="1175" y="732"/>
                    <a:pt x="1175" y="732"/>
                    <a:pt x="1175" y="732"/>
                  </a:cubicBezTo>
                  <a:cubicBezTo>
                    <a:pt x="1175" y="732"/>
                    <a:pt x="1175" y="732"/>
                    <a:pt x="1175" y="732"/>
                  </a:cubicBezTo>
                  <a:cubicBezTo>
                    <a:pt x="1185" y="734"/>
                    <a:pt x="1185" y="734"/>
                    <a:pt x="1185" y="734"/>
                  </a:cubicBezTo>
                  <a:cubicBezTo>
                    <a:pt x="1193" y="708"/>
                    <a:pt x="1193" y="708"/>
                    <a:pt x="1193" y="708"/>
                  </a:cubicBezTo>
                  <a:cubicBezTo>
                    <a:pt x="1193" y="690"/>
                    <a:pt x="1193" y="690"/>
                    <a:pt x="1193" y="690"/>
                  </a:cubicBezTo>
                  <a:cubicBezTo>
                    <a:pt x="1193" y="678"/>
                    <a:pt x="1193" y="671"/>
                    <a:pt x="1196" y="669"/>
                  </a:cubicBezTo>
                  <a:cubicBezTo>
                    <a:pt x="1203" y="655"/>
                    <a:pt x="1203" y="655"/>
                    <a:pt x="1203" y="655"/>
                  </a:cubicBezTo>
                  <a:cubicBezTo>
                    <a:pt x="1194" y="643"/>
                    <a:pt x="1194" y="643"/>
                    <a:pt x="1194" y="643"/>
                  </a:cubicBezTo>
                  <a:cubicBezTo>
                    <a:pt x="1181" y="634"/>
                    <a:pt x="1181" y="634"/>
                    <a:pt x="1181" y="634"/>
                  </a:cubicBezTo>
                  <a:cubicBezTo>
                    <a:pt x="1155" y="627"/>
                    <a:pt x="1155" y="627"/>
                    <a:pt x="1155" y="627"/>
                  </a:cubicBezTo>
                  <a:cubicBezTo>
                    <a:pt x="1149" y="627"/>
                    <a:pt x="1140" y="621"/>
                    <a:pt x="1124" y="608"/>
                  </a:cubicBezTo>
                  <a:cubicBezTo>
                    <a:pt x="1108" y="600"/>
                    <a:pt x="1108" y="600"/>
                    <a:pt x="1108" y="600"/>
                  </a:cubicBezTo>
                  <a:cubicBezTo>
                    <a:pt x="1107" y="600"/>
                    <a:pt x="1107" y="600"/>
                    <a:pt x="1107" y="600"/>
                  </a:cubicBezTo>
                  <a:cubicBezTo>
                    <a:pt x="1106" y="599"/>
                    <a:pt x="1106" y="599"/>
                    <a:pt x="1106" y="599"/>
                  </a:cubicBezTo>
                  <a:cubicBezTo>
                    <a:pt x="1087" y="576"/>
                    <a:pt x="1087" y="576"/>
                    <a:pt x="1087" y="576"/>
                  </a:cubicBezTo>
                  <a:cubicBezTo>
                    <a:pt x="1069" y="576"/>
                    <a:pt x="1069" y="576"/>
                    <a:pt x="1069" y="576"/>
                  </a:cubicBezTo>
                  <a:cubicBezTo>
                    <a:pt x="1068" y="575"/>
                    <a:pt x="1068" y="575"/>
                    <a:pt x="1068" y="575"/>
                  </a:cubicBezTo>
                  <a:cubicBezTo>
                    <a:pt x="1067" y="575"/>
                    <a:pt x="1067" y="575"/>
                    <a:pt x="1067" y="575"/>
                  </a:cubicBezTo>
                  <a:cubicBezTo>
                    <a:pt x="1051" y="567"/>
                    <a:pt x="1051" y="567"/>
                    <a:pt x="1051" y="567"/>
                  </a:cubicBezTo>
                  <a:cubicBezTo>
                    <a:pt x="1042" y="579"/>
                    <a:pt x="1042" y="579"/>
                    <a:pt x="1042" y="579"/>
                  </a:cubicBezTo>
                  <a:cubicBezTo>
                    <a:pt x="1040" y="629"/>
                    <a:pt x="1040" y="629"/>
                    <a:pt x="1040" y="629"/>
                  </a:cubicBezTo>
                  <a:cubicBezTo>
                    <a:pt x="1043" y="648"/>
                    <a:pt x="1043" y="648"/>
                    <a:pt x="1043" y="648"/>
                  </a:cubicBezTo>
                  <a:cubicBezTo>
                    <a:pt x="1050" y="648"/>
                    <a:pt x="1050" y="648"/>
                    <a:pt x="1050" y="648"/>
                  </a:cubicBezTo>
                  <a:cubicBezTo>
                    <a:pt x="1051" y="649"/>
                    <a:pt x="1051" y="649"/>
                    <a:pt x="1051" y="649"/>
                  </a:cubicBezTo>
                  <a:cubicBezTo>
                    <a:pt x="1066" y="653"/>
                    <a:pt x="1066" y="653"/>
                    <a:pt x="1066" y="653"/>
                  </a:cubicBezTo>
                  <a:cubicBezTo>
                    <a:pt x="1066" y="654"/>
                    <a:pt x="1066" y="654"/>
                    <a:pt x="1066" y="654"/>
                  </a:cubicBezTo>
                  <a:cubicBezTo>
                    <a:pt x="1066" y="655"/>
                    <a:pt x="1066" y="655"/>
                    <a:pt x="1066" y="655"/>
                  </a:cubicBezTo>
                  <a:cubicBezTo>
                    <a:pt x="1073" y="673"/>
                    <a:pt x="1073" y="673"/>
                    <a:pt x="1073" y="673"/>
                  </a:cubicBezTo>
                  <a:cubicBezTo>
                    <a:pt x="1075" y="673"/>
                    <a:pt x="1075" y="673"/>
                    <a:pt x="1075" y="673"/>
                  </a:cubicBezTo>
                  <a:cubicBezTo>
                    <a:pt x="1075" y="674"/>
                    <a:pt x="1075" y="674"/>
                    <a:pt x="1075" y="674"/>
                  </a:cubicBezTo>
                  <a:cubicBezTo>
                    <a:pt x="1075" y="674"/>
                    <a:pt x="1075" y="674"/>
                    <a:pt x="1075" y="674"/>
                  </a:cubicBezTo>
                  <a:cubicBezTo>
                    <a:pt x="1075" y="675"/>
                    <a:pt x="1075" y="675"/>
                    <a:pt x="1075" y="675"/>
                  </a:cubicBezTo>
                  <a:cubicBezTo>
                    <a:pt x="1070" y="708"/>
                    <a:pt x="1070" y="708"/>
                    <a:pt x="1070" y="708"/>
                  </a:cubicBezTo>
                  <a:cubicBezTo>
                    <a:pt x="1070" y="710"/>
                    <a:pt x="1070" y="710"/>
                    <a:pt x="1070" y="710"/>
                  </a:cubicBezTo>
                  <a:cubicBezTo>
                    <a:pt x="1070" y="711"/>
                    <a:pt x="1070" y="711"/>
                    <a:pt x="1070" y="711"/>
                  </a:cubicBezTo>
                  <a:cubicBezTo>
                    <a:pt x="1069" y="712"/>
                    <a:pt x="1069" y="712"/>
                    <a:pt x="1069" y="712"/>
                  </a:cubicBezTo>
                  <a:cubicBezTo>
                    <a:pt x="1064" y="715"/>
                    <a:pt x="1060" y="717"/>
                    <a:pt x="1055" y="721"/>
                  </a:cubicBezTo>
                  <a:cubicBezTo>
                    <a:pt x="1052" y="722"/>
                    <a:pt x="1052" y="722"/>
                    <a:pt x="1052" y="722"/>
                  </a:cubicBezTo>
                  <a:cubicBezTo>
                    <a:pt x="1051" y="721"/>
                    <a:pt x="1051" y="721"/>
                    <a:pt x="1051" y="721"/>
                  </a:cubicBezTo>
                  <a:cubicBezTo>
                    <a:pt x="1050" y="721"/>
                    <a:pt x="1050" y="721"/>
                    <a:pt x="1050" y="721"/>
                  </a:cubicBezTo>
                  <a:cubicBezTo>
                    <a:pt x="1043" y="719"/>
                    <a:pt x="1043" y="719"/>
                    <a:pt x="1043" y="719"/>
                  </a:cubicBezTo>
                  <a:cubicBezTo>
                    <a:pt x="1026" y="725"/>
                    <a:pt x="1026" y="725"/>
                    <a:pt x="1026" y="725"/>
                  </a:cubicBezTo>
                  <a:cubicBezTo>
                    <a:pt x="1025" y="725"/>
                    <a:pt x="1025" y="725"/>
                    <a:pt x="1025" y="725"/>
                  </a:cubicBezTo>
                  <a:cubicBezTo>
                    <a:pt x="1026" y="728"/>
                    <a:pt x="1026" y="728"/>
                    <a:pt x="1026" y="728"/>
                  </a:cubicBezTo>
                  <a:cubicBezTo>
                    <a:pt x="1027" y="729"/>
                    <a:pt x="1027" y="729"/>
                    <a:pt x="1027" y="729"/>
                  </a:cubicBezTo>
                  <a:cubicBezTo>
                    <a:pt x="1030" y="758"/>
                    <a:pt x="1030" y="758"/>
                    <a:pt x="1030" y="758"/>
                  </a:cubicBezTo>
                  <a:cubicBezTo>
                    <a:pt x="1030" y="762"/>
                    <a:pt x="1028" y="764"/>
                    <a:pt x="1024" y="765"/>
                  </a:cubicBezTo>
                  <a:cubicBezTo>
                    <a:pt x="1011" y="765"/>
                    <a:pt x="1011" y="765"/>
                    <a:pt x="1011" y="765"/>
                  </a:cubicBezTo>
                  <a:cubicBezTo>
                    <a:pt x="1005" y="764"/>
                    <a:pt x="1002" y="762"/>
                    <a:pt x="999" y="759"/>
                  </a:cubicBezTo>
                  <a:cubicBezTo>
                    <a:pt x="986" y="749"/>
                    <a:pt x="986" y="749"/>
                    <a:pt x="986" y="749"/>
                  </a:cubicBezTo>
                  <a:cubicBezTo>
                    <a:pt x="985" y="748"/>
                    <a:pt x="985" y="748"/>
                    <a:pt x="985" y="748"/>
                  </a:cubicBezTo>
                  <a:cubicBezTo>
                    <a:pt x="984" y="748"/>
                    <a:pt x="984" y="748"/>
                    <a:pt x="984" y="748"/>
                  </a:cubicBezTo>
                  <a:cubicBezTo>
                    <a:pt x="984" y="747"/>
                    <a:pt x="984" y="747"/>
                    <a:pt x="984" y="747"/>
                  </a:cubicBezTo>
                  <a:cubicBezTo>
                    <a:pt x="976" y="729"/>
                    <a:pt x="976" y="729"/>
                    <a:pt x="976" y="729"/>
                  </a:cubicBezTo>
                  <a:cubicBezTo>
                    <a:pt x="974" y="727"/>
                    <a:pt x="969" y="724"/>
                    <a:pt x="958" y="721"/>
                  </a:cubicBezTo>
                  <a:cubicBezTo>
                    <a:pt x="957" y="721"/>
                    <a:pt x="957" y="721"/>
                    <a:pt x="957" y="721"/>
                  </a:cubicBezTo>
                  <a:cubicBezTo>
                    <a:pt x="956" y="721"/>
                    <a:pt x="956" y="721"/>
                    <a:pt x="956" y="721"/>
                  </a:cubicBezTo>
                  <a:cubicBezTo>
                    <a:pt x="942" y="710"/>
                    <a:pt x="942" y="710"/>
                    <a:pt x="942" y="710"/>
                  </a:cubicBezTo>
                  <a:cubicBezTo>
                    <a:pt x="939" y="710"/>
                    <a:pt x="939" y="710"/>
                    <a:pt x="939" y="710"/>
                  </a:cubicBezTo>
                  <a:cubicBezTo>
                    <a:pt x="939" y="708"/>
                    <a:pt x="939" y="708"/>
                    <a:pt x="939" y="708"/>
                  </a:cubicBezTo>
                  <a:cubicBezTo>
                    <a:pt x="939" y="708"/>
                    <a:pt x="939" y="708"/>
                    <a:pt x="939" y="708"/>
                  </a:cubicBezTo>
                  <a:cubicBezTo>
                    <a:pt x="935" y="690"/>
                    <a:pt x="935" y="690"/>
                    <a:pt x="935" y="690"/>
                  </a:cubicBezTo>
                  <a:cubicBezTo>
                    <a:pt x="937" y="676"/>
                    <a:pt x="937" y="676"/>
                    <a:pt x="937" y="676"/>
                  </a:cubicBezTo>
                  <a:cubicBezTo>
                    <a:pt x="938" y="676"/>
                    <a:pt x="938" y="676"/>
                    <a:pt x="938" y="676"/>
                  </a:cubicBezTo>
                  <a:cubicBezTo>
                    <a:pt x="938" y="675"/>
                    <a:pt x="938" y="675"/>
                    <a:pt x="938" y="675"/>
                  </a:cubicBezTo>
                  <a:cubicBezTo>
                    <a:pt x="938" y="675"/>
                    <a:pt x="938" y="675"/>
                    <a:pt x="938" y="675"/>
                  </a:cubicBezTo>
                  <a:cubicBezTo>
                    <a:pt x="945" y="668"/>
                    <a:pt x="945" y="668"/>
                    <a:pt x="945" y="668"/>
                  </a:cubicBezTo>
                  <a:cubicBezTo>
                    <a:pt x="945" y="663"/>
                    <a:pt x="945" y="663"/>
                    <a:pt x="945" y="663"/>
                  </a:cubicBezTo>
                  <a:cubicBezTo>
                    <a:pt x="938" y="644"/>
                    <a:pt x="938" y="644"/>
                    <a:pt x="938" y="644"/>
                  </a:cubicBezTo>
                  <a:cubicBezTo>
                    <a:pt x="924" y="630"/>
                    <a:pt x="924" y="630"/>
                    <a:pt x="924" y="630"/>
                  </a:cubicBezTo>
                  <a:cubicBezTo>
                    <a:pt x="924" y="628"/>
                    <a:pt x="924" y="628"/>
                    <a:pt x="924" y="628"/>
                  </a:cubicBezTo>
                  <a:cubicBezTo>
                    <a:pt x="919" y="584"/>
                    <a:pt x="919" y="584"/>
                    <a:pt x="919" y="584"/>
                  </a:cubicBezTo>
                  <a:cubicBezTo>
                    <a:pt x="909" y="574"/>
                    <a:pt x="909" y="574"/>
                    <a:pt x="909" y="574"/>
                  </a:cubicBezTo>
                  <a:cubicBezTo>
                    <a:pt x="908" y="574"/>
                    <a:pt x="908" y="574"/>
                    <a:pt x="908" y="574"/>
                  </a:cubicBezTo>
                  <a:cubicBezTo>
                    <a:pt x="907" y="573"/>
                    <a:pt x="907" y="573"/>
                    <a:pt x="907" y="573"/>
                  </a:cubicBezTo>
                  <a:cubicBezTo>
                    <a:pt x="907" y="573"/>
                    <a:pt x="907" y="573"/>
                    <a:pt x="907" y="573"/>
                  </a:cubicBezTo>
                  <a:cubicBezTo>
                    <a:pt x="898" y="553"/>
                    <a:pt x="898" y="553"/>
                    <a:pt x="898" y="553"/>
                  </a:cubicBezTo>
                  <a:cubicBezTo>
                    <a:pt x="860" y="549"/>
                    <a:pt x="860" y="549"/>
                    <a:pt x="860" y="549"/>
                  </a:cubicBezTo>
                  <a:cubicBezTo>
                    <a:pt x="851" y="545"/>
                    <a:pt x="844" y="539"/>
                    <a:pt x="840" y="531"/>
                  </a:cubicBezTo>
                  <a:cubicBezTo>
                    <a:pt x="823" y="531"/>
                    <a:pt x="823" y="531"/>
                    <a:pt x="823" y="531"/>
                  </a:cubicBezTo>
                  <a:cubicBezTo>
                    <a:pt x="817" y="529"/>
                    <a:pt x="811" y="524"/>
                    <a:pt x="803" y="517"/>
                  </a:cubicBezTo>
                  <a:cubicBezTo>
                    <a:pt x="801" y="515"/>
                    <a:pt x="801" y="515"/>
                    <a:pt x="801" y="515"/>
                  </a:cubicBezTo>
                  <a:cubicBezTo>
                    <a:pt x="797" y="511"/>
                    <a:pt x="793" y="504"/>
                    <a:pt x="789" y="496"/>
                  </a:cubicBezTo>
                  <a:cubicBezTo>
                    <a:pt x="789" y="496"/>
                    <a:pt x="789" y="496"/>
                    <a:pt x="789" y="496"/>
                  </a:cubicBezTo>
                  <a:cubicBezTo>
                    <a:pt x="787" y="495"/>
                    <a:pt x="787" y="495"/>
                    <a:pt x="787" y="495"/>
                  </a:cubicBezTo>
                  <a:cubicBezTo>
                    <a:pt x="784" y="478"/>
                    <a:pt x="784" y="478"/>
                    <a:pt x="784" y="478"/>
                  </a:cubicBezTo>
                  <a:cubicBezTo>
                    <a:pt x="784" y="478"/>
                    <a:pt x="784" y="478"/>
                    <a:pt x="784" y="478"/>
                  </a:cubicBezTo>
                  <a:cubicBezTo>
                    <a:pt x="784" y="477"/>
                    <a:pt x="784" y="477"/>
                    <a:pt x="784" y="477"/>
                  </a:cubicBezTo>
                  <a:cubicBezTo>
                    <a:pt x="784" y="476"/>
                    <a:pt x="784" y="476"/>
                    <a:pt x="784" y="476"/>
                  </a:cubicBezTo>
                  <a:cubicBezTo>
                    <a:pt x="784" y="476"/>
                    <a:pt x="784" y="476"/>
                    <a:pt x="784" y="476"/>
                  </a:cubicBezTo>
                  <a:cubicBezTo>
                    <a:pt x="791" y="443"/>
                    <a:pt x="791" y="443"/>
                    <a:pt x="791" y="443"/>
                  </a:cubicBezTo>
                  <a:cubicBezTo>
                    <a:pt x="791" y="442"/>
                    <a:pt x="791" y="442"/>
                    <a:pt x="791" y="442"/>
                  </a:cubicBezTo>
                  <a:cubicBezTo>
                    <a:pt x="797" y="428"/>
                    <a:pt x="797" y="428"/>
                    <a:pt x="797" y="428"/>
                  </a:cubicBezTo>
                  <a:cubicBezTo>
                    <a:pt x="797" y="427"/>
                    <a:pt x="797" y="427"/>
                    <a:pt x="797" y="427"/>
                  </a:cubicBezTo>
                  <a:cubicBezTo>
                    <a:pt x="797" y="426"/>
                    <a:pt x="797" y="426"/>
                    <a:pt x="797" y="426"/>
                  </a:cubicBezTo>
                  <a:cubicBezTo>
                    <a:pt x="798" y="426"/>
                    <a:pt x="798" y="426"/>
                    <a:pt x="798" y="426"/>
                  </a:cubicBezTo>
                  <a:cubicBezTo>
                    <a:pt x="838" y="409"/>
                    <a:pt x="838" y="409"/>
                    <a:pt x="838" y="409"/>
                  </a:cubicBezTo>
                  <a:cubicBezTo>
                    <a:pt x="854" y="390"/>
                    <a:pt x="854" y="390"/>
                    <a:pt x="854" y="390"/>
                  </a:cubicBezTo>
                  <a:cubicBezTo>
                    <a:pt x="857" y="374"/>
                    <a:pt x="857" y="374"/>
                    <a:pt x="857" y="374"/>
                  </a:cubicBezTo>
                  <a:cubicBezTo>
                    <a:pt x="855" y="363"/>
                    <a:pt x="855" y="363"/>
                    <a:pt x="855" y="363"/>
                  </a:cubicBezTo>
                  <a:cubicBezTo>
                    <a:pt x="849" y="349"/>
                    <a:pt x="844" y="341"/>
                    <a:pt x="844" y="335"/>
                  </a:cubicBezTo>
                  <a:cubicBezTo>
                    <a:pt x="836" y="336"/>
                    <a:pt x="836" y="336"/>
                    <a:pt x="836" y="336"/>
                  </a:cubicBezTo>
                  <a:cubicBezTo>
                    <a:pt x="821" y="335"/>
                    <a:pt x="821" y="335"/>
                    <a:pt x="821" y="335"/>
                  </a:cubicBezTo>
                  <a:cubicBezTo>
                    <a:pt x="818" y="336"/>
                    <a:pt x="810" y="346"/>
                    <a:pt x="798" y="360"/>
                  </a:cubicBezTo>
                  <a:cubicBezTo>
                    <a:pt x="780" y="377"/>
                    <a:pt x="780" y="377"/>
                    <a:pt x="780" y="377"/>
                  </a:cubicBezTo>
                  <a:cubicBezTo>
                    <a:pt x="779" y="377"/>
                    <a:pt x="779" y="377"/>
                    <a:pt x="779" y="377"/>
                  </a:cubicBezTo>
                  <a:cubicBezTo>
                    <a:pt x="778" y="378"/>
                    <a:pt x="778" y="378"/>
                    <a:pt x="778" y="378"/>
                  </a:cubicBezTo>
                  <a:cubicBezTo>
                    <a:pt x="764" y="381"/>
                    <a:pt x="755" y="383"/>
                    <a:pt x="749" y="381"/>
                  </a:cubicBezTo>
                  <a:lnTo>
                    <a:pt x="715" y="3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HK" altLang="en-US"/>
            </a:p>
          </p:txBody>
        </p:sp>
        <p:sp>
          <p:nvSpPr>
            <p:cNvPr id="34" name="Freeform 7"/>
            <p:cNvSpPr/>
            <p:nvPr/>
          </p:nvSpPr>
          <p:spPr bwMode="auto">
            <a:xfrm>
              <a:off x="3849211" y="3284538"/>
              <a:ext cx="365125" cy="606425"/>
            </a:xfrm>
            <a:custGeom>
              <a:avLst/>
              <a:gdLst>
                <a:gd name="T0" fmla="*/ 122 w 242"/>
                <a:gd name="T1" fmla="*/ 77 h 402"/>
                <a:gd name="T2" fmla="*/ 122 w 242"/>
                <a:gd name="T3" fmla="*/ 113 h 402"/>
                <a:gd name="T4" fmla="*/ 110 w 242"/>
                <a:gd name="T5" fmla="*/ 144 h 402"/>
                <a:gd name="T6" fmla="*/ 99 w 242"/>
                <a:gd name="T7" fmla="*/ 163 h 402"/>
                <a:gd name="T8" fmla="*/ 97 w 242"/>
                <a:gd name="T9" fmla="*/ 162 h 402"/>
                <a:gd name="T10" fmla="*/ 57 w 242"/>
                <a:gd name="T11" fmla="*/ 171 h 402"/>
                <a:gd name="T12" fmla="*/ 17 w 242"/>
                <a:gd name="T13" fmla="*/ 178 h 402"/>
                <a:gd name="T14" fmla="*/ 11 w 242"/>
                <a:gd name="T15" fmla="*/ 185 h 402"/>
                <a:gd name="T16" fmla="*/ 51 w 242"/>
                <a:gd name="T17" fmla="*/ 189 h 402"/>
                <a:gd name="T18" fmla="*/ 54 w 242"/>
                <a:gd name="T19" fmla="*/ 190 h 402"/>
                <a:gd name="T20" fmla="*/ 63 w 242"/>
                <a:gd name="T21" fmla="*/ 215 h 402"/>
                <a:gd name="T22" fmla="*/ 79 w 242"/>
                <a:gd name="T23" fmla="*/ 244 h 402"/>
                <a:gd name="T24" fmla="*/ 93 w 242"/>
                <a:gd name="T25" fmla="*/ 284 h 402"/>
                <a:gd name="T26" fmla="*/ 94 w 242"/>
                <a:gd name="T27" fmla="*/ 285 h 402"/>
                <a:gd name="T28" fmla="*/ 101 w 242"/>
                <a:gd name="T29" fmla="*/ 306 h 402"/>
                <a:gd name="T30" fmla="*/ 94 w 242"/>
                <a:gd name="T31" fmla="*/ 329 h 402"/>
                <a:gd name="T32" fmla="*/ 95 w 242"/>
                <a:gd name="T33" fmla="*/ 349 h 402"/>
                <a:gd name="T34" fmla="*/ 132 w 242"/>
                <a:gd name="T35" fmla="*/ 371 h 402"/>
                <a:gd name="T36" fmla="*/ 154 w 242"/>
                <a:gd name="T37" fmla="*/ 399 h 402"/>
                <a:gd name="T38" fmla="*/ 165 w 242"/>
                <a:gd name="T39" fmla="*/ 402 h 402"/>
                <a:gd name="T40" fmla="*/ 161 w 242"/>
                <a:gd name="T41" fmla="*/ 367 h 402"/>
                <a:gd name="T42" fmla="*/ 186 w 242"/>
                <a:gd name="T43" fmla="*/ 355 h 402"/>
                <a:gd name="T44" fmla="*/ 187 w 242"/>
                <a:gd name="T45" fmla="*/ 354 h 402"/>
                <a:gd name="T46" fmla="*/ 189 w 242"/>
                <a:gd name="T47" fmla="*/ 355 h 402"/>
                <a:gd name="T48" fmla="*/ 206 w 242"/>
                <a:gd name="T49" fmla="*/ 352 h 402"/>
                <a:gd name="T50" fmla="*/ 209 w 242"/>
                <a:gd name="T51" fmla="*/ 323 h 402"/>
                <a:gd name="T52" fmla="*/ 194 w 242"/>
                <a:gd name="T53" fmla="*/ 306 h 402"/>
                <a:gd name="T54" fmla="*/ 182 w 242"/>
                <a:gd name="T55" fmla="*/ 305 h 402"/>
                <a:gd name="T56" fmla="*/ 175 w 242"/>
                <a:gd name="T57" fmla="*/ 277 h 402"/>
                <a:gd name="T58" fmla="*/ 178 w 242"/>
                <a:gd name="T59" fmla="*/ 221 h 402"/>
                <a:gd name="T60" fmla="*/ 217 w 242"/>
                <a:gd name="T61" fmla="*/ 211 h 402"/>
                <a:gd name="T62" fmla="*/ 242 w 242"/>
                <a:gd name="T63" fmla="*/ 143 h 402"/>
                <a:gd name="T64" fmla="*/ 223 w 242"/>
                <a:gd name="T65" fmla="*/ 126 h 402"/>
                <a:gd name="T66" fmla="*/ 219 w 242"/>
                <a:gd name="T67" fmla="*/ 127 h 402"/>
                <a:gd name="T68" fmla="*/ 202 w 242"/>
                <a:gd name="T69" fmla="*/ 128 h 402"/>
                <a:gd name="T70" fmla="*/ 189 w 242"/>
                <a:gd name="T71" fmla="*/ 112 h 402"/>
                <a:gd name="T72" fmla="*/ 188 w 242"/>
                <a:gd name="T73" fmla="*/ 110 h 402"/>
                <a:gd name="T74" fmla="*/ 192 w 242"/>
                <a:gd name="T75" fmla="*/ 69 h 402"/>
                <a:gd name="T76" fmla="*/ 202 w 242"/>
                <a:gd name="T77" fmla="*/ 49 h 402"/>
                <a:gd name="T78" fmla="*/ 207 w 242"/>
                <a:gd name="T79" fmla="*/ 26 h 402"/>
                <a:gd name="T80" fmla="*/ 170 w 242"/>
                <a:gd name="T81" fmla="*/ 0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42" h="402">
                  <a:moveTo>
                    <a:pt x="141" y="25"/>
                  </a:moveTo>
                  <a:cubicBezTo>
                    <a:pt x="122" y="77"/>
                    <a:pt x="122" y="77"/>
                    <a:pt x="122" y="77"/>
                  </a:cubicBezTo>
                  <a:cubicBezTo>
                    <a:pt x="122" y="112"/>
                    <a:pt x="122" y="112"/>
                    <a:pt x="122" y="112"/>
                  </a:cubicBezTo>
                  <a:cubicBezTo>
                    <a:pt x="122" y="113"/>
                    <a:pt x="122" y="113"/>
                    <a:pt x="122" y="113"/>
                  </a:cubicBezTo>
                  <a:cubicBezTo>
                    <a:pt x="112" y="131"/>
                    <a:pt x="112" y="131"/>
                    <a:pt x="112" y="131"/>
                  </a:cubicBezTo>
                  <a:cubicBezTo>
                    <a:pt x="110" y="144"/>
                    <a:pt x="110" y="144"/>
                    <a:pt x="110" y="144"/>
                  </a:cubicBezTo>
                  <a:cubicBezTo>
                    <a:pt x="112" y="151"/>
                    <a:pt x="109" y="158"/>
                    <a:pt x="101" y="162"/>
                  </a:cubicBezTo>
                  <a:cubicBezTo>
                    <a:pt x="99" y="163"/>
                    <a:pt x="99" y="163"/>
                    <a:pt x="99" y="163"/>
                  </a:cubicBezTo>
                  <a:cubicBezTo>
                    <a:pt x="98" y="163"/>
                    <a:pt x="98" y="163"/>
                    <a:pt x="98" y="163"/>
                  </a:cubicBezTo>
                  <a:cubicBezTo>
                    <a:pt x="97" y="162"/>
                    <a:pt x="97" y="162"/>
                    <a:pt x="97" y="162"/>
                  </a:cubicBezTo>
                  <a:cubicBezTo>
                    <a:pt x="71" y="159"/>
                    <a:pt x="71" y="159"/>
                    <a:pt x="71" y="159"/>
                  </a:cubicBezTo>
                  <a:cubicBezTo>
                    <a:pt x="57" y="171"/>
                    <a:pt x="57" y="171"/>
                    <a:pt x="57" y="171"/>
                  </a:cubicBezTo>
                  <a:cubicBezTo>
                    <a:pt x="17" y="178"/>
                    <a:pt x="17" y="178"/>
                    <a:pt x="17" y="178"/>
                  </a:cubicBezTo>
                  <a:cubicBezTo>
                    <a:pt x="17" y="178"/>
                    <a:pt x="17" y="178"/>
                    <a:pt x="17" y="178"/>
                  </a:cubicBezTo>
                  <a:cubicBezTo>
                    <a:pt x="0" y="178"/>
                    <a:pt x="0" y="178"/>
                    <a:pt x="0" y="178"/>
                  </a:cubicBezTo>
                  <a:cubicBezTo>
                    <a:pt x="11" y="185"/>
                    <a:pt x="11" y="185"/>
                    <a:pt x="11" y="185"/>
                  </a:cubicBezTo>
                  <a:cubicBezTo>
                    <a:pt x="49" y="189"/>
                    <a:pt x="49" y="189"/>
                    <a:pt x="49" y="189"/>
                  </a:cubicBezTo>
                  <a:cubicBezTo>
                    <a:pt x="51" y="189"/>
                    <a:pt x="51" y="189"/>
                    <a:pt x="51" y="189"/>
                  </a:cubicBezTo>
                  <a:cubicBezTo>
                    <a:pt x="53" y="189"/>
                    <a:pt x="53" y="189"/>
                    <a:pt x="53" y="189"/>
                  </a:cubicBezTo>
                  <a:cubicBezTo>
                    <a:pt x="54" y="190"/>
                    <a:pt x="54" y="190"/>
                    <a:pt x="54" y="190"/>
                  </a:cubicBezTo>
                  <a:cubicBezTo>
                    <a:pt x="54" y="191"/>
                    <a:pt x="54" y="191"/>
                    <a:pt x="54" y="191"/>
                  </a:cubicBezTo>
                  <a:cubicBezTo>
                    <a:pt x="63" y="215"/>
                    <a:pt x="63" y="215"/>
                    <a:pt x="63" y="215"/>
                  </a:cubicBezTo>
                  <a:cubicBezTo>
                    <a:pt x="74" y="222"/>
                    <a:pt x="74" y="222"/>
                    <a:pt x="74" y="222"/>
                  </a:cubicBezTo>
                  <a:cubicBezTo>
                    <a:pt x="77" y="226"/>
                    <a:pt x="79" y="233"/>
                    <a:pt x="79" y="244"/>
                  </a:cubicBezTo>
                  <a:cubicBezTo>
                    <a:pt x="80" y="273"/>
                    <a:pt x="80" y="273"/>
                    <a:pt x="80" y="273"/>
                  </a:cubicBezTo>
                  <a:cubicBezTo>
                    <a:pt x="93" y="284"/>
                    <a:pt x="93" y="284"/>
                    <a:pt x="93" y="284"/>
                  </a:cubicBezTo>
                  <a:cubicBezTo>
                    <a:pt x="94" y="284"/>
                    <a:pt x="94" y="284"/>
                    <a:pt x="94" y="284"/>
                  </a:cubicBezTo>
                  <a:cubicBezTo>
                    <a:pt x="94" y="285"/>
                    <a:pt x="94" y="285"/>
                    <a:pt x="94" y="285"/>
                  </a:cubicBezTo>
                  <a:cubicBezTo>
                    <a:pt x="95" y="285"/>
                    <a:pt x="95" y="285"/>
                    <a:pt x="95" y="285"/>
                  </a:cubicBezTo>
                  <a:cubicBezTo>
                    <a:pt x="101" y="306"/>
                    <a:pt x="101" y="306"/>
                    <a:pt x="101" y="306"/>
                  </a:cubicBezTo>
                  <a:cubicBezTo>
                    <a:pt x="101" y="318"/>
                    <a:pt x="101" y="318"/>
                    <a:pt x="101" y="318"/>
                  </a:cubicBezTo>
                  <a:cubicBezTo>
                    <a:pt x="94" y="329"/>
                    <a:pt x="94" y="329"/>
                    <a:pt x="94" y="329"/>
                  </a:cubicBezTo>
                  <a:cubicBezTo>
                    <a:pt x="92" y="338"/>
                    <a:pt x="92" y="338"/>
                    <a:pt x="92" y="338"/>
                  </a:cubicBezTo>
                  <a:cubicBezTo>
                    <a:pt x="95" y="349"/>
                    <a:pt x="95" y="349"/>
                    <a:pt x="95" y="349"/>
                  </a:cubicBezTo>
                  <a:cubicBezTo>
                    <a:pt x="108" y="357"/>
                    <a:pt x="108" y="357"/>
                    <a:pt x="108" y="357"/>
                  </a:cubicBezTo>
                  <a:cubicBezTo>
                    <a:pt x="121" y="362"/>
                    <a:pt x="129" y="366"/>
                    <a:pt x="132" y="371"/>
                  </a:cubicBezTo>
                  <a:cubicBezTo>
                    <a:pt x="139" y="387"/>
                    <a:pt x="139" y="387"/>
                    <a:pt x="139" y="387"/>
                  </a:cubicBezTo>
                  <a:cubicBezTo>
                    <a:pt x="148" y="391"/>
                    <a:pt x="152" y="395"/>
                    <a:pt x="154" y="399"/>
                  </a:cubicBezTo>
                  <a:cubicBezTo>
                    <a:pt x="164" y="402"/>
                    <a:pt x="164" y="402"/>
                    <a:pt x="164" y="402"/>
                  </a:cubicBezTo>
                  <a:cubicBezTo>
                    <a:pt x="165" y="402"/>
                    <a:pt x="165" y="402"/>
                    <a:pt x="165" y="402"/>
                  </a:cubicBezTo>
                  <a:cubicBezTo>
                    <a:pt x="160" y="379"/>
                    <a:pt x="160" y="379"/>
                    <a:pt x="160" y="379"/>
                  </a:cubicBezTo>
                  <a:cubicBezTo>
                    <a:pt x="159" y="374"/>
                    <a:pt x="159" y="369"/>
                    <a:pt x="161" y="367"/>
                  </a:cubicBezTo>
                  <a:cubicBezTo>
                    <a:pt x="164" y="363"/>
                    <a:pt x="166" y="361"/>
                    <a:pt x="170" y="360"/>
                  </a:cubicBezTo>
                  <a:cubicBezTo>
                    <a:pt x="186" y="355"/>
                    <a:pt x="186" y="355"/>
                    <a:pt x="186" y="355"/>
                  </a:cubicBezTo>
                  <a:cubicBezTo>
                    <a:pt x="186" y="355"/>
                    <a:pt x="186" y="355"/>
                    <a:pt x="186" y="355"/>
                  </a:cubicBezTo>
                  <a:cubicBezTo>
                    <a:pt x="187" y="354"/>
                    <a:pt x="187" y="354"/>
                    <a:pt x="187" y="354"/>
                  </a:cubicBezTo>
                  <a:cubicBezTo>
                    <a:pt x="188" y="354"/>
                    <a:pt x="188" y="354"/>
                    <a:pt x="188" y="354"/>
                  </a:cubicBezTo>
                  <a:cubicBezTo>
                    <a:pt x="189" y="355"/>
                    <a:pt x="189" y="355"/>
                    <a:pt x="189" y="355"/>
                  </a:cubicBezTo>
                  <a:cubicBezTo>
                    <a:pt x="196" y="357"/>
                    <a:pt x="196" y="357"/>
                    <a:pt x="196" y="357"/>
                  </a:cubicBezTo>
                  <a:cubicBezTo>
                    <a:pt x="206" y="352"/>
                    <a:pt x="206" y="352"/>
                    <a:pt x="206" y="352"/>
                  </a:cubicBezTo>
                  <a:cubicBezTo>
                    <a:pt x="206" y="350"/>
                    <a:pt x="206" y="350"/>
                    <a:pt x="206" y="350"/>
                  </a:cubicBezTo>
                  <a:cubicBezTo>
                    <a:pt x="209" y="323"/>
                    <a:pt x="209" y="323"/>
                    <a:pt x="209" y="323"/>
                  </a:cubicBezTo>
                  <a:cubicBezTo>
                    <a:pt x="203" y="311"/>
                    <a:pt x="203" y="311"/>
                    <a:pt x="203" y="311"/>
                  </a:cubicBezTo>
                  <a:cubicBezTo>
                    <a:pt x="194" y="306"/>
                    <a:pt x="194" y="306"/>
                    <a:pt x="194" y="306"/>
                  </a:cubicBezTo>
                  <a:cubicBezTo>
                    <a:pt x="184" y="305"/>
                    <a:pt x="184" y="305"/>
                    <a:pt x="184" y="305"/>
                  </a:cubicBezTo>
                  <a:cubicBezTo>
                    <a:pt x="182" y="305"/>
                    <a:pt x="182" y="305"/>
                    <a:pt x="182" y="305"/>
                  </a:cubicBezTo>
                  <a:cubicBezTo>
                    <a:pt x="179" y="304"/>
                    <a:pt x="179" y="304"/>
                    <a:pt x="179" y="304"/>
                  </a:cubicBezTo>
                  <a:cubicBezTo>
                    <a:pt x="175" y="277"/>
                    <a:pt x="175" y="277"/>
                    <a:pt x="175" y="277"/>
                  </a:cubicBezTo>
                  <a:cubicBezTo>
                    <a:pt x="176" y="223"/>
                    <a:pt x="176" y="223"/>
                    <a:pt x="176" y="223"/>
                  </a:cubicBezTo>
                  <a:cubicBezTo>
                    <a:pt x="178" y="221"/>
                    <a:pt x="178" y="221"/>
                    <a:pt x="178" y="221"/>
                  </a:cubicBezTo>
                  <a:cubicBezTo>
                    <a:pt x="194" y="199"/>
                    <a:pt x="194" y="199"/>
                    <a:pt x="194" y="199"/>
                  </a:cubicBezTo>
                  <a:cubicBezTo>
                    <a:pt x="217" y="211"/>
                    <a:pt x="217" y="211"/>
                    <a:pt x="217" y="211"/>
                  </a:cubicBezTo>
                  <a:cubicBezTo>
                    <a:pt x="231" y="211"/>
                    <a:pt x="231" y="211"/>
                    <a:pt x="231" y="211"/>
                  </a:cubicBezTo>
                  <a:cubicBezTo>
                    <a:pt x="242" y="143"/>
                    <a:pt x="242" y="143"/>
                    <a:pt x="242" y="143"/>
                  </a:cubicBezTo>
                  <a:cubicBezTo>
                    <a:pt x="238" y="135"/>
                    <a:pt x="235" y="130"/>
                    <a:pt x="229" y="127"/>
                  </a:cubicBezTo>
                  <a:cubicBezTo>
                    <a:pt x="223" y="126"/>
                    <a:pt x="223" y="126"/>
                    <a:pt x="223" y="126"/>
                  </a:cubicBezTo>
                  <a:cubicBezTo>
                    <a:pt x="223" y="127"/>
                    <a:pt x="223" y="127"/>
                    <a:pt x="223" y="127"/>
                  </a:cubicBezTo>
                  <a:cubicBezTo>
                    <a:pt x="219" y="127"/>
                    <a:pt x="219" y="127"/>
                    <a:pt x="219" y="127"/>
                  </a:cubicBezTo>
                  <a:cubicBezTo>
                    <a:pt x="203" y="130"/>
                    <a:pt x="203" y="130"/>
                    <a:pt x="203" y="130"/>
                  </a:cubicBezTo>
                  <a:cubicBezTo>
                    <a:pt x="202" y="128"/>
                    <a:pt x="202" y="128"/>
                    <a:pt x="202" y="128"/>
                  </a:cubicBezTo>
                  <a:cubicBezTo>
                    <a:pt x="201" y="127"/>
                    <a:pt x="201" y="127"/>
                    <a:pt x="201" y="127"/>
                  </a:cubicBezTo>
                  <a:cubicBezTo>
                    <a:pt x="189" y="112"/>
                    <a:pt x="189" y="112"/>
                    <a:pt x="189" y="112"/>
                  </a:cubicBezTo>
                  <a:cubicBezTo>
                    <a:pt x="189" y="111"/>
                    <a:pt x="189" y="111"/>
                    <a:pt x="189" y="111"/>
                  </a:cubicBezTo>
                  <a:cubicBezTo>
                    <a:pt x="188" y="110"/>
                    <a:pt x="188" y="110"/>
                    <a:pt x="188" y="110"/>
                  </a:cubicBezTo>
                  <a:cubicBezTo>
                    <a:pt x="188" y="84"/>
                    <a:pt x="188" y="84"/>
                    <a:pt x="188" y="84"/>
                  </a:cubicBezTo>
                  <a:cubicBezTo>
                    <a:pt x="192" y="69"/>
                    <a:pt x="192" y="69"/>
                    <a:pt x="192" y="69"/>
                  </a:cubicBezTo>
                  <a:cubicBezTo>
                    <a:pt x="196" y="63"/>
                    <a:pt x="196" y="63"/>
                    <a:pt x="196" y="63"/>
                  </a:cubicBezTo>
                  <a:cubicBezTo>
                    <a:pt x="196" y="58"/>
                    <a:pt x="197" y="54"/>
                    <a:pt x="202" y="49"/>
                  </a:cubicBezTo>
                  <a:cubicBezTo>
                    <a:pt x="206" y="44"/>
                    <a:pt x="206" y="44"/>
                    <a:pt x="206" y="44"/>
                  </a:cubicBezTo>
                  <a:cubicBezTo>
                    <a:pt x="207" y="26"/>
                    <a:pt x="207" y="26"/>
                    <a:pt x="207" y="26"/>
                  </a:cubicBezTo>
                  <a:cubicBezTo>
                    <a:pt x="191" y="11"/>
                    <a:pt x="191" y="11"/>
                    <a:pt x="191" y="11"/>
                  </a:cubicBezTo>
                  <a:cubicBezTo>
                    <a:pt x="170" y="0"/>
                    <a:pt x="170" y="0"/>
                    <a:pt x="170" y="0"/>
                  </a:cubicBezTo>
                  <a:lnTo>
                    <a:pt x="141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HK" altLang="en-US"/>
            </a:p>
          </p:txBody>
        </p:sp>
        <p:sp>
          <p:nvSpPr>
            <p:cNvPr id="35" name="Freeform 8"/>
            <p:cNvSpPr/>
            <p:nvPr/>
          </p:nvSpPr>
          <p:spPr bwMode="auto">
            <a:xfrm>
              <a:off x="382111" y="1690688"/>
              <a:ext cx="2597150" cy="1963738"/>
            </a:xfrm>
            <a:custGeom>
              <a:avLst/>
              <a:gdLst>
                <a:gd name="T0" fmla="*/ 1687 w 1721"/>
                <a:gd name="T1" fmla="*/ 603 h 1302"/>
                <a:gd name="T2" fmla="*/ 1615 w 1721"/>
                <a:gd name="T3" fmla="*/ 538 h 1302"/>
                <a:gd name="T4" fmla="*/ 1572 w 1721"/>
                <a:gd name="T5" fmla="*/ 486 h 1302"/>
                <a:gd name="T6" fmla="*/ 1371 w 1721"/>
                <a:gd name="T7" fmla="*/ 438 h 1302"/>
                <a:gd name="T8" fmla="*/ 1382 w 1721"/>
                <a:gd name="T9" fmla="*/ 237 h 1302"/>
                <a:gd name="T10" fmla="*/ 1239 w 1721"/>
                <a:gd name="T11" fmla="*/ 67 h 1302"/>
                <a:gd name="T12" fmla="*/ 1169 w 1721"/>
                <a:gd name="T13" fmla="*/ 19 h 1302"/>
                <a:gd name="T14" fmla="*/ 1058 w 1721"/>
                <a:gd name="T15" fmla="*/ 162 h 1302"/>
                <a:gd name="T16" fmla="*/ 814 w 1721"/>
                <a:gd name="T17" fmla="*/ 295 h 1302"/>
                <a:gd name="T18" fmla="*/ 769 w 1721"/>
                <a:gd name="T19" fmla="*/ 304 h 1302"/>
                <a:gd name="T20" fmla="*/ 624 w 1721"/>
                <a:gd name="T21" fmla="*/ 292 h 1302"/>
                <a:gd name="T22" fmla="*/ 645 w 1721"/>
                <a:gd name="T23" fmla="*/ 443 h 1302"/>
                <a:gd name="T24" fmla="*/ 618 w 1721"/>
                <a:gd name="T25" fmla="*/ 522 h 1302"/>
                <a:gd name="T26" fmla="*/ 597 w 1721"/>
                <a:gd name="T27" fmla="*/ 519 h 1302"/>
                <a:gd name="T28" fmla="*/ 533 w 1721"/>
                <a:gd name="T29" fmla="*/ 591 h 1302"/>
                <a:gd name="T30" fmla="*/ 434 w 1721"/>
                <a:gd name="T31" fmla="*/ 617 h 1302"/>
                <a:gd name="T32" fmla="*/ 242 w 1721"/>
                <a:gd name="T33" fmla="*/ 669 h 1302"/>
                <a:gd name="T34" fmla="*/ 139 w 1721"/>
                <a:gd name="T35" fmla="*/ 653 h 1302"/>
                <a:gd name="T36" fmla="*/ 87 w 1721"/>
                <a:gd name="T37" fmla="*/ 635 h 1302"/>
                <a:gd name="T38" fmla="*/ 12 w 1721"/>
                <a:gd name="T39" fmla="*/ 749 h 1302"/>
                <a:gd name="T40" fmla="*/ 70 w 1721"/>
                <a:gd name="T41" fmla="*/ 801 h 1302"/>
                <a:gd name="T42" fmla="*/ 54 w 1721"/>
                <a:gd name="T43" fmla="*/ 940 h 1302"/>
                <a:gd name="T44" fmla="*/ 56 w 1721"/>
                <a:gd name="T45" fmla="*/ 970 h 1302"/>
                <a:gd name="T46" fmla="*/ 159 w 1721"/>
                <a:gd name="T47" fmla="*/ 1101 h 1302"/>
                <a:gd name="T48" fmla="*/ 225 w 1721"/>
                <a:gd name="T49" fmla="*/ 1170 h 1302"/>
                <a:gd name="T50" fmla="*/ 277 w 1721"/>
                <a:gd name="T51" fmla="*/ 1294 h 1302"/>
                <a:gd name="T52" fmla="*/ 342 w 1721"/>
                <a:gd name="T53" fmla="*/ 1301 h 1302"/>
                <a:gd name="T54" fmla="*/ 382 w 1721"/>
                <a:gd name="T55" fmla="*/ 1230 h 1302"/>
                <a:gd name="T56" fmla="*/ 436 w 1721"/>
                <a:gd name="T57" fmla="*/ 1236 h 1302"/>
                <a:gd name="T58" fmla="*/ 607 w 1721"/>
                <a:gd name="T59" fmla="*/ 1228 h 1302"/>
                <a:gd name="T60" fmla="*/ 661 w 1721"/>
                <a:gd name="T61" fmla="*/ 1267 h 1302"/>
                <a:gd name="T62" fmla="*/ 751 w 1721"/>
                <a:gd name="T63" fmla="*/ 1266 h 1302"/>
                <a:gd name="T64" fmla="*/ 950 w 1721"/>
                <a:gd name="T65" fmla="*/ 1241 h 1302"/>
                <a:gd name="T66" fmla="*/ 1088 w 1721"/>
                <a:gd name="T67" fmla="*/ 1246 h 1302"/>
                <a:gd name="T68" fmla="*/ 1176 w 1721"/>
                <a:gd name="T69" fmla="*/ 1277 h 1302"/>
                <a:gd name="T70" fmla="*/ 1247 w 1721"/>
                <a:gd name="T71" fmla="*/ 1296 h 1302"/>
                <a:gd name="T72" fmla="*/ 1238 w 1721"/>
                <a:gd name="T73" fmla="*/ 1240 h 1302"/>
                <a:gd name="T74" fmla="*/ 1257 w 1721"/>
                <a:gd name="T75" fmla="*/ 1216 h 1302"/>
                <a:gd name="T76" fmla="*/ 1263 w 1721"/>
                <a:gd name="T77" fmla="*/ 1177 h 1302"/>
                <a:gd name="T78" fmla="*/ 1216 w 1721"/>
                <a:gd name="T79" fmla="*/ 1131 h 1302"/>
                <a:gd name="T80" fmla="*/ 1218 w 1721"/>
                <a:gd name="T81" fmla="*/ 1092 h 1302"/>
                <a:gd name="T82" fmla="*/ 1304 w 1721"/>
                <a:gd name="T83" fmla="*/ 1046 h 1302"/>
                <a:gd name="T84" fmla="*/ 1391 w 1721"/>
                <a:gd name="T85" fmla="*/ 1029 h 1302"/>
                <a:gd name="T86" fmla="*/ 1435 w 1721"/>
                <a:gd name="T87" fmla="*/ 990 h 1302"/>
                <a:gd name="T88" fmla="*/ 1437 w 1721"/>
                <a:gd name="T89" fmla="*/ 970 h 1302"/>
                <a:gd name="T90" fmla="*/ 1443 w 1721"/>
                <a:gd name="T91" fmla="*/ 906 h 1302"/>
                <a:gd name="T92" fmla="*/ 1542 w 1721"/>
                <a:gd name="T93" fmla="*/ 831 h 1302"/>
                <a:gd name="T94" fmla="*/ 1590 w 1721"/>
                <a:gd name="T95" fmla="*/ 797 h 1302"/>
                <a:gd name="T96" fmla="*/ 1675 w 1721"/>
                <a:gd name="T97" fmla="*/ 776 h 1302"/>
                <a:gd name="T98" fmla="*/ 1709 w 1721"/>
                <a:gd name="T99" fmla="*/ 743 h 1302"/>
                <a:gd name="T100" fmla="*/ 1719 w 1721"/>
                <a:gd name="T101" fmla="*/ 702 h 1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21" h="1302">
                  <a:moveTo>
                    <a:pt x="1719" y="701"/>
                  </a:moveTo>
                  <a:cubicBezTo>
                    <a:pt x="1720" y="700"/>
                    <a:pt x="1720" y="700"/>
                    <a:pt x="1720" y="700"/>
                  </a:cubicBezTo>
                  <a:cubicBezTo>
                    <a:pt x="1721" y="700"/>
                    <a:pt x="1721" y="700"/>
                    <a:pt x="1721" y="700"/>
                  </a:cubicBezTo>
                  <a:cubicBezTo>
                    <a:pt x="1721" y="699"/>
                    <a:pt x="1721" y="699"/>
                    <a:pt x="1721" y="699"/>
                  </a:cubicBezTo>
                  <a:cubicBezTo>
                    <a:pt x="1687" y="603"/>
                    <a:pt x="1687" y="603"/>
                    <a:pt x="1687" y="603"/>
                  </a:cubicBezTo>
                  <a:cubicBezTo>
                    <a:pt x="1666" y="586"/>
                    <a:pt x="1666" y="586"/>
                    <a:pt x="1666" y="586"/>
                  </a:cubicBezTo>
                  <a:cubicBezTo>
                    <a:pt x="1666" y="584"/>
                    <a:pt x="1666" y="584"/>
                    <a:pt x="1666" y="584"/>
                  </a:cubicBezTo>
                  <a:cubicBezTo>
                    <a:pt x="1660" y="544"/>
                    <a:pt x="1660" y="544"/>
                    <a:pt x="1660" y="544"/>
                  </a:cubicBezTo>
                  <a:cubicBezTo>
                    <a:pt x="1616" y="538"/>
                    <a:pt x="1616" y="538"/>
                    <a:pt x="1616" y="538"/>
                  </a:cubicBezTo>
                  <a:cubicBezTo>
                    <a:pt x="1615" y="538"/>
                    <a:pt x="1615" y="538"/>
                    <a:pt x="1615" y="538"/>
                  </a:cubicBezTo>
                  <a:cubicBezTo>
                    <a:pt x="1613" y="538"/>
                    <a:pt x="1613" y="538"/>
                    <a:pt x="1613" y="538"/>
                  </a:cubicBezTo>
                  <a:cubicBezTo>
                    <a:pt x="1613" y="537"/>
                    <a:pt x="1613" y="537"/>
                    <a:pt x="1613" y="537"/>
                  </a:cubicBezTo>
                  <a:cubicBezTo>
                    <a:pt x="1612" y="535"/>
                    <a:pt x="1612" y="535"/>
                    <a:pt x="1612" y="535"/>
                  </a:cubicBezTo>
                  <a:cubicBezTo>
                    <a:pt x="1612" y="534"/>
                    <a:pt x="1612" y="534"/>
                    <a:pt x="1612" y="534"/>
                  </a:cubicBezTo>
                  <a:cubicBezTo>
                    <a:pt x="1607" y="519"/>
                    <a:pt x="1593" y="503"/>
                    <a:pt x="1572" y="486"/>
                  </a:cubicBezTo>
                  <a:cubicBezTo>
                    <a:pt x="1560" y="477"/>
                    <a:pt x="1549" y="471"/>
                    <a:pt x="1539" y="468"/>
                  </a:cubicBezTo>
                  <a:cubicBezTo>
                    <a:pt x="1532" y="464"/>
                    <a:pt x="1524" y="461"/>
                    <a:pt x="1519" y="457"/>
                  </a:cubicBezTo>
                  <a:cubicBezTo>
                    <a:pt x="1505" y="447"/>
                    <a:pt x="1458" y="440"/>
                    <a:pt x="1374" y="438"/>
                  </a:cubicBezTo>
                  <a:cubicBezTo>
                    <a:pt x="1371" y="438"/>
                    <a:pt x="1371" y="438"/>
                    <a:pt x="1371" y="438"/>
                  </a:cubicBezTo>
                  <a:cubicBezTo>
                    <a:pt x="1371" y="438"/>
                    <a:pt x="1371" y="438"/>
                    <a:pt x="1371" y="438"/>
                  </a:cubicBezTo>
                  <a:cubicBezTo>
                    <a:pt x="1362" y="423"/>
                    <a:pt x="1362" y="423"/>
                    <a:pt x="1362" y="423"/>
                  </a:cubicBezTo>
                  <a:cubicBezTo>
                    <a:pt x="1358" y="414"/>
                    <a:pt x="1354" y="405"/>
                    <a:pt x="1353" y="396"/>
                  </a:cubicBezTo>
                  <a:cubicBezTo>
                    <a:pt x="1353" y="384"/>
                    <a:pt x="1367" y="346"/>
                    <a:pt x="1397" y="284"/>
                  </a:cubicBezTo>
                  <a:cubicBezTo>
                    <a:pt x="1382" y="237"/>
                    <a:pt x="1382" y="237"/>
                    <a:pt x="1382" y="237"/>
                  </a:cubicBezTo>
                  <a:cubicBezTo>
                    <a:pt x="1382" y="237"/>
                    <a:pt x="1382" y="237"/>
                    <a:pt x="1382" y="237"/>
                  </a:cubicBezTo>
                  <a:cubicBezTo>
                    <a:pt x="1366" y="163"/>
                    <a:pt x="1366" y="163"/>
                    <a:pt x="1366" y="163"/>
                  </a:cubicBezTo>
                  <a:cubicBezTo>
                    <a:pt x="1364" y="153"/>
                    <a:pt x="1346" y="143"/>
                    <a:pt x="1314" y="134"/>
                  </a:cubicBezTo>
                  <a:cubicBezTo>
                    <a:pt x="1308" y="132"/>
                    <a:pt x="1302" y="130"/>
                    <a:pt x="1295" y="125"/>
                  </a:cubicBezTo>
                  <a:cubicBezTo>
                    <a:pt x="1284" y="120"/>
                    <a:pt x="1275" y="111"/>
                    <a:pt x="1271" y="99"/>
                  </a:cubicBezTo>
                  <a:cubicBezTo>
                    <a:pt x="1265" y="85"/>
                    <a:pt x="1254" y="74"/>
                    <a:pt x="1239" y="67"/>
                  </a:cubicBezTo>
                  <a:cubicBezTo>
                    <a:pt x="1238" y="66"/>
                    <a:pt x="1238" y="66"/>
                    <a:pt x="1238" y="66"/>
                  </a:cubicBezTo>
                  <a:cubicBezTo>
                    <a:pt x="1237" y="65"/>
                    <a:pt x="1237" y="65"/>
                    <a:pt x="1237" y="65"/>
                  </a:cubicBezTo>
                  <a:cubicBezTo>
                    <a:pt x="1225" y="0"/>
                    <a:pt x="1225" y="0"/>
                    <a:pt x="1225" y="0"/>
                  </a:cubicBezTo>
                  <a:cubicBezTo>
                    <a:pt x="1174" y="5"/>
                    <a:pt x="1174" y="5"/>
                    <a:pt x="1174" y="5"/>
                  </a:cubicBezTo>
                  <a:cubicBezTo>
                    <a:pt x="1169" y="19"/>
                    <a:pt x="1169" y="19"/>
                    <a:pt x="1169" y="19"/>
                  </a:cubicBezTo>
                  <a:cubicBezTo>
                    <a:pt x="1162" y="41"/>
                    <a:pt x="1156" y="52"/>
                    <a:pt x="1149" y="52"/>
                  </a:cubicBezTo>
                  <a:cubicBezTo>
                    <a:pt x="1116" y="62"/>
                    <a:pt x="1116" y="62"/>
                    <a:pt x="1116" y="62"/>
                  </a:cubicBezTo>
                  <a:cubicBezTo>
                    <a:pt x="1096" y="70"/>
                    <a:pt x="1083" y="78"/>
                    <a:pt x="1077" y="87"/>
                  </a:cubicBezTo>
                  <a:cubicBezTo>
                    <a:pt x="1074" y="92"/>
                    <a:pt x="1071" y="104"/>
                    <a:pt x="1068" y="121"/>
                  </a:cubicBezTo>
                  <a:cubicBezTo>
                    <a:pt x="1065" y="140"/>
                    <a:pt x="1062" y="154"/>
                    <a:pt x="1058" y="162"/>
                  </a:cubicBezTo>
                  <a:cubicBezTo>
                    <a:pt x="1052" y="176"/>
                    <a:pt x="1042" y="187"/>
                    <a:pt x="1027" y="192"/>
                  </a:cubicBezTo>
                  <a:cubicBezTo>
                    <a:pt x="1000" y="203"/>
                    <a:pt x="953" y="185"/>
                    <a:pt x="889" y="139"/>
                  </a:cubicBezTo>
                  <a:cubicBezTo>
                    <a:pt x="802" y="250"/>
                    <a:pt x="802" y="250"/>
                    <a:pt x="802" y="250"/>
                  </a:cubicBezTo>
                  <a:cubicBezTo>
                    <a:pt x="813" y="295"/>
                    <a:pt x="813" y="295"/>
                    <a:pt x="813" y="295"/>
                  </a:cubicBezTo>
                  <a:cubicBezTo>
                    <a:pt x="814" y="295"/>
                    <a:pt x="814" y="295"/>
                    <a:pt x="814" y="295"/>
                  </a:cubicBezTo>
                  <a:cubicBezTo>
                    <a:pt x="815" y="298"/>
                    <a:pt x="815" y="298"/>
                    <a:pt x="815" y="298"/>
                  </a:cubicBezTo>
                  <a:cubicBezTo>
                    <a:pt x="813" y="299"/>
                    <a:pt x="813" y="299"/>
                    <a:pt x="813" y="299"/>
                  </a:cubicBezTo>
                  <a:cubicBezTo>
                    <a:pt x="813" y="300"/>
                    <a:pt x="813" y="300"/>
                    <a:pt x="813" y="300"/>
                  </a:cubicBezTo>
                  <a:cubicBezTo>
                    <a:pt x="809" y="306"/>
                    <a:pt x="802" y="310"/>
                    <a:pt x="795" y="311"/>
                  </a:cubicBezTo>
                  <a:cubicBezTo>
                    <a:pt x="787" y="313"/>
                    <a:pt x="778" y="310"/>
                    <a:pt x="769" y="304"/>
                  </a:cubicBezTo>
                  <a:cubicBezTo>
                    <a:pt x="760" y="298"/>
                    <a:pt x="736" y="292"/>
                    <a:pt x="697" y="290"/>
                  </a:cubicBezTo>
                  <a:cubicBezTo>
                    <a:pt x="679" y="289"/>
                    <a:pt x="679" y="289"/>
                    <a:pt x="679" y="289"/>
                  </a:cubicBezTo>
                  <a:cubicBezTo>
                    <a:pt x="679" y="289"/>
                    <a:pt x="679" y="289"/>
                    <a:pt x="679" y="289"/>
                  </a:cubicBezTo>
                  <a:cubicBezTo>
                    <a:pt x="653" y="287"/>
                    <a:pt x="653" y="287"/>
                    <a:pt x="653" y="287"/>
                  </a:cubicBezTo>
                  <a:cubicBezTo>
                    <a:pt x="624" y="292"/>
                    <a:pt x="624" y="292"/>
                    <a:pt x="624" y="292"/>
                  </a:cubicBezTo>
                  <a:cubicBezTo>
                    <a:pt x="637" y="310"/>
                    <a:pt x="637" y="310"/>
                    <a:pt x="637" y="310"/>
                  </a:cubicBezTo>
                  <a:cubicBezTo>
                    <a:pt x="647" y="324"/>
                    <a:pt x="652" y="332"/>
                    <a:pt x="650" y="338"/>
                  </a:cubicBezTo>
                  <a:cubicBezTo>
                    <a:pt x="639" y="406"/>
                    <a:pt x="639" y="406"/>
                    <a:pt x="639" y="406"/>
                  </a:cubicBezTo>
                  <a:cubicBezTo>
                    <a:pt x="644" y="443"/>
                    <a:pt x="644" y="443"/>
                    <a:pt x="644" y="443"/>
                  </a:cubicBezTo>
                  <a:cubicBezTo>
                    <a:pt x="645" y="443"/>
                    <a:pt x="645" y="443"/>
                    <a:pt x="645" y="443"/>
                  </a:cubicBezTo>
                  <a:cubicBezTo>
                    <a:pt x="645" y="444"/>
                    <a:pt x="645" y="444"/>
                    <a:pt x="645" y="444"/>
                  </a:cubicBezTo>
                  <a:cubicBezTo>
                    <a:pt x="644" y="445"/>
                    <a:pt x="644" y="445"/>
                    <a:pt x="644" y="445"/>
                  </a:cubicBezTo>
                  <a:cubicBezTo>
                    <a:pt x="644" y="445"/>
                    <a:pt x="644" y="445"/>
                    <a:pt x="644" y="445"/>
                  </a:cubicBezTo>
                  <a:cubicBezTo>
                    <a:pt x="623" y="514"/>
                    <a:pt x="623" y="514"/>
                    <a:pt x="623" y="514"/>
                  </a:cubicBezTo>
                  <a:cubicBezTo>
                    <a:pt x="622" y="520"/>
                    <a:pt x="620" y="523"/>
                    <a:pt x="618" y="522"/>
                  </a:cubicBezTo>
                  <a:cubicBezTo>
                    <a:pt x="616" y="522"/>
                    <a:pt x="616" y="522"/>
                    <a:pt x="616" y="522"/>
                  </a:cubicBezTo>
                  <a:cubicBezTo>
                    <a:pt x="616" y="521"/>
                    <a:pt x="616" y="521"/>
                    <a:pt x="616" y="521"/>
                  </a:cubicBezTo>
                  <a:cubicBezTo>
                    <a:pt x="612" y="515"/>
                    <a:pt x="612" y="515"/>
                    <a:pt x="612" y="515"/>
                  </a:cubicBezTo>
                  <a:cubicBezTo>
                    <a:pt x="608" y="506"/>
                    <a:pt x="606" y="503"/>
                    <a:pt x="603" y="504"/>
                  </a:cubicBezTo>
                  <a:cubicBezTo>
                    <a:pt x="601" y="505"/>
                    <a:pt x="598" y="510"/>
                    <a:pt x="597" y="519"/>
                  </a:cubicBezTo>
                  <a:cubicBezTo>
                    <a:pt x="592" y="538"/>
                    <a:pt x="581" y="554"/>
                    <a:pt x="563" y="571"/>
                  </a:cubicBezTo>
                  <a:cubicBezTo>
                    <a:pt x="544" y="586"/>
                    <a:pt x="544" y="586"/>
                    <a:pt x="544" y="586"/>
                  </a:cubicBezTo>
                  <a:cubicBezTo>
                    <a:pt x="534" y="591"/>
                    <a:pt x="534" y="591"/>
                    <a:pt x="534" y="591"/>
                  </a:cubicBezTo>
                  <a:cubicBezTo>
                    <a:pt x="534" y="591"/>
                    <a:pt x="534" y="591"/>
                    <a:pt x="534" y="591"/>
                  </a:cubicBezTo>
                  <a:cubicBezTo>
                    <a:pt x="533" y="591"/>
                    <a:pt x="533" y="591"/>
                    <a:pt x="533" y="591"/>
                  </a:cubicBezTo>
                  <a:cubicBezTo>
                    <a:pt x="465" y="592"/>
                    <a:pt x="465" y="592"/>
                    <a:pt x="465" y="592"/>
                  </a:cubicBezTo>
                  <a:cubicBezTo>
                    <a:pt x="438" y="617"/>
                    <a:pt x="438" y="617"/>
                    <a:pt x="438" y="617"/>
                  </a:cubicBezTo>
                  <a:cubicBezTo>
                    <a:pt x="437" y="617"/>
                    <a:pt x="437" y="617"/>
                    <a:pt x="437" y="617"/>
                  </a:cubicBezTo>
                  <a:cubicBezTo>
                    <a:pt x="435" y="617"/>
                    <a:pt x="435" y="617"/>
                    <a:pt x="435" y="617"/>
                  </a:cubicBezTo>
                  <a:cubicBezTo>
                    <a:pt x="434" y="617"/>
                    <a:pt x="434" y="617"/>
                    <a:pt x="434" y="617"/>
                  </a:cubicBezTo>
                  <a:cubicBezTo>
                    <a:pt x="361" y="607"/>
                    <a:pt x="361" y="607"/>
                    <a:pt x="361" y="607"/>
                  </a:cubicBezTo>
                  <a:cubicBezTo>
                    <a:pt x="350" y="619"/>
                    <a:pt x="338" y="624"/>
                    <a:pt x="326" y="622"/>
                  </a:cubicBezTo>
                  <a:cubicBezTo>
                    <a:pt x="316" y="618"/>
                    <a:pt x="298" y="623"/>
                    <a:pt x="273" y="632"/>
                  </a:cubicBezTo>
                  <a:cubicBezTo>
                    <a:pt x="243" y="667"/>
                    <a:pt x="243" y="667"/>
                    <a:pt x="243" y="667"/>
                  </a:cubicBezTo>
                  <a:cubicBezTo>
                    <a:pt x="242" y="669"/>
                    <a:pt x="242" y="669"/>
                    <a:pt x="242" y="669"/>
                  </a:cubicBezTo>
                  <a:cubicBezTo>
                    <a:pt x="196" y="670"/>
                    <a:pt x="196" y="670"/>
                    <a:pt x="196" y="670"/>
                  </a:cubicBezTo>
                  <a:cubicBezTo>
                    <a:pt x="196" y="631"/>
                    <a:pt x="196" y="631"/>
                    <a:pt x="196" y="631"/>
                  </a:cubicBezTo>
                  <a:cubicBezTo>
                    <a:pt x="166" y="631"/>
                    <a:pt x="166" y="631"/>
                    <a:pt x="166" y="631"/>
                  </a:cubicBezTo>
                  <a:cubicBezTo>
                    <a:pt x="161" y="648"/>
                    <a:pt x="161" y="648"/>
                    <a:pt x="161" y="648"/>
                  </a:cubicBezTo>
                  <a:cubicBezTo>
                    <a:pt x="139" y="653"/>
                    <a:pt x="139" y="653"/>
                    <a:pt x="139" y="653"/>
                  </a:cubicBezTo>
                  <a:cubicBezTo>
                    <a:pt x="136" y="653"/>
                    <a:pt x="136" y="653"/>
                    <a:pt x="136" y="653"/>
                  </a:cubicBezTo>
                  <a:cubicBezTo>
                    <a:pt x="136" y="653"/>
                    <a:pt x="136" y="653"/>
                    <a:pt x="136" y="653"/>
                  </a:cubicBezTo>
                  <a:cubicBezTo>
                    <a:pt x="135" y="652"/>
                    <a:pt x="135" y="652"/>
                    <a:pt x="135" y="652"/>
                  </a:cubicBezTo>
                  <a:cubicBezTo>
                    <a:pt x="134" y="652"/>
                    <a:pt x="134" y="652"/>
                    <a:pt x="134" y="652"/>
                  </a:cubicBezTo>
                  <a:cubicBezTo>
                    <a:pt x="121" y="644"/>
                    <a:pt x="104" y="637"/>
                    <a:pt x="87" y="635"/>
                  </a:cubicBezTo>
                  <a:cubicBezTo>
                    <a:pt x="77" y="634"/>
                    <a:pt x="66" y="641"/>
                    <a:pt x="49" y="655"/>
                  </a:cubicBezTo>
                  <a:cubicBezTo>
                    <a:pt x="31" y="670"/>
                    <a:pt x="18" y="684"/>
                    <a:pt x="12" y="696"/>
                  </a:cubicBezTo>
                  <a:cubicBezTo>
                    <a:pt x="15" y="699"/>
                    <a:pt x="17" y="703"/>
                    <a:pt x="17" y="709"/>
                  </a:cubicBezTo>
                  <a:cubicBezTo>
                    <a:pt x="19" y="717"/>
                    <a:pt x="20" y="723"/>
                    <a:pt x="20" y="731"/>
                  </a:cubicBezTo>
                  <a:cubicBezTo>
                    <a:pt x="19" y="740"/>
                    <a:pt x="16" y="745"/>
                    <a:pt x="12" y="749"/>
                  </a:cubicBezTo>
                  <a:cubicBezTo>
                    <a:pt x="7" y="752"/>
                    <a:pt x="4" y="762"/>
                    <a:pt x="0" y="779"/>
                  </a:cubicBezTo>
                  <a:cubicBezTo>
                    <a:pt x="17" y="790"/>
                    <a:pt x="17" y="790"/>
                    <a:pt x="17" y="790"/>
                  </a:cubicBezTo>
                  <a:cubicBezTo>
                    <a:pt x="40" y="766"/>
                    <a:pt x="40" y="766"/>
                    <a:pt x="40" y="766"/>
                  </a:cubicBezTo>
                  <a:cubicBezTo>
                    <a:pt x="70" y="799"/>
                    <a:pt x="70" y="799"/>
                    <a:pt x="70" y="799"/>
                  </a:cubicBezTo>
                  <a:cubicBezTo>
                    <a:pt x="70" y="801"/>
                    <a:pt x="70" y="801"/>
                    <a:pt x="70" y="801"/>
                  </a:cubicBezTo>
                  <a:cubicBezTo>
                    <a:pt x="76" y="859"/>
                    <a:pt x="76" y="859"/>
                    <a:pt x="76" y="859"/>
                  </a:cubicBezTo>
                  <a:cubicBezTo>
                    <a:pt x="76" y="860"/>
                    <a:pt x="76" y="860"/>
                    <a:pt x="76" y="860"/>
                  </a:cubicBezTo>
                  <a:cubicBezTo>
                    <a:pt x="75" y="860"/>
                    <a:pt x="75" y="860"/>
                    <a:pt x="75" y="860"/>
                  </a:cubicBezTo>
                  <a:cubicBezTo>
                    <a:pt x="58" y="940"/>
                    <a:pt x="58" y="940"/>
                    <a:pt x="58" y="940"/>
                  </a:cubicBezTo>
                  <a:cubicBezTo>
                    <a:pt x="54" y="940"/>
                    <a:pt x="54" y="940"/>
                    <a:pt x="54" y="940"/>
                  </a:cubicBezTo>
                  <a:cubicBezTo>
                    <a:pt x="30" y="940"/>
                    <a:pt x="14" y="941"/>
                    <a:pt x="8" y="946"/>
                  </a:cubicBezTo>
                  <a:cubicBezTo>
                    <a:pt x="9" y="951"/>
                    <a:pt x="19" y="959"/>
                    <a:pt x="37" y="971"/>
                  </a:cubicBezTo>
                  <a:cubicBezTo>
                    <a:pt x="52" y="969"/>
                    <a:pt x="52" y="969"/>
                    <a:pt x="52" y="969"/>
                  </a:cubicBezTo>
                  <a:cubicBezTo>
                    <a:pt x="55" y="969"/>
                    <a:pt x="55" y="969"/>
                    <a:pt x="55" y="969"/>
                  </a:cubicBezTo>
                  <a:cubicBezTo>
                    <a:pt x="56" y="970"/>
                    <a:pt x="56" y="970"/>
                    <a:pt x="56" y="970"/>
                  </a:cubicBezTo>
                  <a:cubicBezTo>
                    <a:pt x="91" y="1004"/>
                    <a:pt x="91" y="1004"/>
                    <a:pt x="91" y="1004"/>
                  </a:cubicBezTo>
                  <a:cubicBezTo>
                    <a:pt x="105" y="1015"/>
                    <a:pt x="104" y="1035"/>
                    <a:pt x="86" y="1065"/>
                  </a:cubicBezTo>
                  <a:cubicBezTo>
                    <a:pt x="91" y="1098"/>
                    <a:pt x="91" y="1098"/>
                    <a:pt x="91" y="1098"/>
                  </a:cubicBezTo>
                  <a:cubicBezTo>
                    <a:pt x="105" y="1101"/>
                    <a:pt x="105" y="1101"/>
                    <a:pt x="105" y="1101"/>
                  </a:cubicBezTo>
                  <a:cubicBezTo>
                    <a:pt x="159" y="1101"/>
                    <a:pt x="159" y="1101"/>
                    <a:pt x="159" y="1101"/>
                  </a:cubicBezTo>
                  <a:cubicBezTo>
                    <a:pt x="131" y="1126"/>
                    <a:pt x="131" y="1126"/>
                    <a:pt x="131" y="1126"/>
                  </a:cubicBezTo>
                  <a:cubicBezTo>
                    <a:pt x="147" y="1134"/>
                    <a:pt x="147" y="1134"/>
                    <a:pt x="147" y="1134"/>
                  </a:cubicBezTo>
                  <a:cubicBezTo>
                    <a:pt x="147" y="1134"/>
                    <a:pt x="147" y="1134"/>
                    <a:pt x="147" y="1134"/>
                  </a:cubicBezTo>
                  <a:cubicBezTo>
                    <a:pt x="168" y="1146"/>
                    <a:pt x="168" y="1146"/>
                    <a:pt x="168" y="1146"/>
                  </a:cubicBezTo>
                  <a:cubicBezTo>
                    <a:pt x="225" y="1170"/>
                    <a:pt x="225" y="1170"/>
                    <a:pt x="225" y="1170"/>
                  </a:cubicBezTo>
                  <a:cubicBezTo>
                    <a:pt x="226" y="1171"/>
                    <a:pt x="226" y="1171"/>
                    <a:pt x="226" y="1171"/>
                  </a:cubicBezTo>
                  <a:cubicBezTo>
                    <a:pt x="228" y="1171"/>
                    <a:pt x="228" y="1171"/>
                    <a:pt x="228" y="1171"/>
                  </a:cubicBezTo>
                  <a:cubicBezTo>
                    <a:pt x="234" y="1258"/>
                    <a:pt x="234" y="1258"/>
                    <a:pt x="234" y="1258"/>
                  </a:cubicBezTo>
                  <a:cubicBezTo>
                    <a:pt x="235" y="1275"/>
                    <a:pt x="247" y="1287"/>
                    <a:pt x="273" y="1296"/>
                  </a:cubicBezTo>
                  <a:cubicBezTo>
                    <a:pt x="277" y="1294"/>
                    <a:pt x="277" y="1294"/>
                    <a:pt x="277" y="1294"/>
                  </a:cubicBezTo>
                  <a:cubicBezTo>
                    <a:pt x="278" y="1294"/>
                    <a:pt x="278" y="1294"/>
                    <a:pt x="278" y="1294"/>
                  </a:cubicBezTo>
                  <a:cubicBezTo>
                    <a:pt x="279" y="1294"/>
                    <a:pt x="279" y="1294"/>
                    <a:pt x="279" y="1294"/>
                  </a:cubicBezTo>
                  <a:cubicBezTo>
                    <a:pt x="338" y="1302"/>
                    <a:pt x="338" y="1302"/>
                    <a:pt x="338" y="1302"/>
                  </a:cubicBezTo>
                  <a:cubicBezTo>
                    <a:pt x="342" y="1302"/>
                    <a:pt x="342" y="1302"/>
                    <a:pt x="342" y="1302"/>
                  </a:cubicBezTo>
                  <a:cubicBezTo>
                    <a:pt x="342" y="1301"/>
                    <a:pt x="342" y="1301"/>
                    <a:pt x="342" y="1301"/>
                  </a:cubicBezTo>
                  <a:cubicBezTo>
                    <a:pt x="343" y="1299"/>
                    <a:pt x="343" y="1299"/>
                    <a:pt x="343" y="1299"/>
                  </a:cubicBezTo>
                  <a:cubicBezTo>
                    <a:pt x="350" y="1287"/>
                    <a:pt x="354" y="1279"/>
                    <a:pt x="354" y="1277"/>
                  </a:cubicBezTo>
                  <a:cubicBezTo>
                    <a:pt x="354" y="1275"/>
                    <a:pt x="354" y="1275"/>
                    <a:pt x="354" y="1275"/>
                  </a:cubicBezTo>
                  <a:cubicBezTo>
                    <a:pt x="353" y="1265"/>
                    <a:pt x="357" y="1257"/>
                    <a:pt x="366" y="1251"/>
                  </a:cubicBezTo>
                  <a:cubicBezTo>
                    <a:pt x="374" y="1244"/>
                    <a:pt x="379" y="1238"/>
                    <a:pt x="382" y="1230"/>
                  </a:cubicBezTo>
                  <a:cubicBezTo>
                    <a:pt x="383" y="1229"/>
                    <a:pt x="383" y="1229"/>
                    <a:pt x="383" y="1229"/>
                  </a:cubicBezTo>
                  <a:cubicBezTo>
                    <a:pt x="387" y="1221"/>
                    <a:pt x="397" y="1219"/>
                    <a:pt x="415" y="1224"/>
                  </a:cubicBezTo>
                  <a:cubicBezTo>
                    <a:pt x="416" y="1224"/>
                    <a:pt x="416" y="1224"/>
                    <a:pt x="416" y="1224"/>
                  </a:cubicBezTo>
                  <a:cubicBezTo>
                    <a:pt x="416" y="1224"/>
                    <a:pt x="416" y="1224"/>
                    <a:pt x="416" y="1224"/>
                  </a:cubicBezTo>
                  <a:cubicBezTo>
                    <a:pt x="436" y="1236"/>
                    <a:pt x="436" y="1236"/>
                    <a:pt x="436" y="1236"/>
                  </a:cubicBezTo>
                  <a:cubicBezTo>
                    <a:pt x="503" y="1248"/>
                    <a:pt x="503" y="1248"/>
                    <a:pt x="503" y="1248"/>
                  </a:cubicBezTo>
                  <a:cubicBezTo>
                    <a:pt x="544" y="1245"/>
                    <a:pt x="544" y="1245"/>
                    <a:pt x="544" y="1245"/>
                  </a:cubicBezTo>
                  <a:cubicBezTo>
                    <a:pt x="573" y="1233"/>
                    <a:pt x="573" y="1233"/>
                    <a:pt x="573" y="1233"/>
                  </a:cubicBezTo>
                  <a:cubicBezTo>
                    <a:pt x="579" y="1225"/>
                    <a:pt x="583" y="1222"/>
                    <a:pt x="586" y="1220"/>
                  </a:cubicBezTo>
                  <a:cubicBezTo>
                    <a:pt x="591" y="1219"/>
                    <a:pt x="599" y="1221"/>
                    <a:pt x="607" y="1228"/>
                  </a:cubicBezTo>
                  <a:cubicBezTo>
                    <a:pt x="611" y="1230"/>
                    <a:pt x="611" y="1230"/>
                    <a:pt x="611" y="1230"/>
                  </a:cubicBezTo>
                  <a:cubicBezTo>
                    <a:pt x="616" y="1234"/>
                    <a:pt x="619" y="1240"/>
                    <a:pt x="623" y="1252"/>
                  </a:cubicBezTo>
                  <a:cubicBezTo>
                    <a:pt x="644" y="1267"/>
                    <a:pt x="644" y="1267"/>
                    <a:pt x="644" y="1267"/>
                  </a:cubicBezTo>
                  <a:cubicBezTo>
                    <a:pt x="660" y="1267"/>
                    <a:pt x="660" y="1267"/>
                    <a:pt x="660" y="1267"/>
                  </a:cubicBezTo>
                  <a:cubicBezTo>
                    <a:pt x="661" y="1267"/>
                    <a:pt x="661" y="1267"/>
                    <a:pt x="661" y="1267"/>
                  </a:cubicBezTo>
                  <a:cubicBezTo>
                    <a:pt x="663" y="1267"/>
                    <a:pt x="663" y="1267"/>
                    <a:pt x="663" y="1267"/>
                  </a:cubicBezTo>
                  <a:cubicBezTo>
                    <a:pt x="664" y="1267"/>
                    <a:pt x="664" y="1267"/>
                    <a:pt x="664" y="1267"/>
                  </a:cubicBezTo>
                  <a:cubicBezTo>
                    <a:pt x="686" y="1277"/>
                    <a:pt x="686" y="1277"/>
                    <a:pt x="686" y="1277"/>
                  </a:cubicBezTo>
                  <a:cubicBezTo>
                    <a:pt x="728" y="1274"/>
                    <a:pt x="728" y="1274"/>
                    <a:pt x="728" y="1274"/>
                  </a:cubicBezTo>
                  <a:cubicBezTo>
                    <a:pt x="751" y="1266"/>
                    <a:pt x="751" y="1266"/>
                    <a:pt x="751" y="1266"/>
                  </a:cubicBezTo>
                  <a:cubicBezTo>
                    <a:pt x="811" y="1272"/>
                    <a:pt x="811" y="1272"/>
                    <a:pt x="811" y="1272"/>
                  </a:cubicBezTo>
                  <a:cubicBezTo>
                    <a:pt x="837" y="1264"/>
                    <a:pt x="837" y="1264"/>
                    <a:pt x="837" y="1264"/>
                  </a:cubicBezTo>
                  <a:cubicBezTo>
                    <a:pt x="868" y="1252"/>
                    <a:pt x="868" y="1252"/>
                    <a:pt x="868" y="1252"/>
                  </a:cubicBezTo>
                  <a:cubicBezTo>
                    <a:pt x="874" y="1247"/>
                    <a:pt x="882" y="1244"/>
                    <a:pt x="892" y="1241"/>
                  </a:cubicBezTo>
                  <a:cubicBezTo>
                    <a:pt x="950" y="1241"/>
                    <a:pt x="950" y="1241"/>
                    <a:pt x="950" y="1241"/>
                  </a:cubicBezTo>
                  <a:cubicBezTo>
                    <a:pt x="971" y="1234"/>
                    <a:pt x="971" y="1234"/>
                    <a:pt x="971" y="1234"/>
                  </a:cubicBezTo>
                  <a:cubicBezTo>
                    <a:pt x="980" y="1228"/>
                    <a:pt x="987" y="1225"/>
                    <a:pt x="993" y="1225"/>
                  </a:cubicBezTo>
                  <a:cubicBezTo>
                    <a:pt x="1027" y="1225"/>
                    <a:pt x="1027" y="1225"/>
                    <a:pt x="1027" y="1225"/>
                  </a:cubicBezTo>
                  <a:cubicBezTo>
                    <a:pt x="1043" y="1237"/>
                    <a:pt x="1043" y="1237"/>
                    <a:pt x="1043" y="1237"/>
                  </a:cubicBezTo>
                  <a:cubicBezTo>
                    <a:pt x="1088" y="1246"/>
                    <a:pt x="1088" y="1246"/>
                    <a:pt x="1088" y="1246"/>
                  </a:cubicBezTo>
                  <a:cubicBezTo>
                    <a:pt x="1095" y="1246"/>
                    <a:pt x="1101" y="1252"/>
                    <a:pt x="1112" y="1261"/>
                  </a:cubicBezTo>
                  <a:cubicBezTo>
                    <a:pt x="1131" y="1274"/>
                    <a:pt x="1131" y="1274"/>
                    <a:pt x="1131" y="1274"/>
                  </a:cubicBezTo>
                  <a:cubicBezTo>
                    <a:pt x="1133" y="1276"/>
                    <a:pt x="1133" y="1276"/>
                    <a:pt x="1133" y="1276"/>
                  </a:cubicBezTo>
                  <a:cubicBezTo>
                    <a:pt x="1176" y="1277"/>
                    <a:pt x="1176" y="1277"/>
                    <a:pt x="1176" y="1277"/>
                  </a:cubicBezTo>
                  <a:cubicBezTo>
                    <a:pt x="1176" y="1277"/>
                    <a:pt x="1176" y="1277"/>
                    <a:pt x="1176" y="1277"/>
                  </a:cubicBezTo>
                  <a:cubicBezTo>
                    <a:pt x="1177" y="1277"/>
                    <a:pt x="1177" y="1277"/>
                    <a:pt x="1177" y="1277"/>
                  </a:cubicBezTo>
                  <a:cubicBezTo>
                    <a:pt x="1197" y="1287"/>
                    <a:pt x="1197" y="1287"/>
                    <a:pt x="1197" y="1287"/>
                  </a:cubicBezTo>
                  <a:cubicBezTo>
                    <a:pt x="1224" y="1293"/>
                    <a:pt x="1224" y="1293"/>
                    <a:pt x="1224" y="1293"/>
                  </a:cubicBezTo>
                  <a:cubicBezTo>
                    <a:pt x="1225" y="1293"/>
                    <a:pt x="1225" y="1293"/>
                    <a:pt x="1225" y="1293"/>
                  </a:cubicBezTo>
                  <a:cubicBezTo>
                    <a:pt x="1247" y="1296"/>
                    <a:pt x="1247" y="1296"/>
                    <a:pt x="1247" y="1296"/>
                  </a:cubicBezTo>
                  <a:cubicBezTo>
                    <a:pt x="1253" y="1283"/>
                    <a:pt x="1253" y="1283"/>
                    <a:pt x="1253" y="1283"/>
                  </a:cubicBezTo>
                  <a:cubicBezTo>
                    <a:pt x="1244" y="1262"/>
                    <a:pt x="1244" y="1262"/>
                    <a:pt x="1244" y="1262"/>
                  </a:cubicBezTo>
                  <a:cubicBezTo>
                    <a:pt x="1239" y="1241"/>
                    <a:pt x="1239" y="1241"/>
                    <a:pt x="1239" y="1241"/>
                  </a:cubicBezTo>
                  <a:cubicBezTo>
                    <a:pt x="1239" y="1240"/>
                    <a:pt x="1239" y="1240"/>
                    <a:pt x="1239" y="1240"/>
                  </a:cubicBezTo>
                  <a:cubicBezTo>
                    <a:pt x="1238" y="1240"/>
                    <a:pt x="1238" y="1240"/>
                    <a:pt x="1238" y="1240"/>
                  </a:cubicBezTo>
                  <a:cubicBezTo>
                    <a:pt x="1242" y="1237"/>
                    <a:pt x="1242" y="1237"/>
                    <a:pt x="1242" y="1237"/>
                  </a:cubicBezTo>
                  <a:cubicBezTo>
                    <a:pt x="1256" y="1217"/>
                    <a:pt x="1256" y="1217"/>
                    <a:pt x="1256" y="1217"/>
                  </a:cubicBezTo>
                  <a:cubicBezTo>
                    <a:pt x="1256" y="1216"/>
                    <a:pt x="1256" y="1216"/>
                    <a:pt x="1256" y="1216"/>
                  </a:cubicBezTo>
                  <a:cubicBezTo>
                    <a:pt x="1256" y="1216"/>
                    <a:pt x="1256" y="1216"/>
                    <a:pt x="1256" y="1216"/>
                  </a:cubicBezTo>
                  <a:cubicBezTo>
                    <a:pt x="1257" y="1216"/>
                    <a:pt x="1257" y="1216"/>
                    <a:pt x="1257" y="1216"/>
                  </a:cubicBezTo>
                  <a:cubicBezTo>
                    <a:pt x="1257" y="1215"/>
                    <a:pt x="1257" y="1215"/>
                    <a:pt x="1257" y="1215"/>
                  </a:cubicBezTo>
                  <a:cubicBezTo>
                    <a:pt x="1272" y="1204"/>
                    <a:pt x="1272" y="1204"/>
                    <a:pt x="1272" y="1204"/>
                  </a:cubicBezTo>
                  <a:cubicBezTo>
                    <a:pt x="1272" y="1204"/>
                    <a:pt x="1272" y="1204"/>
                    <a:pt x="1272" y="1204"/>
                  </a:cubicBezTo>
                  <a:cubicBezTo>
                    <a:pt x="1269" y="1198"/>
                    <a:pt x="1269" y="1198"/>
                    <a:pt x="1269" y="1198"/>
                  </a:cubicBezTo>
                  <a:cubicBezTo>
                    <a:pt x="1263" y="1177"/>
                    <a:pt x="1263" y="1177"/>
                    <a:pt x="1263" y="1177"/>
                  </a:cubicBezTo>
                  <a:cubicBezTo>
                    <a:pt x="1263" y="1174"/>
                    <a:pt x="1259" y="1171"/>
                    <a:pt x="1253" y="1167"/>
                  </a:cubicBezTo>
                  <a:cubicBezTo>
                    <a:pt x="1253" y="1167"/>
                    <a:pt x="1253" y="1167"/>
                    <a:pt x="1253" y="1167"/>
                  </a:cubicBezTo>
                  <a:cubicBezTo>
                    <a:pt x="1237" y="1150"/>
                    <a:pt x="1237" y="1150"/>
                    <a:pt x="1237" y="1150"/>
                  </a:cubicBezTo>
                  <a:cubicBezTo>
                    <a:pt x="1217" y="1133"/>
                    <a:pt x="1217" y="1133"/>
                    <a:pt x="1217" y="1133"/>
                  </a:cubicBezTo>
                  <a:cubicBezTo>
                    <a:pt x="1216" y="1131"/>
                    <a:pt x="1216" y="1131"/>
                    <a:pt x="1216" y="1131"/>
                  </a:cubicBezTo>
                  <a:cubicBezTo>
                    <a:pt x="1214" y="1130"/>
                    <a:pt x="1214" y="1130"/>
                    <a:pt x="1214" y="1130"/>
                  </a:cubicBezTo>
                  <a:cubicBezTo>
                    <a:pt x="1215" y="1129"/>
                    <a:pt x="1215" y="1129"/>
                    <a:pt x="1215" y="1129"/>
                  </a:cubicBezTo>
                  <a:cubicBezTo>
                    <a:pt x="1215" y="1127"/>
                    <a:pt x="1215" y="1127"/>
                    <a:pt x="1215" y="1127"/>
                  </a:cubicBezTo>
                  <a:cubicBezTo>
                    <a:pt x="1218" y="1107"/>
                    <a:pt x="1218" y="1107"/>
                    <a:pt x="1218" y="1107"/>
                  </a:cubicBezTo>
                  <a:cubicBezTo>
                    <a:pt x="1218" y="1092"/>
                    <a:pt x="1218" y="1092"/>
                    <a:pt x="1218" y="1092"/>
                  </a:cubicBezTo>
                  <a:cubicBezTo>
                    <a:pt x="1209" y="1067"/>
                    <a:pt x="1209" y="1067"/>
                    <a:pt x="1209" y="1067"/>
                  </a:cubicBezTo>
                  <a:cubicBezTo>
                    <a:pt x="1233" y="1062"/>
                    <a:pt x="1233" y="1062"/>
                    <a:pt x="1233" y="1062"/>
                  </a:cubicBezTo>
                  <a:cubicBezTo>
                    <a:pt x="1245" y="1050"/>
                    <a:pt x="1245" y="1050"/>
                    <a:pt x="1245" y="1050"/>
                  </a:cubicBezTo>
                  <a:cubicBezTo>
                    <a:pt x="1274" y="1050"/>
                    <a:pt x="1274" y="1050"/>
                    <a:pt x="1274" y="1050"/>
                  </a:cubicBezTo>
                  <a:cubicBezTo>
                    <a:pt x="1304" y="1046"/>
                    <a:pt x="1304" y="1046"/>
                    <a:pt x="1304" y="1046"/>
                  </a:cubicBezTo>
                  <a:cubicBezTo>
                    <a:pt x="1305" y="1046"/>
                    <a:pt x="1305" y="1046"/>
                    <a:pt x="1305" y="1046"/>
                  </a:cubicBezTo>
                  <a:cubicBezTo>
                    <a:pt x="1325" y="1048"/>
                    <a:pt x="1325" y="1048"/>
                    <a:pt x="1325" y="1048"/>
                  </a:cubicBezTo>
                  <a:cubicBezTo>
                    <a:pt x="1348" y="1039"/>
                    <a:pt x="1348" y="1039"/>
                    <a:pt x="1348" y="1039"/>
                  </a:cubicBezTo>
                  <a:cubicBezTo>
                    <a:pt x="1374" y="1036"/>
                    <a:pt x="1374" y="1036"/>
                    <a:pt x="1374" y="1036"/>
                  </a:cubicBezTo>
                  <a:cubicBezTo>
                    <a:pt x="1391" y="1029"/>
                    <a:pt x="1391" y="1029"/>
                    <a:pt x="1391" y="1029"/>
                  </a:cubicBezTo>
                  <a:cubicBezTo>
                    <a:pt x="1392" y="1029"/>
                    <a:pt x="1392" y="1029"/>
                    <a:pt x="1392" y="1029"/>
                  </a:cubicBezTo>
                  <a:cubicBezTo>
                    <a:pt x="1438" y="1020"/>
                    <a:pt x="1438" y="1020"/>
                    <a:pt x="1438" y="1020"/>
                  </a:cubicBezTo>
                  <a:cubicBezTo>
                    <a:pt x="1445" y="1013"/>
                    <a:pt x="1445" y="1013"/>
                    <a:pt x="1445" y="1013"/>
                  </a:cubicBezTo>
                  <a:cubicBezTo>
                    <a:pt x="1443" y="1005"/>
                    <a:pt x="1443" y="1005"/>
                    <a:pt x="1443" y="1005"/>
                  </a:cubicBezTo>
                  <a:cubicBezTo>
                    <a:pt x="1435" y="990"/>
                    <a:pt x="1435" y="990"/>
                    <a:pt x="1435" y="990"/>
                  </a:cubicBezTo>
                  <a:cubicBezTo>
                    <a:pt x="1435" y="989"/>
                    <a:pt x="1435" y="989"/>
                    <a:pt x="1435" y="989"/>
                  </a:cubicBezTo>
                  <a:cubicBezTo>
                    <a:pt x="1434" y="988"/>
                    <a:pt x="1434" y="988"/>
                    <a:pt x="1434" y="988"/>
                  </a:cubicBezTo>
                  <a:cubicBezTo>
                    <a:pt x="1434" y="987"/>
                    <a:pt x="1434" y="987"/>
                    <a:pt x="1434" y="987"/>
                  </a:cubicBezTo>
                  <a:cubicBezTo>
                    <a:pt x="1436" y="971"/>
                    <a:pt x="1436" y="971"/>
                    <a:pt x="1436" y="971"/>
                  </a:cubicBezTo>
                  <a:cubicBezTo>
                    <a:pt x="1437" y="970"/>
                    <a:pt x="1437" y="970"/>
                    <a:pt x="1437" y="970"/>
                  </a:cubicBezTo>
                  <a:cubicBezTo>
                    <a:pt x="1437" y="948"/>
                    <a:pt x="1437" y="948"/>
                    <a:pt x="1437" y="948"/>
                  </a:cubicBezTo>
                  <a:cubicBezTo>
                    <a:pt x="1433" y="929"/>
                    <a:pt x="1433" y="929"/>
                    <a:pt x="1433" y="929"/>
                  </a:cubicBezTo>
                  <a:cubicBezTo>
                    <a:pt x="1433" y="929"/>
                    <a:pt x="1433" y="929"/>
                    <a:pt x="1433" y="929"/>
                  </a:cubicBezTo>
                  <a:cubicBezTo>
                    <a:pt x="1433" y="928"/>
                    <a:pt x="1433" y="928"/>
                    <a:pt x="1433" y="928"/>
                  </a:cubicBezTo>
                  <a:cubicBezTo>
                    <a:pt x="1443" y="906"/>
                    <a:pt x="1443" y="906"/>
                    <a:pt x="1443" y="906"/>
                  </a:cubicBezTo>
                  <a:cubicBezTo>
                    <a:pt x="1447" y="897"/>
                    <a:pt x="1453" y="892"/>
                    <a:pt x="1459" y="892"/>
                  </a:cubicBezTo>
                  <a:cubicBezTo>
                    <a:pt x="1486" y="894"/>
                    <a:pt x="1486" y="894"/>
                    <a:pt x="1486" y="894"/>
                  </a:cubicBezTo>
                  <a:cubicBezTo>
                    <a:pt x="1491" y="894"/>
                    <a:pt x="1496" y="892"/>
                    <a:pt x="1501" y="887"/>
                  </a:cubicBezTo>
                  <a:cubicBezTo>
                    <a:pt x="1542" y="832"/>
                    <a:pt x="1542" y="832"/>
                    <a:pt x="1542" y="832"/>
                  </a:cubicBezTo>
                  <a:cubicBezTo>
                    <a:pt x="1542" y="831"/>
                    <a:pt x="1542" y="831"/>
                    <a:pt x="1542" y="831"/>
                  </a:cubicBezTo>
                  <a:cubicBezTo>
                    <a:pt x="1543" y="829"/>
                    <a:pt x="1543" y="829"/>
                    <a:pt x="1543" y="829"/>
                  </a:cubicBezTo>
                  <a:cubicBezTo>
                    <a:pt x="1566" y="811"/>
                    <a:pt x="1566" y="811"/>
                    <a:pt x="1566" y="811"/>
                  </a:cubicBezTo>
                  <a:cubicBezTo>
                    <a:pt x="1568" y="809"/>
                    <a:pt x="1568" y="809"/>
                    <a:pt x="1568" y="809"/>
                  </a:cubicBezTo>
                  <a:cubicBezTo>
                    <a:pt x="1576" y="807"/>
                    <a:pt x="1581" y="804"/>
                    <a:pt x="1585" y="802"/>
                  </a:cubicBezTo>
                  <a:cubicBezTo>
                    <a:pt x="1590" y="797"/>
                    <a:pt x="1590" y="797"/>
                    <a:pt x="1590" y="797"/>
                  </a:cubicBezTo>
                  <a:cubicBezTo>
                    <a:pt x="1597" y="787"/>
                    <a:pt x="1604" y="783"/>
                    <a:pt x="1608" y="783"/>
                  </a:cubicBezTo>
                  <a:cubicBezTo>
                    <a:pt x="1644" y="790"/>
                    <a:pt x="1644" y="790"/>
                    <a:pt x="1644" y="790"/>
                  </a:cubicBezTo>
                  <a:cubicBezTo>
                    <a:pt x="1674" y="776"/>
                    <a:pt x="1674" y="776"/>
                    <a:pt x="1674" y="776"/>
                  </a:cubicBezTo>
                  <a:cubicBezTo>
                    <a:pt x="1674" y="776"/>
                    <a:pt x="1674" y="776"/>
                    <a:pt x="1674" y="776"/>
                  </a:cubicBezTo>
                  <a:cubicBezTo>
                    <a:pt x="1675" y="776"/>
                    <a:pt x="1675" y="776"/>
                    <a:pt x="1675" y="776"/>
                  </a:cubicBezTo>
                  <a:cubicBezTo>
                    <a:pt x="1675" y="776"/>
                    <a:pt x="1675" y="776"/>
                    <a:pt x="1675" y="776"/>
                  </a:cubicBezTo>
                  <a:cubicBezTo>
                    <a:pt x="1676" y="776"/>
                    <a:pt x="1676" y="776"/>
                    <a:pt x="1676" y="776"/>
                  </a:cubicBezTo>
                  <a:cubicBezTo>
                    <a:pt x="1694" y="774"/>
                    <a:pt x="1694" y="774"/>
                    <a:pt x="1694" y="774"/>
                  </a:cubicBezTo>
                  <a:cubicBezTo>
                    <a:pt x="1709" y="767"/>
                    <a:pt x="1709" y="767"/>
                    <a:pt x="1709" y="767"/>
                  </a:cubicBezTo>
                  <a:cubicBezTo>
                    <a:pt x="1709" y="743"/>
                    <a:pt x="1709" y="743"/>
                    <a:pt x="1709" y="743"/>
                  </a:cubicBezTo>
                  <a:cubicBezTo>
                    <a:pt x="1713" y="712"/>
                    <a:pt x="1713" y="712"/>
                    <a:pt x="1713" y="712"/>
                  </a:cubicBezTo>
                  <a:cubicBezTo>
                    <a:pt x="1713" y="711"/>
                    <a:pt x="1713" y="711"/>
                    <a:pt x="1713" y="711"/>
                  </a:cubicBezTo>
                  <a:cubicBezTo>
                    <a:pt x="1713" y="711"/>
                    <a:pt x="1713" y="711"/>
                    <a:pt x="1713" y="711"/>
                  </a:cubicBezTo>
                  <a:cubicBezTo>
                    <a:pt x="1713" y="710"/>
                    <a:pt x="1713" y="710"/>
                    <a:pt x="1713" y="710"/>
                  </a:cubicBezTo>
                  <a:cubicBezTo>
                    <a:pt x="1719" y="702"/>
                    <a:pt x="1719" y="702"/>
                    <a:pt x="1719" y="702"/>
                  </a:cubicBezTo>
                  <a:lnTo>
                    <a:pt x="1719" y="7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HK" altLang="en-US"/>
            </a:p>
          </p:txBody>
        </p:sp>
        <p:sp>
          <p:nvSpPr>
            <p:cNvPr id="36" name="Freeform 9"/>
            <p:cNvSpPr/>
            <p:nvPr/>
          </p:nvSpPr>
          <p:spPr bwMode="auto">
            <a:xfrm>
              <a:off x="2064861" y="3232150"/>
              <a:ext cx="1616075" cy="1160463"/>
            </a:xfrm>
            <a:custGeom>
              <a:avLst/>
              <a:gdLst>
                <a:gd name="T0" fmla="*/ 636 w 1071"/>
                <a:gd name="T1" fmla="*/ 77 h 769"/>
                <a:gd name="T2" fmla="*/ 604 w 1071"/>
                <a:gd name="T3" fmla="*/ 110 h 769"/>
                <a:gd name="T4" fmla="*/ 503 w 1071"/>
                <a:gd name="T5" fmla="*/ 38 h 769"/>
                <a:gd name="T6" fmla="*/ 471 w 1071"/>
                <a:gd name="T7" fmla="*/ 25 h 769"/>
                <a:gd name="T8" fmla="*/ 380 w 1071"/>
                <a:gd name="T9" fmla="*/ 5 h 769"/>
                <a:gd name="T10" fmla="*/ 303 w 1071"/>
                <a:gd name="T11" fmla="*/ 14 h 769"/>
                <a:gd name="T12" fmla="*/ 261 w 1071"/>
                <a:gd name="T13" fmla="*/ 26 h 769"/>
                <a:gd name="T14" fmla="*/ 190 w 1071"/>
                <a:gd name="T15" fmla="*/ 35 h 769"/>
                <a:gd name="T16" fmla="*/ 110 w 1071"/>
                <a:gd name="T17" fmla="*/ 53 h 769"/>
                <a:gd name="T18" fmla="*/ 131 w 1071"/>
                <a:gd name="T19" fmla="*/ 119 h 769"/>
                <a:gd name="T20" fmla="*/ 164 w 1071"/>
                <a:gd name="T21" fmla="*/ 171 h 769"/>
                <a:gd name="T22" fmla="*/ 139 w 1071"/>
                <a:gd name="T23" fmla="*/ 236 h 769"/>
                <a:gd name="T24" fmla="*/ 148 w 1071"/>
                <a:gd name="T25" fmla="*/ 270 h 769"/>
                <a:gd name="T26" fmla="*/ 79 w 1071"/>
                <a:gd name="T27" fmla="*/ 276 h 769"/>
                <a:gd name="T28" fmla="*/ 26 w 1071"/>
                <a:gd name="T29" fmla="*/ 319 h 769"/>
                <a:gd name="T30" fmla="*/ 5 w 1071"/>
                <a:gd name="T31" fmla="*/ 359 h 769"/>
                <a:gd name="T32" fmla="*/ 14 w 1071"/>
                <a:gd name="T33" fmla="*/ 445 h 769"/>
                <a:gd name="T34" fmla="*/ 23 w 1071"/>
                <a:gd name="T35" fmla="*/ 519 h 769"/>
                <a:gd name="T36" fmla="*/ 102 w 1071"/>
                <a:gd name="T37" fmla="*/ 550 h 769"/>
                <a:gd name="T38" fmla="*/ 134 w 1071"/>
                <a:gd name="T39" fmla="*/ 574 h 769"/>
                <a:gd name="T40" fmla="*/ 168 w 1071"/>
                <a:gd name="T41" fmla="*/ 604 h 769"/>
                <a:gd name="T42" fmla="*/ 247 w 1071"/>
                <a:gd name="T43" fmla="*/ 637 h 769"/>
                <a:gd name="T44" fmla="*/ 359 w 1071"/>
                <a:gd name="T45" fmla="*/ 660 h 769"/>
                <a:gd name="T46" fmla="*/ 419 w 1071"/>
                <a:gd name="T47" fmla="*/ 675 h 769"/>
                <a:gd name="T48" fmla="*/ 449 w 1071"/>
                <a:gd name="T49" fmla="*/ 708 h 769"/>
                <a:gd name="T50" fmla="*/ 461 w 1071"/>
                <a:gd name="T51" fmla="*/ 732 h 769"/>
                <a:gd name="T52" fmla="*/ 483 w 1071"/>
                <a:gd name="T53" fmla="*/ 762 h 769"/>
                <a:gd name="T54" fmla="*/ 516 w 1071"/>
                <a:gd name="T55" fmla="*/ 750 h 769"/>
                <a:gd name="T56" fmla="*/ 555 w 1071"/>
                <a:gd name="T57" fmla="*/ 737 h 769"/>
                <a:gd name="T58" fmla="*/ 587 w 1071"/>
                <a:gd name="T59" fmla="*/ 729 h 769"/>
                <a:gd name="T60" fmla="*/ 598 w 1071"/>
                <a:gd name="T61" fmla="*/ 688 h 769"/>
                <a:gd name="T62" fmla="*/ 639 w 1071"/>
                <a:gd name="T63" fmla="*/ 619 h 769"/>
                <a:gd name="T64" fmla="*/ 632 w 1071"/>
                <a:gd name="T65" fmla="*/ 555 h 769"/>
                <a:gd name="T66" fmla="*/ 650 w 1071"/>
                <a:gd name="T67" fmla="*/ 535 h 769"/>
                <a:gd name="T68" fmla="*/ 734 w 1071"/>
                <a:gd name="T69" fmla="*/ 563 h 769"/>
                <a:gd name="T70" fmla="*/ 751 w 1071"/>
                <a:gd name="T71" fmla="*/ 609 h 769"/>
                <a:gd name="T72" fmla="*/ 789 w 1071"/>
                <a:gd name="T73" fmla="*/ 657 h 769"/>
                <a:gd name="T74" fmla="*/ 858 w 1071"/>
                <a:gd name="T75" fmla="*/ 683 h 769"/>
                <a:gd name="T76" fmla="*/ 878 w 1071"/>
                <a:gd name="T77" fmla="*/ 689 h 769"/>
                <a:gd name="T78" fmla="*/ 924 w 1071"/>
                <a:gd name="T79" fmla="*/ 670 h 769"/>
                <a:gd name="T80" fmla="*/ 953 w 1071"/>
                <a:gd name="T81" fmla="*/ 623 h 769"/>
                <a:gd name="T82" fmla="*/ 915 w 1071"/>
                <a:gd name="T83" fmla="*/ 603 h 769"/>
                <a:gd name="T84" fmla="*/ 969 w 1071"/>
                <a:gd name="T85" fmla="*/ 537 h 769"/>
                <a:gd name="T86" fmla="*/ 992 w 1071"/>
                <a:gd name="T87" fmla="*/ 461 h 769"/>
                <a:gd name="T88" fmla="*/ 1063 w 1071"/>
                <a:gd name="T89" fmla="*/ 383 h 769"/>
                <a:gd name="T90" fmla="*/ 1056 w 1071"/>
                <a:gd name="T91" fmla="*/ 336 h 769"/>
                <a:gd name="T92" fmla="*/ 1009 w 1071"/>
                <a:gd name="T93" fmla="*/ 222 h 769"/>
                <a:gd name="T94" fmla="*/ 972 w 1071"/>
                <a:gd name="T95" fmla="*/ 210 h 769"/>
                <a:gd name="T96" fmla="*/ 889 w 1071"/>
                <a:gd name="T97" fmla="*/ 131 h 769"/>
                <a:gd name="T98" fmla="*/ 867 w 1071"/>
                <a:gd name="T99" fmla="*/ 139 h 769"/>
                <a:gd name="T100" fmla="*/ 813 w 1071"/>
                <a:gd name="T101" fmla="*/ 103 h 769"/>
                <a:gd name="T102" fmla="*/ 742 w 1071"/>
                <a:gd name="T103" fmla="*/ 67 h 769"/>
                <a:gd name="T104" fmla="*/ 719 w 1071"/>
                <a:gd name="T105" fmla="*/ 71 h 769"/>
                <a:gd name="T106" fmla="*/ 639 w 1071"/>
                <a:gd name="T107" fmla="*/ 40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71" h="769">
                  <a:moveTo>
                    <a:pt x="639" y="40"/>
                  </a:moveTo>
                  <a:cubicBezTo>
                    <a:pt x="630" y="47"/>
                    <a:pt x="630" y="47"/>
                    <a:pt x="630" y="47"/>
                  </a:cubicBezTo>
                  <a:cubicBezTo>
                    <a:pt x="630" y="51"/>
                    <a:pt x="632" y="61"/>
                    <a:pt x="635" y="74"/>
                  </a:cubicBezTo>
                  <a:cubicBezTo>
                    <a:pt x="635" y="76"/>
                    <a:pt x="635" y="76"/>
                    <a:pt x="635" y="76"/>
                  </a:cubicBezTo>
                  <a:cubicBezTo>
                    <a:pt x="636" y="77"/>
                    <a:pt x="636" y="77"/>
                    <a:pt x="636" y="77"/>
                  </a:cubicBezTo>
                  <a:cubicBezTo>
                    <a:pt x="635" y="77"/>
                    <a:pt x="635" y="77"/>
                    <a:pt x="635" y="77"/>
                  </a:cubicBezTo>
                  <a:cubicBezTo>
                    <a:pt x="624" y="103"/>
                    <a:pt x="624" y="103"/>
                    <a:pt x="624" y="103"/>
                  </a:cubicBezTo>
                  <a:cubicBezTo>
                    <a:pt x="608" y="109"/>
                    <a:pt x="608" y="109"/>
                    <a:pt x="608" y="109"/>
                  </a:cubicBezTo>
                  <a:cubicBezTo>
                    <a:pt x="605" y="110"/>
                    <a:pt x="605" y="110"/>
                    <a:pt x="605" y="110"/>
                  </a:cubicBezTo>
                  <a:cubicBezTo>
                    <a:pt x="604" y="110"/>
                    <a:pt x="604" y="110"/>
                    <a:pt x="604" y="110"/>
                  </a:cubicBezTo>
                  <a:cubicBezTo>
                    <a:pt x="576" y="98"/>
                    <a:pt x="576" y="98"/>
                    <a:pt x="576" y="98"/>
                  </a:cubicBezTo>
                  <a:cubicBezTo>
                    <a:pt x="575" y="98"/>
                    <a:pt x="575" y="98"/>
                    <a:pt x="575" y="98"/>
                  </a:cubicBezTo>
                  <a:cubicBezTo>
                    <a:pt x="575" y="97"/>
                    <a:pt x="575" y="97"/>
                    <a:pt x="575" y="97"/>
                  </a:cubicBezTo>
                  <a:cubicBezTo>
                    <a:pt x="523" y="49"/>
                    <a:pt x="523" y="49"/>
                    <a:pt x="523" y="49"/>
                  </a:cubicBezTo>
                  <a:cubicBezTo>
                    <a:pt x="503" y="38"/>
                    <a:pt x="503" y="38"/>
                    <a:pt x="503" y="38"/>
                  </a:cubicBezTo>
                  <a:cubicBezTo>
                    <a:pt x="472" y="26"/>
                    <a:pt x="472" y="26"/>
                    <a:pt x="472" y="26"/>
                  </a:cubicBezTo>
                  <a:cubicBezTo>
                    <a:pt x="472" y="25"/>
                    <a:pt x="472" y="25"/>
                    <a:pt x="472" y="25"/>
                  </a:cubicBezTo>
                  <a:cubicBezTo>
                    <a:pt x="472" y="25"/>
                    <a:pt x="472" y="25"/>
                    <a:pt x="472" y="25"/>
                  </a:cubicBezTo>
                  <a:cubicBezTo>
                    <a:pt x="471" y="25"/>
                    <a:pt x="471" y="25"/>
                    <a:pt x="471" y="25"/>
                  </a:cubicBezTo>
                  <a:cubicBezTo>
                    <a:pt x="471" y="25"/>
                    <a:pt x="471" y="25"/>
                    <a:pt x="471" y="25"/>
                  </a:cubicBezTo>
                  <a:cubicBezTo>
                    <a:pt x="456" y="14"/>
                    <a:pt x="456" y="14"/>
                    <a:pt x="456" y="14"/>
                  </a:cubicBezTo>
                  <a:cubicBezTo>
                    <a:pt x="429" y="6"/>
                    <a:pt x="429" y="6"/>
                    <a:pt x="429" y="6"/>
                  </a:cubicBezTo>
                  <a:cubicBezTo>
                    <a:pt x="415" y="7"/>
                    <a:pt x="415" y="7"/>
                    <a:pt x="415" y="7"/>
                  </a:cubicBezTo>
                  <a:cubicBezTo>
                    <a:pt x="414" y="7"/>
                    <a:pt x="414" y="7"/>
                    <a:pt x="414" y="7"/>
                  </a:cubicBezTo>
                  <a:cubicBezTo>
                    <a:pt x="380" y="5"/>
                    <a:pt x="380" y="5"/>
                    <a:pt x="380" y="5"/>
                  </a:cubicBezTo>
                  <a:cubicBezTo>
                    <a:pt x="379" y="5"/>
                    <a:pt x="379" y="5"/>
                    <a:pt x="379" y="5"/>
                  </a:cubicBezTo>
                  <a:cubicBezTo>
                    <a:pt x="354" y="0"/>
                    <a:pt x="354" y="0"/>
                    <a:pt x="354" y="0"/>
                  </a:cubicBezTo>
                  <a:cubicBezTo>
                    <a:pt x="340" y="0"/>
                    <a:pt x="340" y="0"/>
                    <a:pt x="340" y="0"/>
                  </a:cubicBezTo>
                  <a:cubicBezTo>
                    <a:pt x="328" y="8"/>
                    <a:pt x="328" y="8"/>
                    <a:pt x="328" y="8"/>
                  </a:cubicBezTo>
                  <a:cubicBezTo>
                    <a:pt x="322" y="11"/>
                    <a:pt x="313" y="12"/>
                    <a:pt x="303" y="14"/>
                  </a:cubicBezTo>
                  <a:cubicBezTo>
                    <a:pt x="281" y="19"/>
                    <a:pt x="281" y="19"/>
                    <a:pt x="281" y="19"/>
                  </a:cubicBezTo>
                  <a:cubicBezTo>
                    <a:pt x="262" y="25"/>
                    <a:pt x="262" y="25"/>
                    <a:pt x="262" y="25"/>
                  </a:cubicBezTo>
                  <a:cubicBezTo>
                    <a:pt x="261" y="26"/>
                    <a:pt x="261" y="26"/>
                    <a:pt x="261" y="26"/>
                  </a:cubicBezTo>
                  <a:cubicBezTo>
                    <a:pt x="261" y="27"/>
                    <a:pt x="261" y="27"/>
                    <a:pt x="261" y="27"/>
                  </a:cubicBezTo>
                  <a:cubicBezTo>
                    <a:pt x="261" y="26"/>
                    <a:pt x="261" y="26"/>
                    <a:pt x="261" y="26"/>
                  </a:cubicBezTo>
                  <a:cubicBezTo>
                    <a:pt x="237" y="28"/>
                    <a:pt x="237" y="28"/>
                    <a:pt x="237" y="28"/>
                  </a:cubicBezTo>
                  <a:cubicBezTo>
                    <a:pt x="213" y="38"/>
                    <a:pt x="213" y="38"/>
                    <a:pt x="213" y="38"/>
                  </a:cubicBezTo>
                  <a:cubicBezTo>
                    <a:pt x="213" y="38"/>
                    <a:pt x="213" y="38"/>
                    <a:pt x="213" y="38"/>
                  </a:cubicBezTo>
                  <a:cubicBezTo>
                    <a:pt x="210" y="38"/>
                    <a:pt x="210" y="38"/>
                    <a:pt x="210" y="38"/>
                  </a:cubicBezTo>
                  <a:cubicBezTo>
                    <a:pt x="190" y="35"/>
                    <a:pt x="190" y="35"/>
                    <a:pt x="190" y="35"/>
                  </a:cubicBezTo>
                  <a:cubicBezTo>
                    <a:pt x="159" y="40"/>
                    <a:pt x="159" y="40"/>
                    <a:pt x="159" y="40"/>
                  </a:cubicBezTo>
                  <a:cubicBezTo>
                    <a:pt x="134" y="40"/>
                    <a:pt x="134" y="40"/>
                    <a:pt x="134" y="40"/>
                  </a:cubicBezTo>
                  <a:cubicBezTo>
                    <a:pt x="123" y="50"/>
                    <a:pt x="123" y="50"/>
                    <a:pt x="123" y="50"/>
                  </a:cubicBezTo>
                  <a:cubicBezTo>
                    <a:pt x="122" y="50"/>
                    <a:pt x="122" y="50"/>
                    <a:pt x="122" y="50"/>
                  </a:cubicBezTo>
                  <a:cubicBezTo>
                    <a:pt x="110" y="53"/>
                    <a:pt x="110" y="53"/>
                    <a:pt x="110" y="53"/>
                  </a:cubicBezTo>
                  <a:cubicBezTo>
                    <a:pt x="115" y="66"/>
                    <a:pt x="115" y="66"/>
                    <a:pt x="115" y="66"/>
                  </a:cubicBezTo>
                  <a:cubicBezTo>
                    <a:pt x="115" y="86"/>
                    <a:pt x="115" y="86"/>
                    <a:pt x="115" y="86"/>
                  </a:cubicBezTo>
                  <a:cubicBezTo>
                    <a:pt x="112" y="104"/>
                    <a:pt x="112" y="104"/>
                    <a:pt x="112" y="104"/>
                  </a:cubicBezTo>
                  <a:cubicBezTo>
                    <a:pt x="130" y="119"/>
                    <a:pt x="130" y="119"/>
                    <a:pt x="130" y="119"/>
                  </a:cubicBezTo>
                  <a:cubicBezTo>
                    <a:pt x="131" y="119"/>
                    <a:pt x="131" y="119"/>
                    <a:pt x="131" y="119"/>
                  </a:cubicBezTo>
                  <a:cubicBezTo>
                    <a:pt x="131" y="119"/>
                    <a:pt x="131" y="119"/>
                    <a:pt x="131" y="119"/>
                  </a:cubicBezTo>
                  <a:cubicBezTo>
                    <a:pt x="131" y="119"/>
                    <a:pt x="131" y="119"/>
                    <a:pt x="131" y="119"/>
                  </a:cubicBezTo>
                  <a:cubicBezTo>
                    <a:pt x="146" y="136"/>
                    <a:pt x="146" y="136"/>
                    <a:pt x="146" y="136"/>
                  </a:cubicBezTo>
                  <a:cubicBezTo>
                    <a:pt x="155" y="143"/>
                    <a:pt x="159" y="148"/>
                    <a:pt x="159" y="155"/>
                  </a:cubicBezTo>
                  <a:cubicBezTo>
                    <a:pt x="164" y="171"/>
                    <a:pt x="164" y="171"/>
                    <a:pt x="164" y="171"/>
                  </a:cubicBezTo>
                  <a:cubicBezTo>
                    <a:pt x="172" y="186"/>
                    <a:pt x="172" y="186"/>
                    <a:pt x="172" y="186"/>
                  </a:cubicBezTo>
                  <a:cubicBezTo>
                    <a:pt x="171" y="186"/>
                    <a:pt x="171" y="187"/>
                    <a:pt x="170" y="187"/>
                  </a:cubicBezTo>
                  <a:cubicBezTo>
                    <a:pt x="150" y="202"/>
                    <a:pt x="150" y="202"/>
                    <a:pt x="150" y="202"/>
                  </a:cubicBezTo>
                  <a:cubicBezTo>
                    <a:pt x="136" y="220"/>
                    <a:pt x="136" y="220"/>
                    <a:pt x="136" y="220"/>
                  </a:cubicBezTo>
                  <a:cubicBezTo>
                    <a:pt x="139" y="236"/>
                    <a:pt x="139" y="236"/>
                    <a:pt x="139" y="236"/>
                  </a:cubicBezTo>
                  <a:cubicBezTo>
                    <a:pt x="149" y="258"/>
                    <a:pt x="149" y="258"/>
                    <a:pt x="149" y="258"/>
                  </a:cubicBezTo>
                  <a:cubicBezTo>
                    <a:pt x="150" y="260"/>
                    <a:pt x="150" y="260"/>
                    <a:pt x="150" y="260"/>
                  </a:cubicBezTo>
                  <a:cubicBezTo>
                    <a:pt x="150" y="260"/>
                    <a:pt x="150" y="260"/>
                    <a:pt x="150" y="260"/>
                  </a:cubicBezTo>
                  <a:cubicBezTo>
                    <a:pt x="150" y="261"/>
                    <a:pt x="150" y="261"/>
                    <a:pt x="150" y="261"/>
                  </a:cubicBezTo>
                  <a:cubicBezTo>
                    <a:pt x="148" y="270"/>
                    <a:pt x="148" y="270"/>
                    <a:pt x="148" y="270"/>
                  </a:cubicBezTo>
                  <a:cubicBezTo>
                    <a:pt x="146" y="275"/>
                    <a:pt x="143" y="279"/>
                    <a:pt x="140" y="281"/>
                  </a:cubicBezTo>
                  <a:cubicBezTo>
                    <a:pt x="134" y="287"/>
                    <a:pt x="123" y="287"/>
                    <a:pt x="106" y="281"/>
                  </a:cubicBezTo>
                  <a:cubicBezTo>
                    <a:pt x="80" y="276"/>
                    <a:pt x="80" y="276"/>
                    <a:pt x="80" y="276"/>
                  </a:cubicBezTo>
                  <a:cubicBezTo>
                    <a:pt x="79" y="276"/>
                    <a:pt x="79" y="276"/>
                    <a:pt x="79" y="276"/>
                  </a:cubicBezTo>
                  <a:cubicBezTo>
                    <a:pt x="79" y="276"/>
                    <a:pt x="79" y="276"/>
                    <a:pt x="79" y="276"/>
                  </a:cubicBezTo>
                  <a:cubicBezTo>
                    <a:pt x="78" y="276"/>
                    <a:pt x="78" y="276"/>
                    <a:pt x="78" y="276"/>
                  </a:cubicBezTo>
                  <a:cubicBezTo>
                    <a:pt x="59" y="267"/>
                    <a:pt x="59" y="267"/>
                    <a:pt x="59" y="267"/>
                  </a:cubicBezTo>
                  <a:cubicBezTo>
                    <a:pt x="28" y="265"/>
                    <a:pt x="28" y="265"/>
                    <a:pt x="28" y="265"/>
                  </a:cubicBezTo>
                  <a:cubicBezTo>
                    <a:pt x="29" y="267"/>
                    <a:pt x="29" y="267"/>
                    <a:pt x="29" y="267"/>
                  </a:cubicBezTo>
                  <a:cubicBezTo>
                    <a:pt x="26" y="319"/>
                    <a:pt x="26" y="319"/>
                    <a:pt x="26" y="319"/>
                  </a:cubicBezTo>
                  <a:cubicBezTo>
                    <a:pt x="25" y="327"/>
                    <a:pt x="20" y="330"/>
                    <a:pt x="13" y="331"/>
                  </a:cubicBezTo>
                  <a:cubicBezTo>
                    <a:pt x="9" y="332"/>
                    <a:pt x="7" y="336"/>
                    <a:pt x="8" y="345"/>
                  </a:cubicBezTo>
                  <a:cubicBezTo>
                    <a:pt x="8" y="346"/>
                    <a:pt x="8" y="346"/>
                    <a:pt x="8" y="346"/>
                  </a:cubicBezTo>
                  <a:cubicBezTo>
                    <a:pt x="7" y="346"/>
                    <a:pt x="7" y="346"/>
                    <a:pt x="7" y="346"/>
                  </a:cubicBezTo>
                  <a:cubicBezTo>
                    <a:pt x="5" y="359"/>
                    <a:pt x="5" y="359"/>
                    <a:pt x="5" y="359"/>
                  </a:cubicBezTo>
                  <a:cubicBezTo>
                    <a:pt x="13" y="366"/>
                    <a:pt x="18" y="371"/>
                    <a:pt x="20" y="375"/>
                  </a:cubicBezTo>
                  <a:cubicBezTo>
                    <a:pt x="25" y="401"/>
                    <a:pt x="25" y="401"/>
                    <a:pt x="25" y="401"/>
                  </a:cubicBezTo>
                  <a:cubicBezTo>
                    <a:pt x="25" y="410"/>
                    <a:pt x="25" y="410"/>
                    <a:pt x="25" y="410"/>
                  </a:cubicBezTo>
                  <a:cubicBezTo>
                    <a:pt x="24" y="415"/>
                    <a:pt x="23" y="420"/>
                    <a:pt x="21" y="424"/>
                  </a:cubicBezTo>
                  <a:cubicBezTo>
                    <a:pt x="14" y="445"/>
                    <a:pt x="14" y="445"/>
                    <a:pt x="14" y="445"/>
                  </a:cubicBezTo>
                  <a:cubicBezTo>
                    <a:pt x="0" y="471"/>
                    <a:pt x="0" y="471"/>
                    <a:pt x="0" y="471"/>
                  </a:cubicBezTo>
                  <a:cubicBezTo>
                    <a:pt x="0" y="477"/>
                    <a:pt x="0" y="477"/>
                    <a:pt x="0" y="477"/>
                  </a:cubicBezTo>
                  <a:cubicBezTo>
                    <a:pt x="2" y="489"/>
                    <a:pt x="2" y="489"/>
                    <a:pt x="2" y="489"/>
                  </a:cubicBezTo>
                  <a:cubicBezTo>
                    <a:pt x="16" y="507"/>
                    <a:pt x="16" y="507"/>
                    <a:pt x="16" y="507"/>
                  </a:cubicBezTo>
                  <a:cubicBezTo>
                    <a:pt x="20" y="512"/>
                    <a:pt x="22" y="516"/>
                    <a:pt x="23" y="519"/>
                  </a:cubicBezTo>
                  <a:cubicBezTo>
                    <a:pt x="36" y="537"/>
                    <a:pt x="36" y="537"/>
                    <a:pt x="36" y="537"/>
                  </a:cubicBezTo>
                  <a:cubicBezTo>
                    <a:pt x="55" y="558"/>
                    <a:pt x="55" y="558"/>
                    <a:pt x="55" y="558"/>
                  </a:cubicBezTo>
                  <a:cubicBezTo>
                    <a:pt x="62" y="565"/>
                    <a:pt x="67" y="568"/>
                    <a:pt x="70" y="568"/>
                  </a:cubicBezTo>
                  <a:cubicBezTo>
                    <a:pt x="90" y="556"/>
                    <a:pt x="90" y="556"/>
                    <a:pt x="90" y="556"/>
                  </a:cubicBezTo>
                  <a:cubicBezTo>
                    <a:pt x="94" y="553"/>
                    <a:pt x="97" y="550"/>
                    <a:pt x="102" y="550"/>
                  </a:cubicBezTo>
                  <a:cubicBezTo>
                    <a:pt x="106" y="550"/>
                    <a:pt x="113" y="554"/>
                    <a:pt x="122" y="560"/>
                  </a:cubicBezTo>
                  <a:cubicBezTo>
                    <a:pt x="122" y="560"/>
                    <a:pt x="122" y="560"/>
                    <a:pt x="122" y="560"/>
                  </a:cubicBezTo>
                  <a:cubicBezTo>
                    <a:pt x="123" y="560"/>
                    <a:pt x="123" y="560"/>
                    <a:pt x="123" y="560"/>
                  </a:cubicBezTo>
                  <a:cubicBezTo>
                    <a:pt x="123" y="561"/>
                    <a:pt x="123" y="561"/>
                    <a:pt x="123" y="561"/>
                  </a:cubicBezTo>
                  <a:cubicBezTo>
                    <a:pt x="134" y="574"/>
                    <a:pt x="134" y="574"/>
                    <a:pt x="134" y="574"/>
                  </a:cubicBezTo>
                  <a:cubicBezTo>
                    <a:pt x="139" y="586"/>
                    <a:pt x="139" y="586"/>
                    <a:pt x="139" y="586"/>
                  </a:cubicBezTo>
                  <a:cubicBezTo>
                    <a:pt x="143" y="592"/>
                    <a:pt x="143" y="592"/>
                    <a:pt x="143" y="592"/>
                  </a:cubicBezTo>
                  <a:cubicBezTo>
                    <a:pt x="147" y="594"/>
                    <a:pt x="147" y="594"/>
                    <a:pt x="147" y="594"/>
                  </a:cubicBezTo>
                  <a:cubicBezTo>
                    <a:pt x="160" y="603"/>
                    <a:pt x="160" y="603"/>
                    <a:pt x="160" y="603"/>
                  </a:cubicBezTo>
                  <a:cubicBezTo>
                    <a:pt x="168" y="604"/>
                    <a:pt x="168" y="604"/>
                    <a:pt x="168" y="604"/>
                  </a:cubicBezTo>
                  <a:cubicBezTo>
                    <a:pt x="172" y="605"/>
                    <a:pt x="176" y="609"/>
                    <a:pt x="179" y="613"/>
                  </a:cubicBezTo>
                  <a:cubicBezTo>
                    <a:pt x="181" y="616"/>
                    <a:pt x="193" y="620"/>
                    <a:pt x="213" y="625"/>
                  </a:cubicBezTo>
                  <a:cubicBezTo>
                    <a:pt x="214" y="625"/>
                    <a:pt x="214" y="625"/>
                    <a:pt x="214" y="625"/>
                  </a:cubicBezTo>
                  <a:cubicBezTo>
                    <a:pt x="246" y="637"/>
                    <a:pt x="246" y="637"/>
                    <a:pt x="246" y="637"/>
                  </a:cubicBezTo>
                  <a:cubicBezTo>
                    <a:pt x="247" y="637"/>
                    <a:pt x="247" y="637"/>
                    <a:pt x="247" y="637"/>
                  </a:cubicBezTo>
                  <a:cubicBezTo>
                    <a:pt x="248" y="637"/>
                    <a:pt x="248" y="637"/>
                    <a:pt x="248" y="637"/>
                  </a:cubicBezTo>
                  <a:cubicBezTo>
                    <a:pt x="270" y="648"/>
                    <a:pt x="270" y="648"/>
                    <a:pt x="270" y="648"/>
                  </a:cubicBezTo>
                  <a:cubicBezTo>
                    <a:pt x="308" y="657"/>
                    <a:pt x="308" y="657"/>
                    <a:pt x="308" y="657"/>
                  </a:cubicBezTo>
                  <a:cubicBezTo>
                    <a:pt x="309" y="658"/>
                    <a:pt x="309" y="658"/>
                    <a:pt x="309" y="658"/>
                  </a:cubicBezTo>
                  <a:cubicBezTo>
                    <a:pt x="359" y="660"/>
                    <a:pt x="359" y="660"/>
                    <a:pt x="359" y="660"/>
                  </a:cubicBezTo>
                  <a:cubicBezTo>
                    <a:pt x="381" y="652"/>
                    <a:pt x="381" y="652"/>
                    <a:pt x="381" y="652"/>
                  </a:cubicBezTo>
                  <a:cubicBezTo>
                    <a:pt x="401" y="652"/>
                    <a:pt x="401" y="652"/>
                    <a:pt x="401" y="652"/>
                  </a:cubicBezTo>
                  <a:cubicBezTo>
                    <a:pt x="401" y="653"/>
                    <a:pt x="401" y="653"/>
                    <a:pt x="401" y="653"/>
                  </a:cubicBezTo>
                  <a:cubicBezTo>
                    <a:pt x="402" y="654"/>
                    <a:pt x="402" y="654"/>
                    <a:pt x="402" y="654"/>
                  </a:cubicBezTo>
                  <a:cubicBezTo>
                    <a:pt x="419" y="675"/>
                    <a:pt x="419" y="675"/>
                    <a:pt x="419" y="675"/>
                  </a:cubicBezTo>
                  <a:cubicBezTo>
                    <a:pt x="419" y="675"/>
                    <a:pt x="419" y="675"/>
                    <a:pt x="419" y="675"/>
                  </a:cubicBezTo>
                  <a:cubicBezTo>
                    <a:pt x="419" y="676"/>
                    <a:pt x="419" y="676"/>
                    <a:pt x="419" y="676"/>
                  </a:cubicBezTo>
                  <a:cubicBezTo>
                    <a:pt x="429" y="693"/>
                    <a:pt x="429" y="693"/>
                    <a:pt x="429" y="693"/>
                  </a:cubicBezTo>
                  <a:cubicBezTo>
                    <a:pt x="438" y="702"/>
                    <a:pt x="438" y="702"/>
                    <a:pt x="438" y="702"/>
                  </a:cubicBezTo>
                  <a:cubicBezTo>
                    <a:pt x="449" y="708"/>
                    <a:pt x="449" y="708"/>
                    <a:pt x="449" y="708"/>
                  </a:cubicBezTo>
                  <a:cubicBezTo>
                    <a:pt x="451" y="709"/>
                    <a:pt x="451" y="709"/>
                    <a:pt x="451" y="709"/>
                  </a:cubicBezTo>
                  <a:cubicBezTo>
                    <a:pt x="451" y="709"/>
                    <a:pt x="451" y="709"/>
                    <a:pt x="451" y="709"/>
                  </a:cubicBezTo>
                  <a:cubicBezTo>
                    <a:pt x="452" y="710"/>
                    <a:pt x="452" y="710"/>
                    <a:pt x="452" y="710"/>
                  </a:cubicBezTo>
                  <a:cubicBezTo>
                    <a:pt x="461" y="731"/>
                    <a:pt x="461" y="731"/>
                    <a:pt x="461" y="731"/>
                  </a:cubicBezTo>
                  <a:cubicBezTo>
                    <a:pt x="461" y="732"/>
                    <a:pt x="461" y="732"/>
                    <a:pt x="461" y="732"/>
                  </a:cubicBezTo>
                  <a:cubicBezTo>
                    <a:pt x="462" y="732"/>
                    <a:pt x="462" y="732"/>
                    <a:pt x="462" y="732"/>
                  </a:cubicBezTo>
                  <a:cubicBezTo>
                    <a:pt x="462" y="733"/>
                    <a:pt x="462" y="733"/>
                    <a:pt x="462" y="733"/>
                  </a:cubicBezTo>
                  <a:cubicBezTo>
                    <a:pt x="467" y="756"/>
                    <a:pt x="467" y="756"/>
                    <a:pt x="467" y="756"/>
                  </a:cubicBezTo>
                  <a:cubicBezTo>
                    <a:pt x="482" y="762"/>
                    <a:pt x="482" y="762"/>
                    <a:pt x="482" y="762"/>
                  </a:cubicBezTo>
                  <a:cubicBezTo>
                    <a:pt x="483" y="762"/>
                    <a:pt x="483" y="762"/>
                    <a:pt x="483" y="762"/>
                  </a:cubicBezTo>
                  <a:cubicBezTo>
                    <a:pt x="484" y="762"/>
                    <a:pt x="484" y="762"/>
                    <a:pt x="484" y="762"/>
                  </a:cubicBezTo>
                  <a:cubicBezTo>
                    <a:pt x="484" y="762"/>
                    <a:pt x="484" y="762"/>
                    <a:pt x="484" y="762"/>
                  </a:cubicBezTo>
                  <a:cubicBezTo>
                    <a:pt x="496" y="769"/>
                    <a:pt x="496" y="769"/>
                    <a:pt x="496" y="769"/>
                  </a:cubicBezTo>
                  <a:cubicBezTo>
                    <a:pt x="512" y="766"/>
                    <a:pt x="512" y="766"/>
                    <a:pt x="512" y="766"/>
                  </a:cubicBezTo>
                  <a:cubicBezTo>
                    <a:pt x="516" y="750"/>
                    <a:pt x="516" y="750"/>
                    <a:pt x="516" y="750"/>
                  </a:cubicBezTo>
                  <a:cubicBezTo>
                    <a:pt x="516" y="749"/>
                    <a:pt x="516" y="749"/>
                    <a:pt x="516" y="749"/>
                  </a:cubicBezTo>
                  <a:cubicBezTo>
                    <a:pt x="517" y="748"/>
                    <a:pt x="517" y="748"/>
                    <a:pt x="517" y="748"/>
                  </a:cubicBezTo>
                  <a:cubicBezTo>
                    <a:pt x="535" y="730"/>
                    <a:pt x="535" y="730"/>
                    <a:pt x="535" y="730"/>
                  </a:cubicBezTo>
                  <a:cubicBezTo>
                    <a:pt x="555" y="735"/>
                    <a:pt x="555" y="735"/>
                    <a:pt x="555" y="735"/>
                  </a:cubicBezTo>
                  <a:cubicBezTo>
                    <a:pt x="555" y="737"/>
                    <a:pt x="555" y="737"/>
                    <a:pt x="555" y="737"/>
                  </a:cubicBezTo>
                  <a:cubicBezTo>
                    <a:pt x="565" y="758"/>
                    <a:pt x="565" y="758"/>
                    <a:pt x="565" y="758"/>
                  </a:cubicBezTo>
                  <a:cubicBezTo>
                    <a:pt x="585" y="751"/>
                    <a:pt x="585" y="751"/>
                    <a:pt x="585" y="751"/>
                  </a:cubicBezTo>
                  <a:cubicBezTo>
                    <a:pt x="587" y="731"/>
                    <a:pt x="587" y="731"/>
                    <a:pt x="587" y="731"/>
                  </a:cubicBezTo>
                  <a:cubicBezTo>
                    <a:pt x="587" y="730"/>
                    <a:pt x="587" y="730"/>
                    <a:pt x="587" y="730"/>
                  </a:cubicBezTo>
                  <a:cubicBezTo>
                    <a:pt x="587" y="729"/>
                    <a:pt x="587" y="729"/>
                    <a:pt x="587" y="729"/>
                  </a:cubicBezTo>
                  <a:cubicBezTo>
                    <a:pt x="588" y="728"/>
                    <a:pt x="588" y="728"/>
                    <a:pt x="588" y="728"/>
                  </a:cubicBezTo>
                  <a:cubicBezTo>
                    <a:pt x="601" y="720"/>
                    <a:pt x="601" y="720"/>
                    <a:pt x="601" y="720"/>
                  </a:cubicBezTo>
                  <a:cubicBezTo>
                    <a:pt x="598" y="691"/>
                    <a:pt x="598" y="691"/>
                    <a:pt x="598" y="691"/>
                  </a:cubicBezTo>
                  <a:cubicBezTo>
                    <a:pt x="598" y="689"/>
                    <a:pt x="598" y="689"/>
                    <a:pt x="598" y="689"/>
                  </a:cubicBezTo>
                  <a:cubicBezTo>
                    <a:pt x="598" y="688"/>
                    <a:pt x="598" y="688"/>
                    <a:pt x="598" y="688"/>
                  </a:cubicBezTo>
                  <a:cubicBezTo>
                    <a:pt x="598" y="688"/>
                    <a:pt x="598" y="688"/>
                    <a:pt x="598" y="688"/>
                  </a:cubicBezTo>
                  <a:cubicBezTo>
                    <a:pt x="614" y="655"/>
                    <a:pt x="614" y="655"/>
                    <a:pt x="614" y="655"/>
                  </a:cubicBezTo>
                  <a:cubicBezTo>
                    <a:pt x="630" y="649"/>
                    <a:pt x="630" y="649"/>
                    <a:pt x="630" y="649"/>
                  </a:cubicBezTo>
                  <a:cubicBezTo>
                    <a:pt x="624" y="619"/>
                    <a:pt x="624" y="619"/>
                    <a:pt x="624" y="619"/>
                  </a:cubicBezTo>
                  <a:cubicBezTo>
                    <a:pt x="639" y="619"/>
                    <a:pt x="639" y="619"/>
                    <a:pt x="639" y="619"/>
                  </a:cubicBezTo>
                  <a:cubicBezTo>
                    <a:pt x="638" y="605"/>
                    <a:pt x="638" y="605"/>
                    <a:pt x="638" y="605"/>
                  </a:cubicBezTo>
                  <a:cubicBezTo>
                    <a:pt x="630" y="577"/>
                    <a:pt x="630" y="577"/>
                    <a:pt x="630" y="577"/>
                  </a:cubicBezTo>
                  <a:cubicBezTo>
                    <a:pt x="630" y="577"/>
                    <a:pt x="630" y="577"/>
                    <a:pt x="630" y="577"/>
                  </a:cubicBezTo>
                  <a:cubicBezTo>
                    <a:pt x="630" y="575"/>
                    <a:pt x="630" y="575"/>
                    <a:pt x="630" y="575"/>
                  </a:cubicBezTo>
                  <a:cubicBezTo>
                    <a:pt x="632" y="555"/>
                    <a:pt x="632" y="555"/>
                    <a:pt x="632" y="555"/>
                  </a:cubicBezTo>
                  <a:cubicBezTo>
                    <a:pt x="632" y="552"/>
                    <a:pt x="632" y="552"/>
                    <a:pt x="632" y="552"/>
                  </a:cubicBezTo>
                  <a:cubicBezTo>
                    <a:pt x="634" y="550"/>
                    <a:pt x="634" y="550"/>
                    <a:pt x="634" y="550"/>
                  </a:cubicBezTo>
                  <a:cubicBezTo>
                    <a:pt x="645" y="537"/>
                    <a:pt x="645" y="537"/>
                    <a:pt x="645" y="537"/>
                  </a:cubicBezTo>
                  <a:cubicBezTo>
                    <a:pt x="647" y="535"/>
                    <a:pt x="647" y="535"/>
                    <a:pt x="647" y="535"/>
                  </a:cubicBezTo>
                  <a:cubicBezTo>
                    <a:pt x="650" y="535"/>
                    <a:pt x="650" y="535"/>
                    <a:pt x="650" y="535"/>
                  </a:cubicBezTo>
                  <a:cubicBezTo>
                    <a:pt x="678" y="540"/>
                    <a:pt x="678" y="540"/>
                    <a:pt x="678" y="540"/>
                  </a:cubicBezTo>
                  <a:cubicBezTo>
                    <a:pt x="680" y="540"/>
                    <a:pt x="680" y="540"/>
                    <a:pt x="680" y="540"/>
                  </a:cubicBezTo>
                  <a:cubicBezTo>
                    <a:pt x="703" y="546"/>
                    <a:pt x="703" y="546"/>
                    <a:pt x="703" y="546"/>
                  </a:cubicBezTo>
                  <a:cubicBezTo>
                    <a:pt x="723" y="540"/>
                    <a:pt x="723" y="540"/>
                    <a:pt x="723" y="540"/>
                  </a:cubicBezTo>
                  <a:cubicBezTo>
                    <a:pt x="734" y="563"/>
                    <a:pt x="734" y="563"/>
                    <a:pt x="734" y="563"/>
                  </a:cubicBezTo>
                  <a:cubicBezTo>
                    <a:pt x="735" y="564"/>
                    <a:pt x="735" y="564"/>
                    <a:pt x="735" y="564"/>
                  </a:cubicBezTo>
                  <a:cubicBezTo>
                    <a:pt x="735" y="581"/>
                    <a:pt x="735" y="581"/>
                    <a:pt x="735" y="581"/>
                  </a:cubicBezTo>
                  <a:cubicBezTo>
                    <a:pt x="739" y="597"/>
                    <a:pt x="739" y="597"/>
                    <a:pt x="739" y="597"/>
                  </a:cubicBezTo>
                  <a:cubicBezTo>
                    <a:pt x="741" y="603"/>
                    <a:pt x="745" y="607"/>
                    <a:pt x="749" y="609"/>
                  </a:cubicBezTo>
                  <a:cubicBezTo>
                    <a:pt x="751" y="609"/>
                    <a:pt x="751" y="609"/>
                    <a:pt x="751" y="609"/>
                  </a:cubicBezTo>
                  <a:cubicBezTo>
                    <a:pt x="761" y="611"/>
                    <a:pt x="766" y="615"/>
                    <a:pt x="767" y="621"/>
                  </a:cubicBezTo>
                  <a:cubicBezTo>
                    <a:pt x="768" y="626"/>
                    <a:pt x="772" y="634"/>
                    <a:pt x="780" y="642"/>
                  </a:cubicBezTo>
                  <a:cubicBezTo>
                    <a:pt x="789" y="656"/>
                    <a:pt x="789" y="656"/>
                    <a:pt x="789" y="656"/>
                  </a:cubicBezTo>
                  <a:cubicBezTo>
                    <a:pt x="789" y="656"/>
                    <a:pt x="789" y="656"/>
                    <a:pt x="789" y="656"/>
                  </a:cubicBezTo>
                  <a:cubicBezTo>
                    <a:pt x="789" y="657"/>
                    <a:pt x="789" y="657"/>
                    <a:pt x="789" y="657"/>
                  </a:cubicBezTo>
                  <a:cubicBezTo>
                    <a:pt x="796" y="669"/>
                    <a:pt x="796" y="669"/>
                    <a:pt x="796" y="669"/>
                  </a:cubicBezTo>
                  <a:cubicBezTo>
                    <a:pt x="805" y="668"/>
                    <a:pt x="805" y="668"/>
                    <a:pt x="805" y="668"/>
                  </a:cubicBezTo>
                  <a:cubicBezTo>
                    <a:pt x="823" y="652"/>
                    <a:pt x="823" y="652"/>
                    <a:pt x="823" y="652"/>
                  </a:cubicBezTo>
                  <a:cubicBezTo>
                    <a:pt x="835" y="676"/>
                    <a:pt x="835" y="676"/>
                    <a:pt x="835" y="676"/>
                  </a:cubicBezTo>
                  <a:cubicBezTo>
                    <a:pt x="858" y="683"/>
                    <a:pt x="858" y="683"/>
                    <a:pt x="858" y="683"/>
                  </a:cubicBezTo>
                  <a:cubicBezTo>
                    <a:pt x="859" y="683"/>
                    <a:pt x="859" y="683"/>
                    <a:pt x="859" y="683"/>
                  </a:cubicBezTo>
                  <a:cubicBezTo>
                    <a:pt x="860" y="684"/>
                    <a:pt x="860" y="684"/>
                    <a:pt x="860" y="684"/>
                  </a:cubicBezTo>
                  <a:cubicBezTo>
                    <a:pt x="872" y="706"/>
                    <a:pt x="872" y="706"/>
                    <a:pt x="872" y="706"/>
                  </a:cubicBezTo>
                  <a:cubicBezTo>
                    <a:pt x="877" y="709"/>
                    <a:pt x="877" y="709"/>
                    <a:pt x="877" y="709"/>
                  </a:cubicBezTo>
                  <a:cubicBezTo>
                    <a:pt x="878" y="689"/>
                    <a:pt x="878" y="689"/>
                    <a:pt x="878" y="689"/>
                  </a:cubicBezTo>
                  <a:cubicBezTo>
                    <a:pt x="878" y="688"/>
                    <a:pt x="878" y="688"/>
                    <a:pt x="878" y="688"/>
                  </a:cubicBezTo>
                  <a:cubicBezTo>
                    <a:pt x="878" y="684"/>
                    <a:pt x="878" y="684"/>
                    <a:pt x="878" y="684"/>
                  </a:cubicBezTo>
                  <a:cubicBezTo>
                    <a:pt x="924" y="683"/>
                    <a:pt x="924" y="683"/>
                    <a:pt x="924" y="683"/>
                  </a:cubicBezTo>
                  <a:cubicBezTo>
                    <a:pt x="925" y="679"/>
                    <a:pt x="925" y="679"/>
                    <a:pt x="925" y="679"/>
                  </a:cubicBezTo>
                  <a:cubicBezTo>
                    <a:pt x="927" y="677"/>
                    <a:pt x="927" y="673"/>
                    <a:pt x="924" y="670"/>
                  </a:cubicBezTo>
                  <a:cubicBezTo>
                    <a:pt x="921" y="663"/>
                    <a:pt x="920" y="658"/>
                    <a:pt x="919" y="651"/>
                  </a:cubicBezTo>
                  <a:cubicBezTo>
                    <a:pt x="918" y="642"/>
                    <a:pt x="919" y="636"/>
                    <a:pt x="921" y="634"/>
                  </a:cubicBezTo>
                  <a:cubicBezTo>
                    <a:pt x="924" y="630"/>
                    <a:pt x="927" y="630"/>
                    <a:pt x="932" y="631"/>
                  </a:cubicBezTo>
                  <a:cubicBezTo>
                    <a:pt x="951" y="637"/>
                    <a:pt x="951" y="637"/>
                    <a:pt x="951" y="637"/>
                  </a:cubicBezTo>
                  <a:cubicBezTo>
                    <a:pt x="953" y="623"/>
                    <a:pt x="953" y="623"/>
                    <a:pt x="953" y="623"/>
                  </a:cubicBezTo>
                  <a:cubicBezTo>
                    <a:pt x="918" y="607"/>
                    <a:pt x="918" y="607"/>
                    <a:pt x="918" y="607"/>
                  </a:cubicBezTo>
                  <a:cubicBezTo>
                    <a:pt x="916" y="607"/>
                    <a:pt x="916" y="607"/>
                    <a:pt x="916" y="607"/>
                  </a:cubicBezTo>
                  <a:cubicBezTo>
                    <a:pt x="915" y="605"/>
                    <a:pt x="915" y="605"/>
                    <a:pt x="915" y="605"/>
                  </a:cubicBezTo>
                  <a:cubicBezTo>
                    <a:pt x="915" y="604"/>
                    <a:pt x="915" y="604"/>
                    <a:pt x="915" y="604"/>
                  </a:cubicBezTo>
                  <a:cubicBezTo>
                    <a:pt x="915" y="603"/>
                    <a:pt x="915" y="603"/>
                    <a:pt x="915" y="603"/>
                  </a:cubicBezTo>
                  <a:cubicBezTo>
                    <a:pt x="910" y="561"/>
                    <a:pt x="910" y="561"/>
                    <a:pt x="910" y="561"/>
                  </a:cubicBezTo>
                  <a:cubicBezTo>
                    <a:pt x="911" y="535"/>
                    <a:pt x="911" y="535"/>
                    <a:pt x="911" y="535"/>
                  </a:cubicBezTo>
                  <a:cubicBezTo>
                    <a:pt x="911" y="531"/>
                    <a:pt x="911" y="531"/>
                    <a:pt x="911" y="531"/>
                  </a:cubicBezTo>
                  <a:cubicBezTo>
                    <a:pt x="911" y="529"/>
                    <a:pt x="911" y="529"/>
                    <a:pt x="911" y="529"/>
                  </a:cubicBezTo>
                  <a:cubicBezTo>
                    <a:pt x="969" y="537"/>
                    <a:pt x="969" y="537"/>
                    <a:pt x="969" y="537"/>
                  </a:cubicBezTo>
                  <a:cubicBezTo>
                    <a:pt x="983" y="523"/>
                    <a:pt x="983" y="523"/>
                    <a:pt x="983" y="523"/>
                  </a:cubicBezTo>
                  <a:cubicBezTo>
                    <a:pt x="987" y="518"/>
                    <a:pt x="986" y="514"/>
                    <a:pt x="983" y="512"/>
                  </a:cubicBezTo>
                  <a:cubicBezTo>
                    <a:pt x="969" y="507"/>
                    <a:pt x="961" y="501"/>
                    <a:pt x="961" y="495"/>
                  </a:cubicBezTo>
                  <a:cubicBezTo>
                    <a:pt x="961" y="491"/>
                    <a:pt x="962" y="487"/>
                    <a:pt x="968" y="485"/>
                  </a:cubicBezTo>
                  <a:cubicBezTo>
                    <a:pt x="992" y="461"/>
                    <a:pt x="992" y="461"/>
                    <a:pt x="992" y="461"/>
                  </a:cubicBezTo>
                  <a:cubicBezTo>
                    <a:pt x="1018" y="460"/>
                    <a:pt x="1018" y="460"/>
                    <a:pt x="1018" y="460"/>
                  </a:cubicBezTo>
                  <a:cubicBezTo>
                    <a:pt x="1032" y="436"/>
                    <a:pt x="1032" y="436"/>
                    <a:pt x="1032" y="436"/>
                  </a:cubicBezTo>
                  <a:cubicBezTo>
                    <a:pt x="1032" y="414"/>
                    <a:pt x="1032" y="414"/>
                    <a:pt x="1032" y="414"/>
                  </a:cubicBezTo>
                  <a:cubicBezTo>
                    <a:pt x="1052" y="410"/>
                    <a:pt x="1052" y="410"/>
                    <a:pt x="1052" y="410"/>
                  </a:cubicBezTo>
                  <a:cubicBezTo>
                    <a:pt x="1057" y="394"/>
                    <a:pt x="1061" y="386"/>
                    <a:pt x="1063" y="383"/>
                  </a:cubicBezTo>
                  <a:cubicBezTo>
                    <a:pt x="1071" y="365"/>
                    <a:pt x="1071" y="365"/>
                    <a:pt x="1071" y="365"/>
                  </a:cubicBezTo>
                  <a:cubicBezTo>
                    <a:pt x="1056" y="338"/>
                    <a:pt x="1056" y="338"/>
                    <a:pt x="1056" y="338"/>
                  </a:cubicBezTo>
                  <a:cubicBezTo>
                    <a:pt x="1056" y="337"/>
                    <a:pt x="1056" y="337"/>
                    <a:pt x="1056" y="337"/>
                  </a:cubicBezTo>
                  <a:cubicBezTo>
                    <a:pt x="1056" y="337"/>
                    <a:pt x="1056" y="337"/>
                    <a:pt x="1056" y="337"/>
                  </a:cubicBezTo>
                  <a:cubicBezTo>
                    <a:pt x="1056" y="336"/>
                    <a:pt x="1056" y="336"/>
                    <a:pt x="1056" y="336"/>
                  </a:cubicBezTo>
                  <a:cubicBezTo>
                    <a:pt x="1047" y="300"/>
                    <a:pt x="1047" y="300"/>
                    <a:pt x="1047" y="300"/>
                  </a:cubicBezTo>
                  <a:cubicBezTo>
                    <a:pt x="1047" y="299"/>
                    <a:pt x="1047" y="299"/>
                    <a:pt x="1047" y="299"/>
                  </a:cubicBezTo>
                  <a:cubicBezTo>
                    <a:pt x="1040" y="262"/>
                    <a:pt x="1040" y="262"/>
                    <a:pt x="1040" y="262"/>
                  </a:cubicBezTo>
                  <a:cubicBezTo>
                    <a:pt x="1028" y="241"/>
                    <a:pt x="1028" y="241"/>
                    <a:pt x="1028" y="241"/>
                  </a:cubicBezTo>
                  <a:cubicBezTo>
                    <a:pt x="1009" y="222"/>
                    <a:pt x="1009" y="222"/>
                    <a:pt x="1009" y="222"/>
                  </a:cubicBezTo>
                  <a:cubicBezTo>
                    <a:pt x="1009" y="221"/>
                    <a:pt x="1009" y="221"/>
                    <a:pt x="1009" y="221"/>
                  </a:cubicBezTo>
                  <a:cubicBezTo>
                    <a:pt x="1009" y="220"/>
                    <a:pt x="1009" y="220"/>
                    <a:pt x="1009" y="220"/>
                  </a:cubicBezTo>
                  <a:cubicBezTo>
                    <a:pt x="1008" y="219"/>
                    <a:pt x="1008" y="219"/>
                    <a:pt x="1008" y="219"/>
                  </a:cubicBezTo>
                  <a:cubicBezTo>
                    <a:pt x="1007" y="199"/>
                    <a:pt x="1007" y="199"/>
                    <a:pt x="1007" y="199"/>
                  </a:cubicBezTo>
                  <a:cubicBezTo>
                    <a:pt x="972" y="210"/>
                    <a:pt x="972" y="210"/>
                    <a:pt x="972" y="210"/>
                  </a:cubicBezTo>
                  <a:cubicBezTo>
                    <a:pt x="971" y="208"/>
                    <a:pt x="971" y="208"/>
                    <a:pt x="971" y="208"/>
                  </a:cubicBezTo>
                  <a:cubicBezTo>
                    <a:pt x="955" y="191"/>
                    <a:pt x="955" y="191"/>
                    <a:pt x="955" y="191"/>
                  </a:cubicBezTo>
                  <a:cubicBezTo>
                    <a:pt x="908" y="155"/>
                    <a:pt x="908" y="155"/>
                    <a:pt x="908" y="155"/>
                  </a:cubicBezTo>
                  <a:cubicBezTo>
                    <a:pt x="906" y="155"/>
                    <a:pt x="906" y="155"/>
                    <a:pt x="906" y="155"/>
                  </a:cubicBezTo>
                  <a:cubicBezTo>
                    <a:pt x="889" y="131"/>
                    <a:pt x="889" y="131"/>
                    <a:pt x="889" y="131"/>
                  </a:cubicBezTo>
                  <a:cubicBezTo>
                    <a:pt x="877" y="124"/>
                    <a:pt x="877" y="124"/>
                    <a:pt x="877" y="124"/>
                  </a:cubicBezTo>
                  <a:cubicBezTo>
                    <a:pt x="870" y="136"/>
                    <a:pt x="870" y="136"/>
                    <a:pt x="870" y="136"/>
                  </a:cubicBezTo>
                  <a:cubicBezTo>
                    <a:pt x="870" y="138"/>
                    <a:pt x="870" y="138"/>
                    <a:pt x="870" y="138"/>
                  </a:cubicBezTo>
                  <a:cubicBezTo>
                    <a:pt x="868" y="139"/>
                    <a:pt x="868" y="139"/>
                    <a:pt x="868" y="139"/>
                  </a:cubicBezTo>
                  <a:cubicBezTo>
                    <a:pt x="867" y="139"/>
                    <a:pt x="867" y="139"/>
                    <a:pt x="867" y="139"/>
                  </a:cubicBezTo>
                  <a:cubicBezTo>
                    <a:pt x="865" y="139"/>
                    <a:pt x="865" y="139"/>
                    <a:pt x="865" y="139"/>
                  </a:cubicBezTo>
                  <a:cubicBezTo>
                    <a:pt x="851" y="140"/>
                    <a:pt x="851" y="140"/>
                    <a:pt x="851" y="140"/>
                  </a:cubicBezTo>
                  <a:cubicBezTo>
                    <a:pt x="848" y="141"/>
                    <a:pt x="848" y="141"/>
                    <a:pt x="848" y="141"/>
                  </a:cubicBezTo>
                  <a:cubicBezTo>
                    <a:pt x="847" y="141"/>
                    <a:pt x="847" y="141"/>
                    <a:pt x="847" y="141"/>
                  </a:cubicBezTo>
                  <a:cubicBezTo>
                    <a:pt x="813" y="103"/>
                    <a:pt x="813" y="103"/>
                    <a:pt x="813" y="103"/>
                  </a:cubicBezTo>
                  <a:cubicBezTo>
                    <a:pt x="805" y="100"/>
                    <a:pt x="798" y="92"/>
                    <a:pt x="787" y="82"/>
                  </a:cubicBezTo>
                  <a:cubicBezTo>
                    <a:pt x="771" y="70"/>
                    <a:pt x="771" y="70"/>
                    <a:pt x="771" y="70"/>
                  </a:cubicBezTo>
                  <a:cubicBezTo>
                    <a:pt x="770" y="69"/>
                    <a:pt x="770" y="69"/>
                    <a:pt x="770" y="69"/>
                  </a:cubicBezTo>
                  <a:cubicBezTo>
                    <a:pt x="752" y="59"/>
                    <a:pt x="752" y="59"/>
                    <a:pt x="752" y="59"/>
                  </a:cubicBezTo>
                  <a:cubicBezTo>
                    <a:pt x="742" y="67"/>
                    <a:pt x="742" y="67"/>
                    <a:pt x="742" y="67"/>
                  </a:cubicBezTo>
                  <a:cubicBezTo>
                    <a:pt x="741" y="69"/>
                    <a:pt x="741" y="69"/>
                    <a:pt x="741" y="69"/>
                  </a:cubicBezTo>
                  <a:cubicBezTo>
                    <a:pt x="740" y="68"/>
                    <a:pt x="740" y="68"/>
                    <a:pt x="740" y="68"/>
                  </a:cubicBezTo>
                  <a:cubicBezTo>
                    <a:pt x="739" y="68"/>
                    <a:pt x="739" y="68"/>
                    <a:pt x="739" y="68"/>
                  </a:cubicBezTo>
                  <a:cubicBezTo>
                    <a:pt x="729" y="66"/>
                    <a:pt x="729" y="66"/>
                    <a:pt x="729" y="66"/>
                  </a:cubicBezTo>
                  <a:cubicBezTo>
                    <a:pt x="719" y="71"/>
                    <a:pt x="719" y="71"/>
                    <a:pt x="719" y="71"/>
                  </a:cubicBezTo>
                  <a:cubicBezTo>
                    <a:pt x="718" y="72"/>
                    <a:pt x="718" y="72"/>
                    <a:pt x="718" y="72"/>
                  </a:cubicBezTo>
                  <a:cubicBezTo>
                    <a:pt x="716" y="73"/>
                    <a:pt x="716" y="73"/>
                    <a:pt x="716" y="73"/>
                  </a:cubicBezTo>
                  <a:cubicBezTo>
                    <a:pt x="715" y="73"/>
                    <a:pt x="715" y="73"/>
                    <a:pt x="715" y="73"/>
                  </a:cubicBezTo>
                  <a:cubicBezTo>
                    <a:pt x="701" y="76"/>
                    <a:pt x="701" y="76"/>
                    <a:pt x="701" y="76"/>
                  </a:cubicBezTo>
                  <a:cubicBezTo>
                    <a:pt x="681" y="64"/>
                    <a:pt x="661" y="52"/>
                    <a:pt x="639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HK" altLang="en-US"/>
            </a:p>
          </p:txBody>
        </p:sp>
        <p:sp>
          <p:nvSpPr>
            <p:cNvPr id="37" name="Freeform 10"/>
            <p:cNvSpPr/>
            <p:nvPr/>
          </p:nvSpPr>
          <p:spPr bwMode="auto">
            <a:xfrm>
              <a:off x="2991961" y="4044950"/>
              <a:ext cx="1400175" cy="1227138"/>
            </a:xfrm>
            <a:custGeom>
              <a:avLst/>
              <a:gdLst>
                <a:gd name="T0" fmla="*/ 27 w 928"/>
                <a:gd name="T1" fmla="*/ 37 h 814"/>
                <a:gd name="T2" fmla="*/ 23 w 928"/>
                <a:gd name="T3" fmla="*/ 93 h 814"/>
                <a:gd name="T4" fmla="*/ 13 w 928"/>
                <a:gd name="T5" fmla="*/ 151 h 814"/>
                <a:gd name="T6" fmla="*/ 52 w 928"/>
                <a:gd name="T7" fmla="*/ 182 h 814"/>
                <a:gd name="T8" fmla="*/ 94 w 928"/>
                <a:gd name="T9" fmla="*/ 255 h 814"/>
                <a:gd name="T10" fmla="*/ 98 w 928"/>
                <a:gd name="T11" fmla="*/ 323 h 814"/>
                <a:gd name="T12" fmla="*/ 120 w 928"/>
                <a:gd name="T13" fmla="*/ 378 h 814"/>
                <a:gd name="T14" fmla="*/ 132 w 928"/>
                <a:gd name="T15" fmla="*/ 461 h 814"/>
                <a:gd name="T16" fmla="*/ 125 w 928"/>
                <a:gd name="T17" fmla="*/ 576 h 814"/>
                <a:gd name="T18" fmla="*/ 146 w 928"/>
                <a:gd name="T19" fmla="*/ 609 h 814"/>
                <a:gd name="T20" fmla="*/ 165 w 928"/>
                <a:gd name="T21" fmla="*/ 561 h 814"/>
                <a:gd name="T22" fmla="*/ 206 w 928"/>
                <a:gd name="T23" fmla="*/ 581 h 814"/>
                <a:gd name="T24" fmla="*/ 226 w 928"/>
                <a:gd name="T25" fmla="*/ 625 h 814"/>
                <a:gd name="T26" fmla="*/ 269 w 928"/>
                <a:gd name="T27" fmla="*/ 630 h 814"/>
                <a:gd name="T28" fmla="*/ 316 w 928"/>
                <a:gd name="T29" fmla="*/ 735 h 814"/>
                <a:gd name="T30" fmla="*/ 324 w 928"/>
                <a:gd name="T31" fmla="*/ 788 h 814"/>
                <a:gd name="T32" fmla="*/ 347 w 928"/>
                <a:gd name="T33" fmla="*/ 812 h 814"/>
                <a:gd name="T34" fmla="*/ 404 w 928"/>
                <a:gd name="T35" fmla="*/ 773 h 814"/>
                <a:gd name="T36" fmla="*/ 434 w 928"/>
                <a:gd name="T37" fmla="*/ 707 h 814"/>
                <a:gd name="T38" fmla="*/ 458 w 928"/>
                <a:gd name="T39" fmla="*/ 672 h 814"/>
                <a:gd name="T40" fmla="*/ 493 w 928"/>
                <a:gd name="T41" fmla="*/ 620 h 814"/>
                <a:gd name="T42" fmla="*/ 516 w 928"/>
                <a:gd name="T43" fmla="*/ 576 h 814"/>
                <a:gd name="T44" fmla="*/ 583 w 928"/>
                <a:gd name="T45" fmla="*/ 595 h 814"/>
                <a:gd name="T46" fmla="*/ 606 w 928"/>
                <a:gd name="T47" fmla="*/ 622 h 814"/>
                <a:gd name="T48" fmla="*/ 633 w 928"/>
                <a:gd name="T49" fmla="*/ 614 h 814"/>
                <a:gd name="T50" fmla="*/ 675 w 928"/>
                <a:gd name="T51" fmla="*/ 657 h 814"/>
                <a:gd name="T52" fmla="*/ 726 w 928"/>
                <a:gd name="T53" fmla="*/ 615 h 814"/>
                <a:gd name="T54" fmla="*/ 697 w 928"/>
                <a:gd name="T55" fmla="*/ 603 h 814"/>
                <a:gd name="T56" fmla="*/ 685 w 928"/>
                <a:gd name="T57" fmla="*/ 555 h 814"/>
                <a:gd name="T58" fmla="*/ 726 w 928"/>
                <a:gd name="T59" fmla="*/ 553 h 814"/>
                <a:gd name="T60" fmla="*/ 683 w 928"/>
                <a:gd name="T61" fmla="*/ 493 h 814"/>
                <a:gd name="T62" fmla="*/ 672 w 928"/>
                <a:gd name="T63" fmla="*/ 429 h 814"/>
                <a:gd name="T64" fmla="*/ 801 w 928"/>
                <a:gd name="T65" fmla="*/ 378 h 814"/>
                <a:gd name="T66" fmla="*/ 865 w 928"/>
                <a:gd name="T67" fmla="*/ 320 h 814"/>
                <a:gd name="T68" fmla="*/ 878 w 928"/>
                <a:gd name="T69" fmla="*/ 294 h 814"/>
                <a:gd name="T70" fmla="*/ 907 w 928"/>
                <a:gd name="T71" fmla="*/ 226 h 814"/>
                <a:gd name="T72" fmla="*/ 859 w 928"/>
                <a:gd name="T73" fmla="*/ 207 h 814"/>
                <a:gd name="T74" fmla="*/ 833 w 928"/>
                <a:gd name="T75" fmla="*/ 180 h 814"/>
                <a:gd name="T76" fmla="*/ 803 w 928"/>
                <a:gd name="T77" fmla="*/ 192 h 814"/>
                <a:gd name="T78" fmla="*/ 786 w 928"/>
                <a:gd name="T79" fmla="*/ 165 h 814"/>
                <a:gd name="T80" fmla="*/ 759 w 928"/>
                <a:gd name="T81" fmla="*/ 163 h 814"/>
                <a:gd name="T82" fmla="*/ 694 w 928"/>
                <a:gd name="T83" fmla="*/ 153 h 814"/>
                <a:gd name="T84" fmla="*/ 667 w 928"/>
                <a:gd name="T85" fmla="*/ 157 h 814"/>
                <a:gd name="T86" fmla="*/ 580 w 928"/>
                <a:gd name="T87" fmla="*/ 146 h 814"/>
                <a:gd name="T88" fmla="*/ 573 w 928"/>
                <a:gd name="T89" fmla="*/ 102 h 814"/>
                <a:gd name="T90" fmla="*/ 475 w 928"/>
                <a:gd name="T91" fmla="*/ 43 h 814"/>
                <a:gd name="T92" fmla="*/ 431 w 928"/>
                <a:gd name="T93" fmla="*/ 15 h 814"/>
                <a:gd name="T94" fmla="*/ 422 w 928"/>
                <a:gd name="T95" fmla="*/ 81 h 814"/>
                <a:gd name="T96" fmla="*/ 370 w 928"/>
                <a:gd name="T97" fmla="*/ 86 h 814"/>
                <a:gd name="T98" fmla="*/ 345 w 928"/>
                <a:gd name="T99" fmla="*/ 110 h 814"/>
                <a:gd name="T100" fmla="*/ 322 w 928"/>
                <a:gd name="T101" fmla="*/ 145 h 814"/>
                <a:gd name="T102" fmla="*/ 250 w 928"/>
                <a:gd name="T103" fmla="*/ 178 h 814"/>
                <a:gd name="T104" fmla="*/ 205 w 928"/>
                <a:gd name="T105" fmla="*/ 133 h 814"/>
                <a:gd name="T106" fmla="*/ 166 w 928"/>
                <a:gd name="T107" fmla="*/ 124 h 814"/>
                <a:gd name="T108" fmla="*/ 130 w 928"/>
                <a:gd name="T109" fmla="*/ 81 h 814"/>
                <a:gd name="T110" fmla="*/ 90 w 928"/>
                <a:gd name="T111" fmla="*/ 20 h 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28" h="814">
                  <a:moveTo>
                    <a:pt x="87" y="20"/>
                  </a:moveTo>
                  <a:cubicBezTo>
                    <a:pt x="62" y="12"/>
                    <a:pt x="62" y="12"/>
                    <a:pt x="62" y="12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6" y="86"/>
                    <a:pt x="36" y="86"/>
                    <a:pt x="36" y="86"/>
                  </a:cubicBezTo>
                  <a:cubicBezTo>
                    <a:pt x="36" y="93"/>
                    <a:pt x="36" y="93"/>
                    <a:pt x="36" y="93"/>
                  </a:cubicBezTo>
                  <a:cubicBezTo>
                    <a:pt x="23" y="93"/>
                    <a:pt x="23" y="93"/>
                    <a:pt x="23" y="93"/>
                  </a:cubicBezTo>
                  <a:cubicBezTo>
                    <a:pt x="29" y="118"/>
                    <a:pt x="29" y="118"/>
                    <a:pt x="29" y="118"/>
                  </a:cubicBezTo>
                  <a:cubicBezTo>
                    <a:pt x="9" y="125"/>
                    <a:pt x="9" y="125"/>
                    <a:pt x="9" y="125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11" y="150"/>
                    <a:pt x="11" y="150"/>
                    <a:pt x="11" y="150"/>
                  </a:cubicBezTo>
                  <a:cubicBezTo>
                    <a:pt x="13" y="151"/>
                    <a:pt x="13" y="151"/>
                    <a:pt x="13" y="151"/>
                  </a:cubicBezTo>
                  <a:cubicBezTo>
                    <a:pt x="13" y="151"/>
                    <a:pt x="13" y="151"/>
                    <a:pt x="13" y="151"/>
                  </a:cubicBezTo>
                  <a:cubicBezTo>
                    <a:pt x="50" y="180"/>
                    <a:pt x="50" y="180"/>
                    <a:pt x="50" y="180"/>
                  </a:cubicBezTo>
                  <a:cubicBezTo>
                    <a:pt x="51" y="181"/>
                    <a:pt x="51" y="181"/>
                    <a:pt x="51" y="181"/>
                  </a:cubicBezTo>
                  <a:cubicBezTo>
                    <a:pt x="52" y="181"/>
                    <a:pt x="52" y="181"/>
                    <a:pt x="52" y="181"/>
                  </a:cubicBezTo>
                  <a:cubicBezTo>
                    <a:pt x="52" y="182"/>
                    <a:pt x="52" y="182"/>
                    <a:pt x="52" y="182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210"/>
                    <a:pt x="57" y="210"/>
                    <a:pt x="57" y="210"/>
                  </a:cubicBezTo>
                  <a:cubicBezTo>
                    <a:pt x="74" y="234"/>
                    <a:pt x="74" y="234"/>
                    <a:pt x="74" y="234"/>
                  </a:cubicBezTo>
                  <a:cubicBezTo>
                    <a:pt x="78" y="240"/>
                    <a:pt x="84" y="247"/>
                    <a:pt x="93" y="255"/>
                  </a:cubicBezTo>
                  <a:cubicBezTo>
                    <a:pt x="94" y="255"/>
                    <a:pt x="94" y="255"/>
                    <a:pt x="94" y="255"/>
                  </a:cubicBezTo>
                  <a:cubicBezTo>
                    <a:pt x="95" y="256"/>
                    <a:pt x="95" y="256"/>
                    <a:pt x="95" y="256"/>
                  </a:cubicBezTo>
                  <a:cubicBezTo>
                    <a:pt x="95" y="257"/>
                    <a:pt x="95" y="257"/>
                    <a:pt x="95" y="257"/>
                  </a:cubicBezTo>
                  <a:cubicBezTo>
                    <a:pt x="94" y="259"/>
                    <a:pt x="94" y="259"/>
                    <a:pt x="94" y="259"/>
                  </a:cubicBezTo>
                  <a:cubicBezTo>
                    <a:pt x="94" y="283"/>
                    <a:pt x="94" y="283"/>
                    <a:pt x="94" y="283"/>
                  </a:cubicBezTo>
                  <a:cubicBezTo>
                    <a:pt x="97" y="289"/>
                    <a:pt x="98" y="303"/>
                    <a:pt x="98" y="323"/>
                  </a:cubicBezTo>
                  <a:cubicBezTo>
                    <a:pt x="108" y="336"/>
                    <a:pt x="112" y="346"/>
                    <a:pt x="112" y="352"/>
                  </a:cubicBezTo>
                  <a:cubicBezTo>
                    <a:pt x="112" y="357"/>
                    <a:pt x="115" y="365"/>
                    <a:pt x="120" y="377"/>
                  </a:cubicBezTo>
                  <a:cubicBezTo>
                    <a:pt x="120" y="377"/>
                    <a:pt x="120" y="377"/>
                    <a:pt x="120" y="377"/>
                  </a:cubicBezTo>
                  <a:cubicBezTo>
                    <a:pt x="120" y="378"/>
                    <a:pt x="120" y="378"/>
                    <a:pt x="120" y="378"/>
                  </a:cubicBezTo>
                  <a:cubicBezTo>
                    <a:pt x="120" y="378"/>
                    <a:pt x="120" y="378"/>
                    <a:pt x="120" y="378"/>
                  </a:cubicBezTo>
                  <a:cubicBezTo>
                    <a:pt x="123" y="392"/>
                    <a:pt x="122" y="405"/>
                    <a:pt x="118" y="416"/>
                  </a:cubicBezTo>
                  <a:cubicBezTo>
                    <a:pt x="115" y="423"/>
                    <a:pt x="119" y="437"/>
                    <a:pt x="131" y="456"/>
                  </a:cubicBezTo>
                  <a:cubicBezTo>
                    <a:pt x="132" y="457"/>
                    <a:pt x="132" y="457"/>
                    <a:pt x="132" y="457"/>
                  </a:cubicBezTo>
                  <a:cubicBezTo>
                    <a:pt x="133" y="459"/>
                    <a:pt x="133" y="459"/>
                    <a:pt x="133" y="459"/>
                  </a:cubicBezTo>
                  <a:cubicBezTo>
                    <a:pt x="132" y="461"/>
                    <a:pt x="132" y="461"/>
                    <a:pt x="132" y="461"/>
                  </a:cubicBezTo>
                  <a:cubicBezTo>
                    <a:pt x="115" y="498"/>
                    <a:pt x="115" y="498"/>
                    <a:pt x="115" y="498"/>
                  </a:cubicBezTo>
                  <a:cubicBezTo>
                    <a:pt x="118" y="506"/>
                    <a:pt x="119" y="513"/>
                    <a:pt x="119" y="517"/>
                  </a:cubicBezTo>
                  <a:cubicBezTo>
                    <a:pt x="115" y="552"/>
                    <a:pt x="115" y="552"/>
                    <a:pt x="115" y="552"/>
                  </a:cubicBezTo>
                  <a:cubicBezTo>
                    <a:pt x="113" y="563"/>
                    <a:pt x="113" y="570"/>
                    <a:pt x="118" y="572"/>
                  </a:cubicBezTo>
                  <a:cubicBezTo>
                    <a:pt x="125" y="576"/>
                    <a:pt x="125" y="576"/>
                    <a:pt x="125" y="576"/>
                  </a:cubicBezTo>
                  <a:cubicBezTo>
                    <a:pt x="134" y="580"/>
                    <a:pt x="137" y="586"/>
                    <a:pt x="137" y="591"/>
                  </a:cubicBezTo>
                  <a:cubicBezTo>
                    <a:pt x="136" y="609"/>
                    <a:pt x="136" y="609"/>
                    <a:pt x="136" y="609"/>
                  </a:cubicBezTo>
                  <a:cubicBezTo>
                    <a:pt x="142" y="611"/>
                    <a:pt x="142" y="611"/>
                    <a:pt x="142" y="611"/>
                  </a:cubicBezTo>
                  <a:cubicBezTo>
                    <a:pt x="143" y="612"/>
                    <a:pt x="143" y="612"/>
                    <a:pt x="143" y="612"/>
                  </a:cubicBezTo>
                  <a:cubicBezTo>
                    <a:pt x="146" y="609"/>
                    <a:pt x="146" y="609"/>
                    <a:pt x="146" y="609"/>
                  </a:cubicBezTo>
                  <a:cubicBezTo>
                    <a:pt x="149" y="606"/>
                    <a:pt x="152" y="601"/>
                    <a:pt x="153" y="596"/>
                  </a:cubicBezTo>
                  <a:cubicBezTo>
                    <a:pt x="155" y="593"/>
                    <a:pt x="155" y="593"/>
                    <a:pt x="155" y="593"/>
                  </a:cubicBezTo>
                  <a:cubicBezTo>
                    <a:pt x="156" y="591"/>
                    <a:pt x="156" y="591"/>
                    <a:pt x="156" y="591"/>
                  </a:cubicBezTo>
                  <a:cubicBezTo>
                    <a:pt x="161" y="589"/>
                    <a:pt x="163" y="586"/>
                    <a:pt x="166" y="581"/>
                  </a:cubicBezTo>
                  <a:cubicBezTo>
                    <a:pt x="167" y="575"/>
                    <a:pt x="167" y="569"/>
                    <a:pt x="165" y="561"/>
                  </a:cubicBezTo>
                  <a:cubicBezTo>
                    <a:pt x="163" y="556"/>
                    <a:pt x="163" y="556"/>
                    <a:pt x="163" y="556"/>
                  </a:cubicBezTo>
                  <a:cubicBezTo>
                    <a:pt x="168" y="555"/>
                    <a:pt x="168" y="555"/>
                    <a:pt x="168" y="555"/>
                  </a:cubicBezTo>
                  <a:cubicBezTo>
                    <a:pt x="185" y="551"/>
                    <a:pt x="194" y="552"/>
                    <a:pt x="198" y="559"/>
                  </a:cubicBezTo>
                  <a:cubicBezTo>
                    <a:pt x="206" y="580"/>
                    <a:pt x="206" y="580"/>
                    <a:pt x="206" y="580"/>
                  </a:cubicBezTo>
                  <a:cubicBezTo>
                    <a:pt x="206" y="581"/>
                    <a:pt x="206" y="581"/>
                    <a:pt x="206" y="581"/>
                  </a:cubicBezTo>
                  <a:cubicBezTo>
                    <a:pt x="206" y="582"/>
                    <a:pt x="206" y="582"/>
                    <a:pt x="206" y="582"/>
                  </a:cubicBezTo>
                  <a:cubicBezTo>
                    <a:pt x="210" y="617"/>
                    <a:pt x="210" y="617"/>
                    <a:pt x="210" y="617"/>
                  </a:cubicBezTo>
                  <a:cubicBezTo>
                    <a:pt x="224" y="625"/>
                    <a:pt x="224" y="625"/>
                    <a:pt x="224" y="625"/>
                  </a:cubicBezTo>
                  <a:cubicBezTo>
                    <a:pt x="225" y="625"/>
                    <a:pt x="225" y="625"/>
                    <a:pt x="225" y="625"/>
                  </a:cubicBezTo>
                  <a:cubicBezTo>
                    <a:pt x="226" y="625"/>
                    <a:pt x="226" y="625"/>
                    <a:pt x="226" y="625"/>
                  </a:cubicBezTo>
                  <a:cubicBezTo>
                    <a:pt x="234" y="632"/>
                    <a:pt x="234" y="632"/>
                    <a:pt x="234" y="632"/>
                  </a:cubicBezTo>
                  <a:cubicBezTo>
                    <a:pt x="243" y="622"/>
                    <a:pt x="243" y="622"/>
                    <a:pt x="243" y="622"/>
                  </a:cubicBezTo>
                  <a:cubicBezTo>
                    <a:pt x="252" y="615"/>
                    <a:pt x="252" y="615"/>
                    <a:pt x="252" y="615"/>
                  </a:cubicBezTo>
                  <a:cubicBezTo>
                    <a:pt x="256" y="615"/>
                    <a:pt x="256" y="615"/>
                    <a:pt x="256" y="615"/>
                  </a:cubicBezTo>
                  <a:cubicBezTo>
                    <a:pt x="263" y="617"/>
                    <a:pt x="267" y="622"/>
                    <a:pt x="269" y="630"/>
                  </a:cubicBezTo>
                  <a:cubicBezTo>
                    <a:pt x="274" y="657"/>
                    <a:pt x="274" y="657"/>
                    <a:pt x="274" y="657"/>
                  </a:cubicBezTo>
                  <a:cubicBezTo>
                    <a:pt x="275" y="662"/>
                    <a:pt x="275" y="662"/>
                    <a:pt x="275" y="662"/>
                  </a:cubicBezTo>
                  <a:cubicBezTo>
                    <a:pt x="303" y="723"/>
                    <a:pt x="303" y="723"/>
                    <a:pt x="303" y="723"/>
                  </a:cubicBezTo>
                  <a:cubicBezTo>
                    <a:pt x="315" y="734"/>
                    <a:pt x="315" y="734"/>
                    <a:pt x="315" y="734"/>
                  </a:cubicBezTo>
                  <a:cubicBezTo>
                    <a:pt x="316" y="735"/>
                    <a:pt x="316" y="735"/>
                    <a:pt x="316" y="735"/>
                  </a:cubicBezTo>
                  <a:cubicBezTo>
                    <a:pt x="316" y="736"/>
                    <a:pt x="316" y="736"/>
                    <a:pt x="316" y="736"/>
                  </a:cubicBezTo>
                  <a:cubicBezTo>
                    <a:pt x="321" y="762"/>
                    <a:pt x="321" y="762"/>
                    <a:pt x="321" y="762"/>
                  </a:cubicBezTo>
                  <a:cubicBezTo>
                    <a:pt x="321" y="762"/>
                    <a:pt x="321" y="762"/>
                    <a:pt x="321" y="762"/>
                  </a:cubicBezTo>
                  <a:cubicBezTo>
                    <a:pt x="323" y="786"/>
                    <a:pt x="323" y="786"/>
                    <a:pt x="323" y="786"/>
                  </a:cubicBezTo>
                  <a:cubicBezTo>
                    <a:pt x="324" y="788"/>
                    <a:pt x="324" y="788"/>
                    <a:pt x="324" y="788"/>
                  </a:cubicBezTo>
                  <a:cubicBezTo>
                    <a:pt x="332" y="778"/>
                    <a:pt x="338" y="772"/>
                    <a:pt x="342" y="774"/>
                  </a:cubicBezTo>
                  <a:cubicBezTo>
                    <a:pt x="346" y="776"/>
                    <a:pt x="347" y="778"/>
                    <a:pt x="347" y="782"/>
                  </a:cubicBezTo>
                  <a:cubicBezTo>
                    <a:pt x="347" y="788"/>
                    <a:pt x="347" y="788"/>
                    <a:pt x="347" y="788"/>
                  </a:cubicBezTo>
                  <a:cubicBezTo>
                    <a:pt x="347" y="807"/>
                    <a:pt x="347" y="807"/>
                    <a:pt x="347" y="807"/>
                  </a:cubicBezTo>
                  <a:cubicBezTo>
                    <a:pt x="347" y="812"/>
                    <a:pt x="347" y="812"/>
                    <a:pt x="347" y="812"/>
                  </a:cubicBezTo>
                  <a:cubicBezTo>
                    <a:pt x="353" y="814"/>
                    <a:pt x="357" y="812"/>
                    <a:pt x="358" y="809"/>
                  </a:cubicBezTo>
                  <a:cubicBezTo>
                    <a:pt x="368" y="795"/>
                    <a:pt x="368" y="795"/>
                    <a:pt x="368" y="795"/>
                  </a:cubicBezTo>
                  <a:cubicBezTo>
                    <a:pt x="380" y="783"/>
                    <a:pt x="380" y="783"/>
                    <a:pt x="380" y="783"/>
                  </a:cubicBezTo>
                  <a:cubicBezTo>
                    <a:pt x="388" y="778"/>
                    <a:pt x="395" y="773"/>
                    <a:pt x="403" y="773"/>
                  </a:cubicBezTo>
                  <a:cubicBezTo>
                    <a:pt x="404" y="773"/>
                    <a:pt x="404" y="773"/>
                    <a:pt x="404" y="773"/>
                  </a:cubicBezTo>
                  <a:cubicBezTo>
                    <a:pt x="427" y="779"/>
                    <a:pt x="427" y="779"/>
                    <a:pt x="427" y="779"/>
                  </a:cubicBezTo>
                  <a:cubicBezTo>
                    <a:pt x="433" y="776"/>
                    <a:pt x="433" y="776"/>
                    <a:pt x="433" y="776"/>
                  </a:cubicBezTo>
                  <a:cubicBezTo>
                    <a:pt x="444" y="761"/>
                    <a:pt x="444" y="761"/>
                    <a:pt x="444" y="761"/>
                  </a:cubicBezTo>
                  <a:cubicBezTo>
                    <a:pt x="442" y="738"/>
                    <a:pt x="442" y="738"/>
                    <a:pt x="442" y="738"/>
                  </a:cubicBezTo>
                  <a:cubicBezTo>
                    <a:pt x="435" y="725"/>
                    <a:pt x="432" y="714"/>
                    <a:pt x="434" y="707"/>
                  </a:cubicBezTo>
                  <a:cubicBezTo>
                    <a:pt x="437" y="688"/>
                    <a:pt x="437" y="688"/>
                    <a:pt x="437" y="688"/>
                  </a:cubicBezTo>
                  <a:cubicBezTo>
                    <a:pt x="437" y="686"/>
                    <a:pt x="437" y="686"/>
                    <a:pt x="437" y="686"/>
                  </a:cubicBezTo>
                  <a:cubicBezTo>
                    <a:pt x="438" y="684"/>
                    <a:pt x="438" y="684"/>
                    <a:pt x="438" y="684"/>
                  </a:cubicBezTo>
                  <a:cubicBezTo>
                    <a:pt x="438" y="684"/>
                    <a:pt x="438" y="684"/>
                    <a:pt x="438" y="684"/>
                  </a:cubicBezTo>
                  <a:cubicBezTo>
                    <a:pt x="458" y="672"/>
                    <a:pt x="458" y="672"/>
                    <a:pt x="458" y="672"/>
                  </a:cubicBezTo>
                  <a:cubicBezTo>
                    <a:pt x="459" y="672"/>
                    <a:pt x="459" y="672"/>
                    <a:pt x="459" y="672"/>
                  </a:cubicBezTo>
                  <a:cubicBezTo>
                    <a:pt x="459" y="672"/>
                    <a:pt x="459" y="672"/>
                    <a:pt x="459" y="672"/>
                  </a:cubicBezTo>
                  <a:cubicBezTo>
                    <a:pt x="474" y="663"/>
                    <a:pt x="474" y="663"/>
                    <a:pt x="474" y="663"/>
                  </a:cubicBezTo>
                  <a:cubicBezTo>
                    <a:pt x="491" y="638"/>
                    <a:pt x="491" y="638"/>
                    <a:pt x="491" y="638"/>
                  </a:cubicBezTo>
                  <a:cubicBezTo>
                    <a:pt x="493" y="620"/>
                    <a:pt x="493" y="620"/>
                    <a:pt x="493" y="620"/>
                  </a:cubicBezTo>
                  <a:cubicBezTo>
                    <a:pt x="474" y="576"/>
                    <a:pt x="474" y="576"/>
                    <a:pt x="474" y="576"/>
                  </a:cubicBezTo>
                  <a:cubicBezTo>
                    <a:pt x="516" y="595"/>
                    <a:pt x="516" y="595"/>
                    <a:pt x="516" y="595"/>
                  </a:cubicBezTo>
                  <a:cubicBezTo>
                    <a:pt x="516" y="577"/>
                    <a:pt x="516" y="577"/>
                    <a:pt x="516" y="577"/>
                  </a:cubicBezTo>
                  <a:cubicBezTo>
                    <a:pt x="516" y="577"/>
                    <a:pt x="516" y="577"/>
                    <a:pt x="516" y="577"/>
                  </a:cubicBezTo>
                  <a:cubicBezTo>
                    <a:pt x="516" y="576"/>
                    <a:pt x="516" y="576"/>
                    <a:pt x="516" y="576"/>
                  </a:cubicBezTo>
                  <a:cubicBezTo>
                    <a:pt x="532" y="562"/>
                    <a:pt x="532" y="562"/>
                    <a:pt x="532" y="562"/>
                  </a:cubicBezTo>
                  <a:cubicBezTo>
                    <a:pt x="563" y="554"/>
                    <a:pt x="563" y="554"/>
                    <a:pt x="563" y="554"/>
                  </a:cubicBezTo>
                  <a:cubicBezTo>
                    <a:pt x="565" y="554"/>
                    <a:pt x="565" y="554"/>
                    <a:pt x="565" y="554"/>
                  </a:cubicBezTo>
                  <a:cubicBezTo>
                    <a:pt x="583" y="593"/>
                    <a:pt x="583" y="593"/>
                    <a:pt x="583" y="593"/>
                  </a:cubicBezTo>
                  <a:cubicBezTo>
                    <a:pt x="583" y="595"/>
                    <a:pt x="583" y="595"/>
                    <a:pt x="583" y="595"/>
                  </a:cubicBezTo>
                  <a:cubicBezTo>
                    <a:pt x="581" y="610"/>
                    <a:pt x="581" y="610"/>
                    <a:pt x="581" y="610"/>
                  </a:cubicBezTo>
                  <a:cubicBezTo>
                    <a:pt x="583" y="624"/>
                    <a:pt x="583" y="624"/>
                    <a:pt x="583" y="624"/>
                  </a:cubicBezTo>
                  <a:cubicBezTo>
                    <a:pt x="585" y="630"/>
                    <a:pt x="589" y="633"/>
                    <a:pt x="592" y="633"/>
                  </a:cubicBezTo>
                  <a:cubicBezTo>
                    <a:pt x="596" y="633"/>
                    <a:pt x="601" y="630"/>
                    <a:pt x="605" y="625"/>
                  </a:cubicBezTo>
                  <a:cubicBezTo>
                    <a:pt x="606" y="622"/>
                    <a:pt x="606" y="622"/>
                    <a:pt x="606" y="622"/>
                  </a:cubicBezTo>
                  <a:cubicBezTo>
                    <a:pt x="606" y="622"/>
                    <a:pt x="606" y="622"/>
                    <a:pt x="606" y="622"/>
                  </a:cubicBezTo>
                  <a:cubicBezTo>
                    <a:pt x="607" y="622"/>
                    <a:pt x="607" y="622"/>
                    <a:pt x="607" y="622"/>
                  </a:cubicBezTo>
                  <a:cubicBezTo>
                    <a:pt x="632" y="614"/>
                    <a:pt x="632" y="614"/>
                    <a:pt x="632" y="614"/>
                  </a:cubicBezTo>
                  <a:cubicBezTo>
                    <a:pt x="632" y="614"/>
                    <a:pt x="632" y="614"/>
                    <a:pt x="632" y="614"/>
                  </a:cubicBezTo>
                  <a:cubicBezTo>
                    <a:pt x="633" y="614"/>
                    <a:pt x="633" y="614"/>
                    <a:pt x="633" y="614"/>
                  </a:cubicBezTo>
                  <a:cubicBezTo>
                    <a:pt x="647" y="614"/>
                    <a:pt x="653" y="617"/>
                    <a:pt x="657" y="624"/>
                  </a:cubicBezTo>
                  <a:cubicBezTo>
                    <a:pt x="659" y="652"/>
                    <a:pt x="659" y="652"/>
                    <a:pt x="659" y="652"/>
                  </a:cubicBezTo>
                  <a:cubicBezTo>
                    <a:pt x="659" y="653"/>
                    <a:pt x="659" y="653"/>
                    <a:pt x="659" y="653"/>
                  </a:cubicBezTo>
                  <a:cubicBezTo>
                    <a:pt x="664" y="654"/>
                    <a:pt x="664" y="654"/>
                    <a:pt x="664" y="654"/>
                  </a:cubicBezTo>
                  <a:cubicBezTo>
                    <a:pt x="675" y="657"/>
                    <a:pt x="675" y="657"/>
                    <a:pt x="675" y="657"/>
                  </a:cubicBezTo>
                  <a:cubicBezTo>
                    <a:pt x="690" y="656"/>
                    <a:pt x="690" y="656"/>
                    <a:pt x="690" y="656"/>
                  </a:cubicBezTo>
                  <a:cubicBezTo>
                    <a:pt x="717" y="649"/>
                    <a:pt x="717" y="649"/>
                    <a:pt x="717" y="649"/>
                  </a:cubicBezTo>
                  <a:cubicBezTo>
                    <a:pt x="733" y="635"/>
                    <a:pt x="733" y="635"/>
                    <a:pt x="733" y="635"/>
                  </a:cubicBezTo>
                  <a:cubicBezTo>
                    <a:pt x="734" y="624"/>
                    <a:pt x="734" y="624"/>
                    <a:pt x="734" y="624"/>
                  </a:cubicBezTo>
                  <a:cubicBezTo>
                    <a:pt x="726" y="615"/>
                    <a:pt x="726" y="615"/>
                    <a:pt x="726" y="615"/>
                  </a:cubicBezTo>
                  <a:cubicBezTo>
                    <a:pt x="699" y="606"/>
                    <a:pt x="699" y="606"/>
                    <a:pt x="699" y="606"/>
                  </a:cubicBezTo>
                  <a:cubicBezTo>
                    <a:pt x="699" y="606"/>
                    <a:pt x="699" y="606"/>
                    <a:pt x="699" y="606"/>
                  </a:cubicBezTo>
                  <a:cubicBezTo>
                    <a:pt x="697" y="605"/>
                    <a:pt x="697" y="605"/>
                    <a:pt x="697" y="605"/>
                  </a:cubicBezTo>
                  <a:cubicBezTo>
                    <a:pt x="697" y="605"/>
                    <a:pt x="697" y="605"/>
                    <a:pt x="697" y="605"/>
                  </a:cubicBezTo>
                  <a:cubicBezTo>
                    <a:pt x="697" y="603"/>
                    <a:pt x="697" y="603"/>
                    <a:pt x="697" y="603"/>
                  </a:cubicBezTo>
                  <a:cubicBezTo>
                    <a:pt x="665" y="572"/>
                    <a:pt x="665" y="572"/>
                    <a:pt x="665" y="572"/>
                  </a:cubicBezTo>
                  <a:cubicBezTo>
                    <a:pt x="668" y="570"/>
                    <a:pt x="668" y="570"/>
                    <a:pt x="668" y="570"/>
                  </a:cubicBezTo>
                  <a:cubicBezTo>
                    <a:pt x="684" y="556"/>
                    <a:pt x="684" y="556"/>
                    <a:pt x="684" y="556"/>
                  </a:cubicBezTo>
                  <a:cubicBezTo>
                    <a:pt x="685" y="555"/>
                    <a:pt x="685" y="555"/>
                    <a:pt x="685" y="555"/>
                  </a:cubicBezTo>
                  <a:cubicBezTo>
                    <a:pt x="685" y="555"/>
                    <a:pt x="685" y="555"/>
                    <a:pt x="685" y="555"/>
                  </a:cubicBezTo>
                  <a:cubicBezTo>
                    <a:pt x="701" y="549"/>
                    <a:pt x="701" y="549"/>
                    <a:pt x="701" y="549"/>
                  </a:cubicBezTo>
                  <a:cubicBezTo>
                    <a:pt x="701" y="549"/>
                    <a:pt x="701" y="549"/>
                    <a:pt x="701" y="549"/>
                  </a:cubicBezTo>
                  <a:cubicBezTo>
                    <a:pt x="704" y="549"/>
                    <a:pt x="704" y="549"/>
                    <a:pt x="704" y="549"/>
                  </a:cubicBezTo>
                  <a:cubicBezTo>
                    <a:pt x="725" y="553"/>
                    <a:pt x="725" y="553"/>
                    <a:pt x="725" y="553"/>
                  </a:cubicBezTo>
                  <a:cubicBezTo>
                    <a:pt x="726" y="553"/>
                    <a:pt x="726" y="553"/>
                    <a:pt x="726" y="553"/>
                  </a:cubicBezTo>
                  <a:cubicBezTo>
                    <a:pt x="727" y="554"/>
                    <a:pt x="727" y="554"/>
                    <a:pt x="727" y="554"/>
                  </a:cubicBezTo>
                  <a:cubicBezTo>
                    <a:pt x="727" y="545"/>
                    <a:pt x="727" y="545"/>
                    <a:pt x="727" y="545"/>
                  </a:cubicBezTo>
                  <a:cubicBezTo>
                    <a:pt x="718" y="530"/>
                    <a:pt x="718" y="530"/>
                    <a:pt x="718" y="530"/>
                  </a:cubicBezTo>
                  <a:cubicBezTo>
                    <a:pt x="703" y="522"/>
                    <a:pt x="703" y="522"/>
                    <a:pt x="703" y="522"/>
                  </a:cubicBezTo>
                  <a:cubicBezTo>
                    <a:pt x="683" y="493"/>
                    <a:pt x="683" y="493"/>
                    <a:pt x="683" y="493"/>
                  </a:cubicBezTo>
                  <a:cubicBezTo>
                    <a:pt x="683" y="493"/>
                    <a:pt x="683" y="493"/>
                    <a:pt x="683" y="493"/>
                  </a:cubicBezTo>
                  <a:cubicBezTo>
                    <a:pt x="682" y="492"/>
                    <a:pt x="682" y="492"/>
                    <a:pt x="682" y="492"/>
                  </a:cubicBezTo>
                  <a:cubicBezTo>
                    <a:pt x="682" y="491"/>
                    <a:pt x="682" y="491"/>
                    <a:pt x="682" y="491"/>
                  </a:cubicBezTo>
                  <a:cubicBezTo>
                    <a:pt x="672" y="456"/>
                    <a:pt x="672" y="456"/>
                    <a:pt x="672" y="456"/>
                  </a:cubicBezTo>
                  <a:cubicBezTo>
                    <a:pt x="672" y="429"/>
                    <a:pt x="672" y="429"/>
                    <a:pt x="672" y="429"/>
                  </a:cubicBezTo>
                  <a:cubicBezTo>
                    <a:pt x="689" y="414"/>
                    <a:pt x="689" y="414"/>
                    <a:pt x="689" y="414"/>
                  </a:cubicBezTo>
                  <a:cubicBezTo>
                    <a:pt x="715" y="414"/>
                    <a:pt x="715" y="414"/>
                    <a:pt x="715" y="414"/>
                  </a:cubicBezTo>
                  <a:cubicBezTo>
                    <a:pt x="774" y="419"/>
                    <a:pt x="774" y="419"/>
                    <a:pt x="774" y="419"/>
                  </a:cubicBezTo>
                  <a:cubicBezTo>
                    <a:pt x="801" y="380"/>
                    <a:pt x="801" y="380"/>
                    <a:pt x="801" y="380"/>
                  </a:cubicBezTo>
                  <a:cubicBezTo>
                    <a:pt x="801" y="378"/>
                    <a:pt x="801" y="378"/>
                    <a:pt x="801" y="378"/>
                  </a:cubicBezTo>
                  <a:cubicBezTo>
                    <a:pt x="803" y="378"/>
                    <a:pt x="803" y="378"/>
                    <a:pt x="803" y="378"/>
                  </a:cubicBezTo>
                  <a:cubicBezTo>
                    <a:pt x="825" y="366"/>
                    <a:pt x="825" y="366"/>
                    <a:pt x="825" y="366"/>
                  </a:cubicBezTo>
                  <a:cubicBezTo>
                    <a:pt x="837" y="343"/>
                    <a:pt x="837" y="343"/>
                    <a:pt x="837" y="343"/>
                  </a:cubicBezTo>
                  <a:cubicBezTo>
                    <a:pt x="838" y="342"/>
                    <a:pt x="838" y="342"/>
                    <a:pt x="838" y="342"/>
                  </a:cubicBezTo>
                  <a:cubicBezTo>
                    <a:pt x="865" y="320"/>
                    <a:pt x="865" y="320"/>
                    <a:pt x="865" y="320"/>
                  </a:cubicBezTo>
                  <a:cubicBezTo>
                    <a:pt x="877" y="296"/>
                    <a:pt x="877" y="296"/>
                    <a:pt x="877" y="296"/>
                  </a:cubicBezTo>
                  <a:cubicBezTo>
                    <a:pt x="877" y="295"/>
                    <a:pt x="877" y="295"/>
                    <a:pt x="877" y="295"/>
                  </a:cubicBezTo>
                  <a:cubicBezTo>
                    <a:pt x="878" y="295"/>
                    <a:pt x="878" y="295"/>
                    <a:pt x="878" y="295"/>
                  </a:cubicBezTo>
                  <a:cubicBezTo>
                    <a:pt x="878" y="294"/>
                    <a:pt x="878" y="294"/>
                    <a:pt x="878" y="294"/>
                  </a:cubicBezTo>
                  <a:cubicBezTo>
                    <a:pt x="878" y="294"/>
                    <a:pt x="878" y="294"/>
                    <a:pt x="878" y="294"/>
                  </a:cubicBezTo>
                  <a:cubicBezTo>
                    <a:pt x="889" y="284"/>
                    <a:pt x="889" y="284"/>
                    <a:pt x="889" y="284"/>
                  </a:cubicBezTo>
                  <a:cubicBezTo>
                    <a:pt x="901" y="263"/>
                    <a:pt x="901" y="263"/>
                    <a:pt x="901" y="263"/>
                  </a:cubicBezTo>
                  <a:cubicBezTo>
                    <a:pt x="906" y="230"/>
                    <a:pt x="906" y="230"/>
                    <a:pt x="906" y="230"/>
                  </a:cubicBezTo>
                  <a:cubicBezTo>
                    <a:pt x="906" y="227"/>
                    <a:pt x="906" y="227"/>
                    <a:pt x="906" y="227"/>
                  </a:cubicBezTo>
                  <a:cubicBezTo>
                    <a:pt x="907" y="226"/>
                    <a:pt x="907" y="226"/>
                    <a:pt x="907" y="226"/>
                  </a:cubicBezTo>
                  <a:cubicBezTo>
                    <a:pt x="924" y="214"/>
                    <a:pt x="924" y="214"/>
                    <a:pt x="924" y="214"/>
                  </a:cubicBezTo>
                  <a:cubicBezTo>
                    <a:pt x="928" y="210"/>
                    <a:pt x="928" y="210"/>
                    <a:pt x="928" y="210"/>
                  </a:cubicBezTo>
                  <a:cubicBezTo>
                    <a:pt x="903" y="206"/>
                    <a:pt x="903" y="206"/>
                    <a:pt x="903" y="206"/>
                  </a:cubicBezTo>
                  <a:cubicBezTo>
                    <a:pt x="860" y="208"/>
                    <a:pt x="860" y="208"/>
                    <a:pt x="860" y="208"/>
                  </a:cubicBezTo>
                  <a:cubicBezTo>
                    <a:pt x="859" y="207"/>
                    <a:pt x="859" y="207"/>
                    <a:pt x="859" y="207"/>
                  </a:cubicBezTo>
                  <a:cubicBezTo>
                    <a:pt x="843" y="194"/>
                    <a:pt x="843" y="194"/>
                    <a:pt x="843" y="194"/>
                  </a:cubicBezTo>
                  <a:cubicBezTo>
                    <a:pt x="841" y="194"/>
                    <a:pt x="841" y="194"/>
                    <a:pt x="841" y="194"/>
                  </a:cubicBezTo>
                  <a:cubicBezTo>
                    <a:pt x="841" y="193"/>
                    <a:pt x="841" y="193"/>
                    <a:pt x="841" y="193"/>
                  </a:cubicBezTo>
                  <a:cubicBezTo>
                    <a:pt x="841" y="193"/>
                    <a:pt x="841" y="193"/>
                    <a:pt x="841" y="193"/>
                  </a:cubicBezTo>
                  <a:cubicBezTo>
                    <a:pt x="833" y="180"/>
                    <a:pt x="833" y="180"/>
                    <a:pt x="833" y="180"/>
                  </a:cubicBezTo>
                  <a:cubicBezTo>
                    <a:pt x="831" y="181"/>
                    <a:pt x="831" y="181"/>
                    <a:pt x="831" y="181"/>
                  </a:cubicBezTo>
                  <a:cubicBezTo>
                    <a:pt x="830" y="183"/>
                    <a:pt x="830" y="183"/>
                    <a:pt x="830" y="183"/>
                  </a:cubicBezTo>
                  <a:cubicBezTo>
                    <a:pt x="828" y="187"/>
                    <a:pt x="822" y="188"/>
                    <a:pt x="816" y="188"/>
                  </a:cubicBezTo>
                  <a:cubicBezTo>
                    <a:pt x="810" y="191"/>
                    <a:pt x="810" y="191"/>
                    <a:pt x="810" y="191"/>
                  </a:cubicBezTo>
                  <a:cubicBezTo>
                    <a:pt x="808" y="192"/>
                    <a:pt x="806" y="193"/>
                    <a:pt x="803" y="192"/>
                  </a:cubicBezTo>
                  <a:cubicBezTo>
                    <a:pt x="801" y="192"/>
                    <a:pt x="800" y="189"/>
                    <a:pt x="798" y="183"/>
                  </a:cubicBezTo>
                  <a:cubicBezTo>
                    <a:pt x="797" y="178"/>
                    <a:pt x="795" y="173"/>
                    <a:pt x="789" y="168"/>
                  </a:cubicBezTo>
                  <a:cubicBezTo>
                    <a:pt x="787" y="167"/>
                    <a:pt x="787" y="167"/>
                    <a:pt x="787" y="167"/>
                  </a:cubicBezTo>
                  <a:cubicBezTo>
                    <a:pt x="787" y="165"/>
                    <a:pt x="787" y="165"/>
                    <a:pt x="787" y="165"/>
                  </a:cubicBezTo>
                  <a:cubicBezTo>
                    <a:pt x="786" y="165"/>
                    <a:pt x="786" y="165"/>
                    <a:pt x="786" y="165"/>
                  </a:cubicBezTo>
                  <a:cubicBezTo>
                    <a:pt x="781" y="152"/>
                    <a:pt x="781" y="152"/>
                    <a:pt x="781" y="152"/>
                  </a:cubicBezTo>
                  <a:cubicBezTo>
                    <a:pt x="777" y="152"/>
                    <a:pt x="777" y="152"/>
                    <a:pt x="777" y="152"/>
                  </a:cubicBezTo>
                  <a:cubicBezTo>
                    <a:pt x="761" y="162"/>
                    <a:pt x="761" y="162"/>
                    <a:pt x="761" y="162"/>
                  </a:cubicBezTo>
                  <a:cubicBezTo>
                    <a:pt x="760" y="163"/>
                    <a:pt x="760" y="163"/>
                    <a:pt x="760" y="163"/>
                  </a:cubicBezTo>
                  <a:cubicBezTo>
                    <a:pt x="759" y="163"/>
                    <a:pt x="759" y="163"/>
                    <a:pt x="759" y="163"/>
                  </a:cubicBezTo>
                  <a:cubicBezTo>
                    <a:pt x="722" y="171"/>
                    <a:pt x="722" y="171"/>
                    <a:pt x="722" y="171"/>
                  </a:cubicBezTo>
                  <a:cubicBezTo>
                    <a:pt x="720" y="171"/>
                    <a:pt x="720" y="171"/>
                    <a:pt x="720" y="171"/>
                  </a:cubicBezTo>
                  <a:cubicBezTo>
                    <a:pt x="718" y="170"/>
                    <a:pt x="718" y="170"/>
                    <a:pt x="718" y="170"/>
                  </a:cubicBezTo>
                  <a:cubicBezTo>
                    <a:pt x="694" y="153"/>
                    <a:pt x="694" y="153"/>
                    <a:pt x="694" y="153"/>
                  </a:cubicBezTo>
                  <a:cubicBezTo>
                    <a:pt x="694" y="153"/>
                    <a:pt x="694" y="153"/>
                    <a:pt x="694" y="153"/>
                  </a:cubicBezTo>
                  <a:cubicBezTo>
                    <a:pt x="693" y="152"/>
                    <a:pt x="693" y="152"/>
                    <a:pt x="693" y="152"/>
                  </a:cubicBezTo>
                  <a:cubicBezTo>
                    <a:pt x="693" y="151"/>
                    <a:pt x="693" y="151"/>
                    <a:pt x="693" y="151"/>
                  </a:cubicBezTo>
                  <a:cubicBezTo>
                    <a:pt x="691" y="151"/>
                    <a:pt x="691" y="151"/>
                    <a:pt x="691" y="151"/>
                  </a:cubicBezTo>
                  <a:cubicBezTo>
                    <a:pt x="685" y="138"/>
                    <a:pt x="685" y="138"/>
                    <a:pt x="685" y="138"/>
                  </a:cubicBezTo>
                  <a:cubicBezTo>
                    <a:pt x="667" y="157"/>
                    <a:pt x="667" y="157"/>
                    <a:pt x="667" y="157"/>
                  </a:cubicBezTo>
                  <a:cubicBezTo>
                    <a:pt x="655" y="172"/>
                    <a:pt x="645" y="176"/>
                    <a:pt x="639" y="172"/>
                  </a:cubicBezTo>
                  <a:cubicBezTo>
                    <a:pt x="614" y="159"/>
                    <a:pt x="614" y="159"/>
                    <a:pt x="614" y="159"/>
                  </a:cubicBezTo>
                  <a:cubicBezTo>
                    <a:pt x="598" y="157"/>
                    <a:pt x="598" y="157"/>
                    <a:pt x="598" y="157"/>
                  </a:cubicBezTo>
                  <a:cubicBezTo>
                    <a:pt x="595" y="158"/>
                    <a:pt x="595" y="158"/>
                    <a:pt x="595" y="158"/>
                  </a:cubicBezTo>
                  <a:cubicBezTo>
                    <a:pt x="580" y="146"/>
                    <a:pt x="580" y="146"/>
                    <a:pt x="580" y="146"/>
                  </a:cubicBezTo>
                  <a:cubicBezTo>
                    <a:pt x="579" y="145"/>
                    <a:pt x="579" y="145"/>
                    <a:pt x="579" y="145"/>
                  </a:cubicBezTo>
                  <a:cubicBezTo>
                    <a:pt x="575" y="144"/>
                    <a:pt x="575" y="144"/>
                    <a:pt x="575" y="144"/>
                  </a:cubicBezTo>
                  <a:cubicBezTo>
                    <a:pt x="583" y="116"/>
                    <a:pt x="583" y="116"/>
                    <a:pt x="583" y="116"/>
                  </a:cubicBezTo>
                  <a:cubicBezTo>
                    <a:pt x="583" y="106"/>
                    <a:pt x="583" y="106"/>
                    <a:pt x="583" y="106"/>
                  </a:cubicBezTo>
                  <a:cubicBezTo>
                    <a:pt x="573" y="102"/>
                    <a:pt x="573" y="102"/>
                    <a:pt x="573" y="102"/>
                  </a:cubicBezTo>
                  <a:cubicBezTo>
                    <a:pt x="572" y="102"/>
                    <a:pt x="572" y="102"/>
                    <a:pt x="572" y="102"/>
                  </a:cubicBezTo>
                  <a:cubicBezTo>
                    <a:pt x="550" y="78"/>
                    <a:pt x="550" y="78"/>
                    <a:pt x="550" y="78"/>
                  </a:cubicBezTo>
                  <a:cubicBezTo>
                    <a:pt x="551" y="60"/>
                    <a:pt x="551" y="60"/>
                    <a:pt x="551" y="60"/>
                  </a:cubicBezTo>
                  <a:cubicBezTo>
                    <a:pt x="496" y="55"/>
                    <a:pt x="496" y="55"/>
                    <a:pt x="496" y="55"/>
                  </a:cubicBezTo>
                  <a:cubicBezTo>
                    <a:pt x="475" y="43"/>
                    <a:pt x="475" y="43"/>
                    <a:pt x="475" y="43"/>
                  </a:cubicBezTo>
                  <a:cubicBezTo>
                    <a:pt x="470" y="40"/>
                    <a:pt x="466" y="34"/>
                    <a:pt x="462" y="23"/>
                  </a:cubicBezTo>
                  <a:cubicBezTo>
                    <a:pt x="459" y="16"/>
                    <a:pt x="459" y="16"/>
                    <a:pt x="459" y="16"/>
                  </a:cubicBezTo>
                  <a:cubicBezTo>
                    <a:pt x="455" y="0"/>
                    <a:pt x="455" y="0"/>
                    <a:pt x="455" y="0"/>
                  </a:cubicBezTo>
                  <a:cubicBezTo>
                    <a:pt x="448" y="1"/>
                    <a:pt x="448" y="1"/>
                    <a:pt x="448" y="1"/>
                  </a:cubicBezTo>
                  <a:cubicBezTo>
                    <a:pt x="431" y="15"/>
                    <a:pt x="431" y="15"/>
                    <a:pt x="431" y="15"/>
                  </a:cubicBezTo>
                  <a:cubicBezTo>
                    <a:pt x="411" y="39"/>
                    <a:pt x="411" y="39"/>
                    <a:pt x="411" y="39"/>
                  </a:cubicBezTo>
                  <a:cubicBezTo>
                    <a:pt x="415" y="57"/>
                    <a:pt x="415" y="57"/>
                    <a:pt x="415" y="57"/>
                  </a:cubicBezTo>
                  <a:cubicBezTo>
                    <a:pt x="421" y="80"/>
                    <a:pt x="421" y="80"/>
                    <a:pt x="421" y="80"/>
                  </a:cubicBezTo>
                  <a:cubicBezTo>
                    <a:pt x="421" y="81"/>
                    <a:pt x="421" y="81"/>
                    <a:pt x="421" y="81"/>
                  </a:cubicBezTo>
                  <a:cubicBezTo>
                    <a:pt x="422" y="81"/>
                    <a:pt x="422" y="81"/>
                    <a:pt x="422" y="81"/>
                  </a:cubicBezTo>
                  <a:cubicBezTo>
                    <a:pt x="421" y="82"/>
                    <a:pt x="421" y="82"/>
                    <a:pt x="421" y="82"/>
                  </a:cubicBezTo>
                  <a:cubicBezTo>
                    <a:pt x="421" y="83"/>
                    <a:pt x="421" y="83"/>
                    <a:pt x="421" y="83"/>
                  </a:cubicBezTo>
                  <a:cubicBezTo>
                    <a:pt x="419" y="89"/>
                    <a:pt x="413" y="93"/>
                    <a:pt x="403" y="93"/>
                  </a:cubicBezTo>
                  <a:cubicBezTo>
                    <a:pt x="382" y="93"/>
                    <a:pt x="382" y="93"/>
                    <a:pt x="382" y="93"/>
                  </a:cubicBezTo>
                  <a:cubicBezTo>
                    <a:pt x="370" y="86"/>
                    <a:pt x="370" y="86"/>
                    <a:pt x="370" y="86"/>
                  </a:cubicBezTo>
                  <a:cubicBezTo>
                    <a:pt x="354" y="93"/>
                    <a:pt x="354" y="93"/>
                    <a:pt x="354" y="93"/>
                  </a:cubicBezTo>
                  <a:cubicBezTo>
                    <a:pt x="351" y="94"/>
                    <a:pt x="351" y="94"/>
                    <a:pt x="351" y="94"/>
                  </a:cubicBezTo>
                  <a:cubicBezTo>
                    <a:pt x="348" y="93"/>
                    <a:pt x="348" y="93"/>
                    <a:pt x="348" y="93"/>
                  </a:cubicBezTo>
                  <a:cubicBezTo>
                    <a:pt x="346" y="107"/>
                    <a:pt x="346" y="107"/>
                    <a:pt x="346" y="107"/>
                  </a:cubicBezTo>
                  <a:cubicBezTo>
                    <a:pt x="345" y="110"/>
                    <a:pt x="345" y="110"/>
                    <a:pt x="345" y="110"/>
                  </a:cubicBezTo>
                  <a:cubicBezTo>
                    <a:pt x="345" y="113"/>
                    <a:pt x="345" y="113"/>
                    <a:pt x="345" y="113"/>
                  </a:cubicBezTo>
                  <a:cubicBezTo>
                    <a:pt x="342" y="113"/>
                    <a:pt x="342" y="113"/>
                    <a:pt x="342" y="113"/>
                  </a:cubicBezTo>
                  <a:cubicBezTo>
                    <a:pt x="316" y="104"/>
                    <a:pt x="316" y="104"/>
                    <a:pt x="316" y="104"/>
                  </a:cubicBezTo>
                  <a:cubicBezTo>
                    <a:pt x="316" y="113"/>
                    <a:pt x="317" y="119"/>
                    <a:pt x="321" y="126"/>
                  </a:cubicBezTo>
                  <a:cubicBezTo>
                    <a:pt x="324" y="134"/>
                    <a:pt x="325" y="139"/>
                    <a:pt x="322" y="145"/>
                  </a:cubicBezTo>
                  <a:cubicBezTo>
                    <a:pt x="319" y="154"/>
                    <a:pt x="319" y="154"/>
                    <a:pt x="319" y="154"/>
                  </a:cubicBezTo>
                  <a:cubicBezTo>
                    <a:pt x="316" y="157"/>
                    <a:pt x="306" y="158"/>
                    <a:pt x="293" y="157"/>
                  </a:cubicBezTo>
                  <a:cubicBezTo>
                    <a:pt x="275" y="157"/>
                    <a:pt x="275" y="157"/>
                    <a:pt x="275" y="157"/>
                  </a:cubicBezTo>
                  <a:cubicBezTo>
                    <a:pt x="274" y="187"/>
                    <a:pt x="274" y="187"/>
                    <a:pt x="274" y="187"/>
                  </a:cubicBezTo>
                  <a:cubicBezTo>
                    <a:pt x="250" y="178"/>
                    <a:pt x="250" y="178"/>
                    <a:pt x="250" y="178"/>
                  </a:cubicBezTo>
                  <a:cubicBezTo>
                    <a:pt x="249" y="178"/>
                    <a:pt x="249" y="178"/>
                    <a:pt x="249" y="178"/>
                  </a:cubicBezTo>
                  <a:cubicBezTo>
                    <a:pt x="248" y="177"/>
                    <a:pt x="248" y="177"/>
                    <a:pt x="248" y="177"/>
                  </a:cubicBezTo>
                  <a:cubicBezTo>
                    <a:pt x="237" y="155"/>
                    <a:pt x="237" y="155"/>
                    <a:pt x="237" y="155"/>
                  </a:cubicBezTo>
                  <a:cubicBezTo>
                    <a:pt x="211" y="146"/>
                    <a:pt x="211" y="146"/>
                    <a:pt x="211" y="146"/>
                  </a:cubicBezTo>
                  <a:cubicBezTo>
                    <a:pt x="205" y="133"/>
                    <a:pt x="205" y="133"/>
                    <a:pt x="205" y="133"/>
                  </a:cubicBezTo>
                  <a:cubicBezTo>
                    <a:pt x="195" y="140"/>
                    <a:pt x="195" y="140"/>
                    <a:pt x="195" y="140"/>
                  </a:cubicBezTo>
                  <a:cubicBezTo>
                    <a:pt x="194" y="140"/>
                    <a:pt x="194" y="140"/>
                    <a:pt x="194" y="140"/>
                  </a:cubicBezTo>
                  <a:cubicBezTo>
                    <a:pt x="179" y="143"/>
                    <a:pt x="179" y="143"/>
                    <a:pt x="179" y="143"/>
                  </a:cubicBezTo>
                  <a:cubicBezTo>
                    <a:pt x="174" y="143"/>
                    <a:pt x="174" y="143"/>
                    <a:pt x="174" y="143"/>
                  </a:cubicBezTo>
                  <a:cubicBezTo>
                    <a:pt x="166" y="124"/>
                    <a:pt x="166" y="124"/>
                    <a:pt x="166" y="124"/>
                  </a:cubicBezTo>
                  <a:cubicBezTo>
                    <a:pt x="157" y="113"/>
                    <a:pt x="157" y="113"/>
                    <a:pt x="157" y="113"/>
                  </a:cubicBezTo>
                  <a:cubicBezTo>
                    <a:pt x="156" y="112"/>
                    <a:pt x="156" y="112"/>
                    <a:pt x="156" y="112"/>
                  </a:cubicBezTo>
                  <a:cubicBezTo>
                    <a:pt x="148" y="101"/>
                    <a:pt x="144" y="92"/>
                    <a:pt x="142" y="86"/>
                  </a:cubicBezTo>
                  <a:cubicBezTo>
                    <a:pt x="142" y="85"/>
                    <a:pt x="139" y="83"/>
                    <a:pt x="134" y="82"/>
                  </a:cubicBezTo>
                  <a:cubicBezTo>
                    <a:pt x="130" y="81"/>
                    <a:pt x="130" y="81"/>
                    <a:pt x="130" y="81"/>
                  </a:cubicBezTo>
                  <a:cubicBezTo>
                    <a:pt x="123" y="78"/>
                    <a:pt x="117" y="72"/>
                    <a:pt x="114" y="62"/>
                  </a:cubicBezTo>
                  <a:cubicBezTo>
                    <a:pt x="110" y="44"/>
                    <a:pt x="110" y="44"/>
                    <a:pt x="110" y="44"/>
                  </a:cubicBezTo>
                  <a:cubicBezTo>
                    <a:pt x="110" y="29"/>
                    <a:pt x="110" y="29"/>
                    <a:pt x="110" y="29"/>
                  </a:cubicBezTo>
                  <a:cubicBezTo>
                    <a:pt x="103" y="16"/>
                    <a:pt x="103" y="16"/>
                    <a:pt x="103" y="16"/>
                  </a:cubicBezTo>
                  <a:cubicBezTo>
                    <a:pt x="90" y="20"/>
                    <a:pt x="90" y="20"/>
                    <a:pt x="90" y="20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8" y="20"/>
                    <a:pt x="88" y="20"/>
                    <a:pt x="88" y="20"/>
                  </a:cubicBezTo>
                  <a:lnTo>
                    <a:pt x="87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HK" altLang="en-US"/>
            </a:p>
          </p:txBody>
        </p:sp>
        <p:sp>
          <p:nvSpPr>
            <p:cNvPr id="41" name="Freeform 11"/>
            <p:cNvSpPr/>
            <p:nvPr/>
          </p:nvSpPr>
          <p:spPr bwMode="auto">
            <a:xfrm>
              <a:off x="667861" y="3549650"/>
              <a:ext cx="2505075" cy="1519238"/>
            </a:xfrm>
            <a:custGeom>
              <a:avLst/>
              <a:gdLst>
                <a:gd name="T0" fmla="*/ 177 w 1661"/>
                <a:gd name="T1" fmla="*/ 45 h 1007"/>
                <a:gd name="T2" fmla="*/ 90 w 1661"/>
                <a:gd name="T3" fmla="*/ 76 h 1007"/>
                <a:gd name="T4" fmla="*/ 57 w 1661"/>
                <a:gd name="T5" fmla="*/ 140 h 1007"/>
                <a:gd name="T6" fmla="*/ 27 w 1661"/>
                <a:gd name="T7" fmla="*/ 275 h 1007"/>
                <a:gd name="T8" fmla="*/ 23 w 1661"/>
                <a:gd name="T9" fmla="*/ 313 h 1007"/>
                <a:gd name="T10" fmla="*/ 82 w 1661"/>
                <a:gd name="T11" fmla="*/ 435 h 1007"/>
                <a:gd name="T12" fmla="*/ 171 w 1661"/>
                <a:gd name="T13" fmla="*/ 537 h 1007"/>
                <a:gd name="T14" fmla="*/ 244 w 1661"/>
                <a:gd name="T15" fmla="*/ 515 h 1007"/>
                <a:gd name="T16" fmla="*/ 312 w 1661"/>
                <a:gd name="T17" fmla="*/ 604 h 1007"/>
                <a:gd name="T18" fmla="*/ 384 w 1661"/>
                <a:gd name="T19" fmla="*/ 658 h 1007"/>
                <a:gd name="T20" fmla="*/ 415 w 1661"/>
                <a:gd name="T21" fmla="*/ 713 h 1007"/>
                <a:gd name="T22" fmla="*/ 499 w 1661"/>
                <a:gd name="T23" fmla="*/ 771 h 1007"/>
                <a:gd name="T24" fmla="*/ 539 w 1661"/>
                <a:gd name="T25" fmla="*/ 794 h 1007"/>
                <a:gd name="T26" fmla="*/ 624 w 1661"/>
                <a:gd name="T27" fmla="*/ 827 h 1007"/>
                <a:gd name="T28" fmla="*/ 791 w 1661"/>
                <a:gd name="T29" fmla="*/ 854 h 1007"/>
                <a:gd name="T30" fmla="*/ 784 w 1661"/>
                <a:gd name="T31" fmla="*/ 921 h 1007"/>
                <a:gd name="T32" fmla="*/ 1022 w 1661"/>
                <a:gd name="T33" fmla="*/ 893 h 1007"/>
                <a:gd name="T34" fmla="*/ 1048 w 1661"/>
                <a:gd name="T35" fmla="*/ 972 h 1007"/>
                <a:gd name="T36" fmla="*/ 1265 w 1661"/>
                <a:gd name="T37" fmla="*/ 941 h 1007"/>
                <a:gd name="T38" fmla="*/ 1354 w 1661"/>
                <a:gd name="T39" fmla="*/ 895 h 1007"/>
                <a:gd name="T40" fmla="*/ 1503 w 1661"/>
                <a:gd name="T41" fmla="*/ 947 h 1007"/>
                <a:gd name="T42" fmla="*/ 1504 w 1661"/>
                <a:gd name="T43" fmla="*/ 942 h 1007"/>
                <a:gd name="T44" fmla="*/ 1575 w 1661"/>
                <a:gd name="T45" fmla="*/ 918 h 1007"/>
                <a:gd name="T46" fmla="*/ 1604 w 1661"/>
                <a:gd name="T47" fmla="*/ 874 h 1007"/>
                <a:gd name="T48" fmla="*/ 1648 w 1661"/>
                <a:gd name="T49" fmla="*/ 739 h 1007"/>
                <a:gd name="T50" fmla="*/ 1628 w 1661"/>
                <a:gd name="T51" fmla="*/ 653 h 1007"/>
                <a:gd name="T52" fmla="*/ 1588 w 1661"/>
                <a:gd name="T53" fmla="*/ 545 h 1007"/>
                <a:gd name="T54" fmla="*/ 1566 w 1661"/>
                <a:gd name="T55" fmla="*/ 504 h 1007"/>
                <a:gd name="T56" fmla="*/ 1540 w 1661"/>
                <a:gd name="T57" fmla="*/ 519 h 1007"/>
                <a:gd name="T58" fmla="*/ 1473 w 1661"/>
                <a:gd name="T59" fmla="*/ 535 h 1007"/>
                <a:gd name="T60" fmla="*/ 1405 w 1661"/>
                <a:gd name="T61" fmla="*/ 562 h 1007"/>
                <a:gd name="T62" fmla="*/ 1355 w 1661"/>
                <a:gd name="T63" fmla="*/ 501 h 1007"/>
                <a:gd name="T64" fmla="*/ 1309 w 1661"/>
                <a:gd name="T65" fmla="*/ 453 h 1007"/>
                <a:gd name="T66" fmla="*/ 1170 w 1661"/>
                <a:gd name="T67" fmla="*/ 438 h 1007"/>
                <a:gd name="T68" fmla="*/ 1065 w 1661"/>
                <a:gd name="T69" fmla="*/ 393 h 1007"/>
                <a:gd name="T70" fmla="*/ 1028 w 1661"/>
                <a:gd name="T71" fmla="*/ 352 h 1007"/>
                <a:gd name="T72" fmla="*/ 973 w 1661"/>
                <a:gd name="T73" fmla="*/ 356 h 1007"/>
                <a:gd name="T74" fmla="*/ 916 w 1661"/>
                <a:gd name="T75" fmla="*/ 257 h 1007"/>
                <a:gd name="T76" fmla="*/ 941 w 1661"/>
                <a:gd name="T77" fmla="*/ 193 h 1007"/>
                <a:gd name="T78" fmla="*/ 943 w 1661"/>
                <a:gd name="T79" fmla="*/ 103 h 1007"/>
                <a:gd name="T80" fmla="*/ 944 w 1661"/>
                <a:gd name="T81" fmla="*/ 55 h 1007"/>
                <a:gd name="T82" fmla="*/ 936 w 1661"/>
                <a:gd name="T83" fmla="*/ 52 h 1007"/>
                <a:gd name="T84" fmla="*/ 915 w 1661"/>
                <a:gd name="T85" fmla="*/ 39 h 1007"/>
                <a:gd name="T86" fmla="*/ 806 w 1661"/>
                <a:gd name="T87" fmla="*/ 5 h 1007"/>
                <a:gd name="T88" fmla="*/ 686 w 1661"/>
                <a:gd name="T89" fmla="*/ 29 h 1007"/>
                <a:gd name="T90" fmla="*/ 584 w 1661"/>
                <a:gd name="T91" fmla="*/ 47 h 1007"/>
                <a:gd name="T92" fmla="*/ 544 w 1661"/>
                <a:gd name="T93" fmla="*/ 52 h 1007"/>
                <a:gd name="T94" fmla="*/ 453 w 1661"/>
                <a:gd name="T95" fmla="*/ 47 h 1007"/>
                <a:gd name="T96" fmla="*/ 402 w 1661"/>
                <a:gd name="T97" fmla="*/ 0 h 1007"/>
                <a:gd name="T98" fmla="*/ 356 w 1661"/>
                <a:gd name="T99" fmla="*/ 24 h 1007"/>
                <a:gd name="T100" fmla="*/ 244 w 1661"/>
                <a:gd name="T101" fmla="*/ 14 h 10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661" h="1007">
                  <a:moveTo>
                    <a:pt x="205" y="3"/>
                  </a:moveTo>
                  <a:cubicBezTo>
                    <a:pt x="205" y="4"/>
                    <a:pt x="205" y="4"/>
                    <a:pt x="205" y="4"/>
                  </a:cubicBezTo>
                  <a:cubicBezTo>
                    <a:pt x="201" y="13"/>
                    <a:pt x="193" y="20"/>
                    <a:pt x="185" y="27"/>
                  </a:cubicBezTo>
                  <a:cubicBezTo>
                    <a:pt x="179" y="30"/>
                    <a:pt x="177" y="35"/>
                    <a:pt x="177" y="42"/>
                  </a:cubicBezTo>
                  <a:cubicBezTo>
                    <a:pt x="177" y="45"/>
                    <a:pt x="177" y="45"/>
                    <a:pt x="177" y="45"/>
                  </a:cubicBezTo>
                  <a:cubicBezTo>
                    <a:pt x="177" y="50"/>
                    <a:pt x="173" y="59"/>
                    <a:pt x="165" y="71"/>
                  </a:cubicBezTo>
                  <a:cubicBezTo>
                    <a:pt x="164" y="77"/>
                    <a:pt x="164" y="77"/>
                    <a:pt x="164" y="77"/>
                  </a:cubicBezTo>
                  <a:cubicBezTo>
                    <a:pt x="162" y="80"/>
                    <a:pt x="158" y="82"/>
                    <a:pt x="150" y="82"/>
                  </a:cubicBezTo>
                  <a:cubicBezTo>
                    <a:pt x="90" y="74"/>
                    <a:pt x="90" y="74"/>
                    <a:pt x="90" y="74"/>
                  </a:cubicBezTo>
                  <a:cubicBezTo>
                    <a:pt x="90" y="76"/>
                    <a:pt x="90" y="76"/>
                    <a:pt x="90" y="76"/>
                  </a:cubicBezTo>
                  <a:cubicBezTo>
                    <a:pt x="86" y="89"/>
                    <a:pt x="86" y="89"/>
                    <a:pt x="86" y="89"/>
                  </a:cubicBezTo>
                  <a:cubicBezTo>
                    <a:pt x="86" y="90"/>
                    <a:pt x="86" y="90"/>
                    <a:pt x="86" y="90"/>
                  </a:cubicBezTo>
                  <a:cubicBezTo>
                    <a:pt x="85" y="91"/>
                    <a:pt x="85" y="91"/>
                    <a:pt x="85" y="91"/>
                  </a:cubicBezTo>
                  <a:cubicBezTo>
                    <a:pt x="85" y="91"/>
                    <a:pt x="85" y="91"/>
                    <a:pt x="85" y="91"/>
                  </a:cubicBezTo>
                  <a:cubicBezTo>
                    <a:pt x="69" y="114"/>
                    <a:pt x="58" y="129"/>
                    <a:pt x="57" y="140"/>
                  </a:cubicBezTo>
                  <a:cubicBezTo>
                    <a:pt x="56" y="145"/>
                    <a:pt x="63" y="164"/>
                    <a:pt x="76" y="197"/>
                  </a:cubicBezTo>
                  <a:cubicBezTo>
                    <a:pt x="86" y="219"/>
                    <a:pt x="86" y="219"/>
                    <a:pt x="86" y="219"/>
                  </a:cubicBezTo>
                  <a:cubicBezTo>
                    <a:pt x="90" y="230"/>
                    <a:pt x="87" y="242"/>
                    <a:pt x="77" y="256"/>
                  </a:cubicBezTo>
                  <a:cubicBezTo>
                    <a:pt x="58" y="275"/>
                    <a:pt x="58" y="275"/>
                    <a:pt x="58" y="275"/>
                  </a:cubicBezTo>
                  <a:cubicBezTo>
                    <a:pt x="27" y="275"/>
                    <a:pt x="27" y="275"/>
                    <a:pt x="27" y="275"/>
                  </a:cubicBezTo>
                  <a:cubicBezTo>
                    <a:pt x="20" y="240"/>
                    <a:pt x="20" y="240"/>
                    <a:pt x="20" y="240"/>
                  </a:cubicBezTo>
                  <a:cubicBezTo>
                    <a:pt x="12" y="283"/>
                    <a:pt x="12" y="283"/>
                    <a:pt x="12" y="283"/>
                  </a:cubicBezTo>
                  <a:cubicBezTo>
                    <a:pt x="26" y="305"/>
                    <a:pt x="26" y="305"/>
                    <a:pt x="26" y="305"/>
                  </a:cubicBezTo>
                  <a:cubicBezTo>
                    <a:pt x="27" y="308"/>
                    <a:pt x="27" y="310"/>
                    <a:pt x="26" y="311"/>
                  </a:cubicBezTo>
                  <a:cubicBezTo>
                    <a:pt x="23" y="313"/>
                    <a:pt x="23" y="313"/>
                    <a:pt x="23" y="313"/>
                  </a:cubicBezTo>
                  <a:cubicBezTo>
                    <a:pt x="19" y="316"/>
                    <a:pt x="13" y="327"/>
                    <a:pt x="7" y="345"/>
                  </a:cubicBezTo>
                  <a:cubicBezTo>
                    <a:pt x="0" y="360"/>
                    <a:pt x="3" y="376"/>
                    <a:pt x="16" y="393"/>
                  </a:cubicBezTo>
                  <a:cubicBezTo>
                    <a:pt x="41" y="393"/>
                    <a:pt x="41" y="393"/>
                    <a:pt x="41" y="393"/>
                  </a:cubicBezTo>
                  <a:cubicBezTo>
                    <a:pt x="50" y="395"/>
                    <a:pt x="63" y="409"/>
                    <a:pt x="80" y="433"/>
                  </a:cubicBezTo>
                  <a:cubicBezTo>
                    <a:pt x="82" y="435"/>
                    <a:pt x="82" y="435"/>
                    <a:pt x="82" y="435"/>
                  </a:cubicBezTo>
                  <a:cubicBezTo>
                    <a:pt x="82" y="435"/>
                    <a:pt x="82" y="435"/>
                    <a:pt x="82" y="435"/>
                  </a:cubicBezTo>
                  <a:cubicBezTo>
                    <a:pt x="82" y="443"/>
                    <a:pt x="85" y="448"/>
                    <a:pt x="90" y="452"/>
                  </a:cubicBezTo>
                  <a:cubicBezTo>
                    <a:pt x="146" y="504"/>
                    <a:pt x="146" y="504"/>
                    <a:pt x="146" y="504"/>
                  </a:cubicBezTo>
                  <a:cubicBezTo>
                    <a:pt x="146" y="505"/>
                    <a:pt x="146" y="505"/>
                    <a:pt x="146" y="505"/>
                  </a:cubicBezTo>
                  <a:cubicBezTo>
                    <a:pt x="171" y="537"/>
                    <a:pt x="171" y="537"/>
                    <a:pt x="171" y="537"/>
                  </a:cubicBezTo>
                  <a:cubicBezTo>
                    <a:pt x="186" y="537"/>
                    <a:pt x="186" y="537"/>
                    <a:pt x="186" y="537"/>
                  </a:cubicBezTo>
                  <a:cubicBezTo>
                    <a:pt x="202" y="508"/>
                    <a:pt x="202" y="508"/>
                    <a:pt x="202" y="508"/>
                  </a:cubicBezTo>
                  <a:cubicBezTo>
                    <a:pt x="204" y="506"/>
                    <a:pt x="204" y="506"/>
                    <a:pt x="204" y="506"/>
                  </a:cubicBezTo>
                  <a:cubicBezTo>
                    <a:pt x="205" y="505"/>
                    <a:pt x="205" y="505"/>
                    <a:pt x="205" y="505"/>
                  </a:cubicBezTo>
                  <a:cubicBezTo>
                    <a:pt x="244" y="515"/>
                    <a:pt x="244" y="515"/>
                    <a:pt x="244" y="515"/>
                  </a:cubicBezTo>
                  <a:cubicBezTo>
                    <a:pt x="244" y="516"/>
                    <a:pt x="244" y="516"/>
                    <a:pt x="244" y="516"/>
                  </a:cubicBezTo>
                  <a:cubicBezTo>
                    <a:pt x="244" y="518"/>
                    <a:pt x="244" y="518"/>
                    <a:pt x="244" y="518"/>
                  </a:cubicBezTo>
                  <a:cubicBezTo>
                    <a:pt x="249" y="544"/>
                    <a:pt x="249" y="544"/>
                    <a:pt x="249" y="544"/>
                  </a:cubicBezTo>
                  <a:cubicBezTo>
                    <a:pt x="296" y="598"/>
                    <a:pt x="296" y="598"/>
                    <a:pt x="296" y="598"/>
                  </a:cubicBezTo>
                  <a:cubicBezTo>
                    <a:pt x="312" y="604"/>
                    <a:pt x="312" y="604"/>
                    <a:pt x="312" y="604"/>
                  </a:cubicBezTo>
                  <a:cubicBezTo>
                    <a:pt x="313" y="605"/>
                    <a:pt x="313" y="605"/>
                    <a:pt x="313" y="605"/>
                  </a:cubicBezTo>
                  <a:cubicBezTo>
                    <a:pt x="320" y="610"/>
                    <a:pt x="320" y="610"/>
                    <a:pt x="320" y="610"/>
                  </a:cubicBezTo>
                  <a:cubicBezTo>
                    <a:pt x="321" y="611"/>
                    <a:pt x="321" y="611"/>
                    <a:pt x="321" y="611"/>
                  </a:cubicBezTo>
                  <a:cubicBezTo>
                    <a:pt x="356" y="662"/>
                    <a:pt x="356" y="662"/>
                    <a:pt x="356" y="662"/>
                  </a:cubicBezTo>
                  <a:cubicBezTo>
                    <a:pt x="384" y="658"/>
                    <a:pt x="384" y="658"/>
                    <a:pt x="384" y="658"/>
                  </a:cubicBezTo>
                  <a:cubicBezTo>
                    <a:pt x="387" y="658"/>
                    <a:pt x="387" y="658"/>
                    <a:pt x="387" y="658"/>
                  </a:cubicBezTo>
                  <a:cubicBezTo>
                    <a:pt x="388" y="658"/>
                    <a:pt x="388" y="658"/>
                    <a:pt x="388" y="658"/>
                  </a:cubicBezTo>
                  <a:cubicBezTo>
                    <a:pt x="390" y="660"/>
                    <a:pt x="390" y="660"/>
                    <a:pt x="390" y="660"/>
                  </a:cubicBezTo>
                  <a:cubicBezTo>
                    <a:pt x="391" y="662"/>
                    <a:pt x="391" y="662"/>
                    <a:pt x="391" y="662"/>
                  </a:cubicBezTo>
                  <a:cubicBezTo>
                    <a:pt x="415" y="713"/>
                    <a:pt x="415" y="713"/>
                    <a:pt x="415" y="713"/>
                  </a:cubicBezTo>
                  <a:cubicBezTo>
                    <a:pt x="445" y="731"/>
                    <a:pt x="445" y="731"/>
                    <a:pt x="445" y="731"/>
                  </a:cubicBezTo>
                  <a:cubicBezTo>
                    <a:pt x="469" y="737"/>
                    <a:pt x="469" y="737"/>
                    <a:pt x="469" y="737"/>
                  </a:cubicBezTo>
                  <a:cubicBezTo>
                    <a:pt x="480" y="770"/>
                    <a:pt x="480" y="770"/>
                    <a:pt x="480" y="770"/>
                  </a:cubicBezTo>
                  <a:cubicBezTo>
                    <a:pt x="498" y="770"/>
                    <a:pt x="498" y="770"/>
                    <a:pt x="498" y="770"/>
                  </a:cubicBezTo>
                  <a:cubicBezTo>
                    <a:pt x="499" y="771"/>
                    <a:pt x="499" y="771"/>
                    <a:pt x="499" y="771"/>
                  </a:cubicBezTo>
                  <a:cubicBezTo>
                    <a:pt x="499" y="771"/>
                    <a:pt x="499" y="771"/>
                    <a:pt x="499" y="771"/>
                  </a:cubicBezTo>
                  <a:cubicBezTo>
                    <a:pt x="537" y="792"/>
                    <a:pt x="537" y="792"/>
                    <a:pt x="537" y="792"/>
                  </a:cubicBezTo>
                  <a:cubicBezTo>
                    <a:pt x="537" y="793"/>
                    <a:pt x="537" y="793"/>
                    <a:pt x="537" y="793"/>
                  </a:cubicBezTo>
                  <a:cubicBezTo>
                    <a:pt x="537" y="793"/>
                    <a:pt x="537" y="793"/>
                    <a:pt x="537" y="793"/>
                  </a:cubicBezTo>
                  <a:cubicBezTo>
                    <a:pt x="539" y="794"/>
                    <a:pt x="539" y="794"/>
                    <a:pt x="539" y="794"/>
                  </a:cubicBezTo>
                  <a:cubicBezTo>
                    <a:pt x="566" y="828"/>
                    <a:pt x="566" y="828"/>
                    <a:pt x="566" y="828"/>
                  </a:cubicBezTo>
                  <a:cubicBezTo>
                    <a:pt x="606" y="821"/>
                    <a:pt x="606" y="821"/>
                    <a:pt x="606" y="821"/>
                  </a:cubicBezTo>
                  <a:cubicBezTo>
                    <a:pt x="608" y="821"/>
                    <a:pt x="608" y="821"/>
                    <a:pt x="608" y="821"/>
                  </a:cubicBezTo>
                  <a:cubicBezTo>
                    <a:pt x="623" y="827"/>
                    <a:pt x="623" y="827"/>
                    <a:pt x="623" y="827"/>
                  </a:cubicBezTo>
                  <a:cubicBezTo>
                    <a:pt x="624" y="827"/>
                    <a:pt x="624" y="827"/>
                    <a:pt x="624" y="827"/>
                  </a:cubicBezTo>
                  <a:cubicBezTo>
                    <a:pt x="649" y="849"/>
                    <a:pt x="649" y="849"/>
                    <a:pt x="649" y="849"/>
                  </a:cubicBezTo>
                  <a:cubicBezTo>
                    <a:pt x="695" y="852"/>
                    <a:pt x="695" y="852"/>
                    <a:pt x="695" y="852"/>
                  </a:cubicBezTo>
                  <a:cubicBezTo>
                    <a:pt x="722" y="848"/>
                    <a:pt x="722" y="848"/>
                    <a:pt x="722" y="848"/>
                  </a:cubicBezTo>
                  <a:cubicBezTo>
                    <a:pt x="722" y="848"/>
                    <a:pt x="722" y="848"/>
                    <a:pt x="722" y="848"/>
                  </a:cubicBezTo>
                  <a:cubicBezTo>
                    <a:pt x="759" y="842"/>
                    <a:pt x="782" y="845"/>
                    <a:pt x="791" y="854"/>
                  </a:cubicBezTo>
                  <a:cubicBezTo>
                    <a:pt x="796" y="863"/>
                    <a:pt x="793" y="871"/>
                    <a:pt x="780" y="882"/>
                  </a:cubicBezTo>
                  <a:cubicBezTo>
                    <a:pt x="770" y="892"/>
                    <a:pt x="770" y="892"/>
                    <a:pt x="770" y="892"/>
                  </a:cubicBezTo>
                  <a:cubicBezTo>
                    <a:pt x="766" y="898"/>
                    <a:pt x="771" y="906"/>
                    <a:pt x="784" y="919"/>
                  </a:cubicBezTo>
                  <a:cubicBezTo>
                    <a:pt x="785" y="921"/>
                    <a:pt x="785" y="921"/>
                    <a:pt x="785" y="921"/>
                  </a:cubicBezTo>
                  <a:cubicBezTo>
                    <a:pt x="784" y="921"/>
                    <a:pt x="784" y="921"/>
                    <a:pt x="784" y="921"/>
                  </a:cubicBezTo>
                  <a:cubicBezTo>
                    <a:pt x="793" y="927"/>
                    <a:pt x="793" y="927"/>
                    <a:pt x="793" y="927"/>
                  </a:cubicBezTo>
                  <a:cubicBezTo>
                    <a:pt x="796" y="924"/>
                    <a:pt x="796" y="924"/>
                    <a:pt x="796" y="924"/>
                  </a:cubicBezTo>
                  <a:cubicBezTo>
                    <a:pt x="822" y="874"/>
                    <a:pt x="844" y="847"/>
                    <a:pt x="858" y="842"/>
                  </a:cubicBezTo>
                  <a:cubicBezTo>
                    <a:pt x="874" y="836"/>
                    <a:pt x="907" y="850"/>
                    <a:pt x="959" y="882"/>
                  </a:cubicBezTo>
                  <a:cubicBezTo>
                    <a:pt x="1022" y="893"/>
                    <a:pt x="1022" y="893"/>
                    <a:pt x="1022" y="893"/>
                  </a:cubicBezTo>
                  <a:cubicBezTo>
                    <a:pt x="1021" y="896"/>
                    <a:pt x="1021" y="896"/>
                    <a:pt x="1021" y="896"/>
                  </a:cubicBezTo>
                  <a:cubicBezTo>
                    <a:pt x="1021" y="898"/>
                    <a:pt x="1021" y="898"/>
                    <a:pt x="1021" y="898"/>
                  </a:cubicBezTo>
                  <a:cubicBezTo>
                    <a:pt x="1018" y="927"/>
                    <a:pt x="1018" y="927"/>
                    <a:pt x="1018" y="927"/>
                  </a:cubicBezTo>
                  <a:cubicBezTo>
                    <a:pt x="1049" y="931"/>
                    <a:pt x="1049" y="931"/>
                    <a:pt x="1049" y="931"/>
                  </a:cubicBezTo>
                  <a:cubicBezTo>
                    <a:pt x="1048" y="972"/>
                    <a:pt x="1048" y="972"/>
                    <a:pt x="1048" y="972"/>
                  </a:cubicBezTo>
                  <a:cubicBezTo>
                    <a:pt x="1058" y="990"/>
                    <a:pt x="1065" y="1000"/>
                    <a:pt x="1069" y="1003"/>
                  </a:cubicBezTo>
                  <a:cubicBezTo>
                    <a:pt x="1076" y="1007"/>
                    <a:pt x="1107" y="1007"/>
                    <a:pt x="1163" y="1003"/>
                  </a:cubicBezTo>
                  <a:cubicBezTo>
                    <a:pt x="1196" y="986"/>
                    <a:pt x="1196" y="986"/>
                    <a:pt x="1196" y="986"/>
                  </a:cubicBezTo>
                  <a:cubicBezTo>
                    <a:pt x="1228" y="942"/>
                    <a:pt x="1228" y="942"/>
                    <a:pt x="1228" y="942"/>
                  </a:cubicBezTo>
                  <a:cubicBezTo>
                    <a:pt x="1265" y="941"/>
                    <a:pt x="1265" y="941"/>
                    <a:pt x="1265" y="941"/>
                  </a:cubicBezTo>
                  <a:cubicBezTo>
                    <a:pt x="1283" y="936"/>
                    <a:pt x="1283" y="936"/>
                    <a:pt x="1283" y="936"/>
                  </a:cubicBezTo>
                  <a:cubicBezTo>
                    <a:pt x="1352" y="896"/>
                    <a:pt x="1352" y="896"/>
                    <a:pt x="1352" y="896"/>
                  </a:cubicBezTo>
                  <a:cubicBezTo>
                    <a:pt x="1353" y="896"/>
                    <a:pt x="1353" y="896"/>
                    <a:pt x="1353" y="896"/>
                  </a:cubicBezTo>
                  <a:cubicBezTo>
                    <a:pt x="1354" y="895"/>
                    <a:pt x="1354" y="895"/>
                    <a:pt x="1354" y="895"/>
                  </a:cubicBezTo>
                  <a:cubicBezTo>
                    <a:pt x="1354" y="895"/>
                    <a:pt x="1354" y="895"/>
                    <a:pt x="1354" y="895"/>
                  </a:cubicBezTo>
                  <a:cubicBezTo>
                    <a:pt x="1394" y="890"/>
                    <a:pt x="1418" y="889"/>
                    <a:pt x="1424" y="895"/>
                  </a:cubicBezTo>
                  <a:cubicBezTo>
                    <a:pt x="1469" y="933"/>
                    <a:pt x="1469" y="933"/>
                    <a:pt x="1469" y="933"/>
                  </a:cubicBezTo>
                  <a:cubicBezTo>
                    <a:pt x="1483" y="938"/>
                    <a:pt x="1483" y="938"/>
                    <a:pt x="1483" y="938"/>
                  </a:cubicBezTo>
                  <a:cubicBezTo>
                    <a:pt x="1485" y="940"/>
                    <a:pt x="1485" y="940"/>
                    <a:pt x="1485" y="940"/>
                  </a:cubicBezTo>
                  <a:cubicBezTo>
                    <a:pt x="1503" y="947"/>
                    <a:pt x="1503" y="947"/>
                    <a:pt x="1503" y="947"/>
                  </a:cubicBezTo>
                  <a:cubicBezTo>
                    <a:pt x="1504" y="948"/>
                    <a:pt x="1504" y="948"/>
                    <a:pt x="1504" y="948"/>
                  </a:cubicBezTo>
                  <a:cubicBezTo>
                    <a:pt x="1504" y="945"/>
                    <a:pt x="1504" y="945"/>
                    <a:pt x="1504" y="945"/>
                  </a:cubicBezTo>
                  <a:cubicBezTo>
                    <a:pt x="1504" y="944"/>
                    <a:pt x="1504" y="944"/>
                    <a:pt x="1504" y="944"/>
                  </a:cubicBezTo>
                  <a:cubicBezTo>
                    <a:pt x="1504" y="943"/>
                    <a:pt x="1504" y="943"/>
                    <a:pt x="1504" y="943"/>
                  </a:cubicBezTo>
                  <a:cubicBezTo>
                    <a:pt x="1504" y="942"/>
                    <a:pt x="1504" y="942"/>
                    <a:pt x="1504" y="942"/>
                  </a:cubicBezTo>
                  <a:cubicBezTo>
                    <a:pt x="1512" y="910"/>
                    <a:pt x="1512" y="910"/>
                    <a:pt x="1512" y="910"/>
                  </a:cubicBezTo>
                  <a:cubicBezTo>
                    <a:pt x="1508" y="901"/>
                    <a:pt x="1508" y="893"/>
                    <a:pt x="1512" y="887"/>
                  </a:cubicBezTo>
                  <a:cubicBezTo>
                    <a:pt x="1514" y="882"/>
                    <a:pt x="1519" y="879"/>
                    <a:pt x="1527" y="877"/>
                  </a:cubicBezTo>
                  <a:cubicBezTo>
                    <a:pt x="1543" y="873"/>
                    <a:pt x="1558" y="887"/>
                    <a:pt x="1573" y="917"/>
                  </a:cubicBezTo>
                  <a:cubicBezTo>
                    <a:pt x="1575" y="918"/>
                    <a:pt x="1575" y="918"/>
                    <a:pt x="1575" y="918"/>
                  </a:cubicBezTo>
                  <a:cubicBezTo>
                    <a:pt x="1576" y="918"/>
                    <a:pt x="1576" y="918"/>
                    <a:pt x="1576" y="918"/>
                  </a:cubicBezTo>
                  <a:cubicBezTo>
                    <a:pt x="1602" y="906"/>
                    <a:pt x="1602" y="906"/>
                    <a:pt x="1602" y="906"/>
                  </a:cubicBezTo>
                  <a:cubicBezTo>
                    <a:pt x="1608" y="905"/>
                    <a:pt x="1610" y="900"/>
                    <a:pt x="1610" y="895"/>
                  </a:cubicBezTo>
                  <a:cubicBezTo>
                    <a:pt x="1604" y="876"/>
                    <a:pt x="1604" y="876"/>
                    <a:pt x="1604" y="876"/>
                  </a:cubicBezTo>
                  <a:cubicBezTo>
                    <a:pt x="1604" y="874"/>
                    <a:pt x="1604" y="874"/>
                    <a:pt x="1604" y="874"/>
                  </a:cubicBezTo>
                  <a:cubicBezTo>
                    <a:pt x="1602" y="866"/>
                    <a:pt x="1604" y="859"/>
                    <a:pt x="1613" y="855"/>
                  </a:cubicBezTo>
                  <a:cubicBezTo>
                    <a:pt x="1622" y="848"/>
                    <a:pt x="1622" y="848"/>
                    <a:pt x="1622" y="848"/>
                  </a:cubicBezTo>
                  <a:cubicBezTo>
                    <a:pt x="1646" y="823"/>
                    <a:pt x="1646" y="823"/>
                    <a:pt x="1646" y="823"/>
                  </a:cubicBezTo>
                  <a:cubicBezTo>
                    <a:pt x="1661" y="788"/>
                    <a:pt x="1661" y="788"/>
                    <a:pt x="1661" y="788"/>
                  </a:cubicBezTo>
                  <a:cubicBezTo>
                    <a:pt x="1648" y="766"/>
                    <a:pt x="1644" y="750"/>
                    <a:pt x="1648" y="739"/>
                  </a:cubicBezTo>
                  <a:cubicBezTo>
                    <a:pt x="1651" y="710"/>
                    <a:pt x="1651" y="710"/>
                    <a:pt x="1651" y="710"/>
                  </a:cubicBezTo>
                  <a:cubicBezTo>
                    <a:pt x="1645" y="697"/>
                    <a:pt x="1641" y="689"/>
                    <a:pt x="1641" y="681"/>
                  </a:cubicBezTo>
                  <a:cubicBezTo>
                    <a:pt x="1641" y="678"/>
                    <a:pt x="1637" y="669"/>
                    <a:pt x="1629" y="656"/>
                  </a:cubicBezTo>
                  <a:cubicBezTo>
                    <a:pt x="1628" y="656"/>
                    <a:pt x="1628" y="656"/>
                    <a:pt x="1628" y="656"/>
                  </a:cubicBezTo>
                  <a:cubicBezTo>
                    <a:pt x="1628" y="653"/>
                    <a:pt x="1628" y="653"/>
                    <a:pt x="1628" y="653"/>
                  </a:cubicBezTo>
                  <a:cubicBezTo>
                    <a:pt x="1625" y="615"/>
                    <a:pt x="1625" y="615"/>
                    <a:pt x="1625" y="615"/>
                  </a:cubicBezTo>
                  <a:cubicBezTo>
                    <a:pt x="1623" y="609"/>
                    <a:pt x="1622" y="600"/>
                    <a:pt x="1625" y="590"/>
                  </a:cubicBezTo>
                  <a:cubicBezTo>
                    <a:pt x="1615" y="582"/>
                    <a:pt x="1609" y="575"/>
                    <a:pt x="1604" y="567"/>
                  </a:cubicBezTo>
                  <a:cubicBezTo>
                    <a:pt x="1589" y="546"/>
                    <a:pt x="1589" y="546"/>
                    <a:pt x="1589" y="546"/>
                  </a:cubicBezTo>
                  <a:cubicBezTo>
                    <a:pt x="1588" y="545"/>
                    <a:pt x="1588" y="545"/>
                    <a:pt x="1588" y="545"/>
                  </a:cubicBezTo>
                  <a:cubicBezTo>
                    <a:pt x="1588" y="543"/>
                    <a:pt x="1588" y="543"/>
                    <a:pt x="1588" y="543"/>
                  </a:cubicBezTo>
                  <a:cubicBezTo>
                    <a:pt x="1588" y="542"/>
                    <a:pt x="1588" y="542"/>
                    <a:pt x="1588" y="542"/>
                  </a:cubicBezTo>
                  <a:cubicBezTo>
                    <a:pt x="1582" y="516"/>
                    <a:pt x="1582" y="516"/>
                    <a:pt x="1582" y="516"/>
                  </a:cubicBezTo>
                  <a:cubicBezTo>
                    <a:pt x="1566" y="503"/>
                    <a:pt x="1566" y="503"/>
                    <a:pt x="1566" y="503"/>
                  </a:cubicBezTo>
                  <a:cubicBezTo>
                    <a:pt x="1566" y="504"/>
                    <a:pt x="1566" y="504"/>
                    <a:pt x="1566" y="504"/>
                  </a:cubicBezTo>
                  <a:cubicBezTo>
                    <a:pt x="1536" y="480"/>
                    <a:pt x="1536" y="480"/>
                    <a:pt x="1536" y="480"/>
                  </a:cubicBezTo>
                  <a:cubicBezTo>
                    <a:pt x="1536" y="482"/>
                    <a:pt x="1536" y="482"/>
                    <a:pt x="1536" y="482"/>
                  </a:cubicBezTo>
                  <a:cubicBezTo>
                    <a:pt x="1540" y="515"/>
                    <a:pt x="1540" y="515"/>
                    <a:pt x="1540" y="515"/>
                  </a:cubicBezTo>
                  <a:cubicBezTo>
                    <a:pt x="1540" y="516"/>
                    <a:pt x="1540" y="516"/>
                    <a:pt x="1540" y="516"/>
                  </a:cubicBezTo>
                  <a:cubicBezTo>
                    <a:pt x="1540" y="519"/>
                    <a:pt x="1540" y="519"/>
                    <a:pt x="1540" y="519"/>
                  </a:cubicBezTo>
                  <a:cubicBezTo>
                    <a:pt x="1524" y="526"/>
                    <a:pt x="1524" y="526"/>
                    <a:pt x="1524" y="526"/>
                  </a:cubicBezTo>
                  <a:cubicBezTo>
                    <a:pt x="1522" y="546"/>
                    <a:pt x="1522" y="546"/>
                    <a:pt x="1522" y="546"/>
                  </a:cubicBezTo>
                  <a:cubicBezTo>
                    <a:pt x="1522" y="549"/>
                    <a:pt x="1522" y="549"/>
                    <a:pt x="1522" y="549"/>
                  </a:cubicBezTo>
                  <a:cubicBezTo>
                    <a:pt x="1485" y="564"/>
                    <a:pt x="1485" y="564"/>
                    <a:pt x="1485" y="564"/>
                  </a:cubicBezTo>
                  <a:cubicBezTo>
                    <a:pt x="1473" y="535"/>
                    <a:pt x="1473" y="535"/>
                    <a:pt x="1473" y="535"/>
                  </a:cubicBezTo>
                  <a:cubicBezTo>
                    <a:pt x="1465" y="533"/>
                    <a:pt x="1465" y="533"/>
                    <a:pt x="1465" y="533"/>
                  </a:cubicBezTo>
                  <a:cubicBezTo>
                    <a:pt x="1454" y="544"/>
                    <a:pt x="1454" y="544"/>
                    <a:pt x="1454" y="544"/>
                  </a:cubicBezTo>
                  <a:cubicBezTo>
                    <a:pt x="1446" y="565"/>
                    <a:pt x="1446" y="565"/>
                    <a:pt x="1446" y="565"/>
                  </a:cubicBezTo>
                  <a:cubicBezTo>
                    <a:pt x="1420" y="573"/>
                    <a:pt x="1420" y="573"/>
                    <a:pt x="1420" y="573"/>
                  </a:cubicBezTo>
                  <a:cubicBezTo>
                    <a:pt x="1405" y="562"/>
                    <a:pt x="1405" y="562"/>
                    <a:pt x="1405" y="562"/>
                  </a:cubicBezTo>
                  <a:cubicBezTo>
                    <a:pt x="1384" y="556"/>
                    <a:pt x="1384" y="556"/>
                    <a:pt x="1384" y="556"/>
                  </a:cubicBezTo>
                  <a:cubicBezTo>
                    <a:pt x="1378" y="526"/>
                    <a:pt x="1378" y="526"/>
                    <a:pt x="1378" y="526"/>
                  </a:cubicBezTo>
                  <a:cubicBezTo>
                    <a:pt x="1369" y="508"/>
                    <a:pt x="1369" y="508"/>
                    <a:pt x="1369" y="508"/>
                  </a:cubicBezTo>
                  <a:cubicBezTo>
                    <a:pt x="1356" y="503"/>
                    <a:pt x="1356" y="503"/>
                    <a:pt x="1356" y="503"/>
                  </a:cubicBezTo>
                  <a:cubicBezTo>
                    <a:pt x="1355" y="501"/>
                    <a:pt x="1355" y="501"/>
                    <a:pt x="1355" y="501"/>
                  </a:cubicBezTo>
                  <a:cubicBezTo>
                    <a:pt x="1346" y="489"/>
                    <a:pt x="1346" y="489"/>
                    <a:pt x="1346" y="489"/>
                  </a:cubicBezTo>
                  <a:cubicBezTo>
                    <a:pt x="1346" y="489"/>
                    <a:pt x="1346" y="489"/>
                    <a:pt x="1346" y="489"/>
                  </a:cubicBezTo>
                  <a:cubicBezTo>
                    <a:pt x="1336" y="472"/>
                    <a:pt x="1336" y="472"/>
                    <a:pt x="1336" y="472"/>
                  </a:cubicBezTo>
                  <a:cubicBezTo>
                    <a:pt x="1322" y="453"/>
                    <a:pt x="1322" y="453"/>
                    <a:pt x="1322" y="453"/>
                  </a:cubicBezTo>
                  <a:cubicBezTo>
                    <a:pt x="1309" y="453"/>
                    <a:pt x="1309" y="453"/>
                    <a:pt x="1309" y="453"/>
                  </a:cubicBezTo>
                  <a:cubicBezTo>
                    <a:pt x="1288" y="461"/>
                    <a:pt x="1288" y="461"/>
                    <a:pt x="1288" y="461"/>
                  </a:cubicBezTo>
                  <a:cubicBezTo>
                    <a:pt x="1287" y="462"/>
                    <a:pt x="1287" y="462"/>
                    <a:pt x="1287" y="462"/>
                  </a:cubicBezTo>
                  <a:cubicBezTo>
                    <a:pt x="1233" y="459"/>
                    <a:pt x="1233" y="459"/>
                    <a:pt x="1233" y="459"/>
                  </a:cubicBezTo>
                  <a:cubicBezTo>
                    <a:pt x="1192" y="450"/>
                    <a:pt x="1192" y="450"/>
                    <a:pt x="1192" y="450"/>
                  </a:cubicBezTo>
                  <a:cubicBezTo>
                    <a:pt x="1189" y="448"/>
                    <a:pt x="1181" y="445"/>
                    <a:pt x="1170" y="438"/>
                  </a:cubicBezTo>
                  <a:cubicBezTo>
                    <a:pt x="1138" y="427"/>
                    <a:pt x="1138" y="427"/>
                    <a:pt x="1138" y="427"/>
                  </a:cubicBezTo>
                  <a:cubicBezTo>
                    <a:pt x="1114" y="421"/>
                    <a:pt x="1100" y="415"/>
                    <a:pt x="1097" y="409"/>
                  </a:cubicBezTo>
                  <a:cubicBezTo>
                    <a:pt x="1092" y="406"/>
                    <a:pt x="1092" y="406"/>
                    <a:pt x="1092" y="406"/>
                  </a:cubicBezTo>
                  <a:cubicBezTo>
                    <a:pt x="1084" y="404"/>
                    <a:pt x="1084" y="404"/>
                    <a:pt x="1084" y="404"/>
                  </a:cubicBezTo>
                  <a:cubicBezTo>
                    <a:pt x="1065" y="393"/>
                    <a:pt x="1065" y="393"/>
                    <a:pt x="1065" y="393"/>
                  </a:cubicBezTo>
                  <a:cubicBezTo>
                    <a:pt x="1063" y="392"/>
                    <a:pt x="1063" y="392"/>
                    <a:pt x="1063" y="392"/>
                  </a:cubicBezTo>
                  <a:cubicBezTo>
                    <a:pt x="1060" y="388"/>
                    <a:pt x="1057" y="385"/>
                    <a:pt x="1055" y="381"/>
                  </a:cubicBezTo>
                  <a:cubicBezTo>
                    <a:pt x="1050" y="371"/>
                    <a:pt x="1050" y="371"/>
                    <a:pt x="1050" y="371"/>
                  </a:cubicBezTo>
                  <a:cubicBezTo>
                    <a:pt x="1042" y="358"/>
                    <a:pt x="1042" y="358"/>
                    <a:pt x="1042" y="358"/>
                  </a:cubicBezTo>
                  <a:cubicBezTo>
                    <a:pt x="1028" y="352"/>
                    <a:pt x="1028" y="352"/>
                    <a:pt x="1028" y="352"/>
                  </a:cubicBezTo>
                  <a:cubicBezTo>
                    <a:pt x="1023" y="355"/>
                    <a:pt x="1023" y="355"/>
                    <a:pt x="1023" y="355"/>
                  </a:cubicBezTo>
                  <a:cubicBezTo>
                    <a:pt x="1018" y="359"/>
                    <a:pt x="1018" y="359"/>
                    <a:pt x="1018" y="359"/>
                  </a:cubicBezTo>
                  <a:cubicBezTo>
                    <a:pt x="1015" y="362"/>
                    <a:pt x="1015" y="362"/>
                    <a:pt x="1015" y="362"/>
                  </a:cubicBezTo>
                  <a:cubicBezTo>
                    <a:pt x="1009" y="366"/>
                    <a:pt x="1004" y="368"/>
                    <a:pt x="1000" y="369"/>
                  </a:cubicBezTo>
                  <a:cubicBezTo>
                    <a:pt x="991" y="371"/>
                    <a:pt x="983" y="367"/>
                    <a:pt x="973" y="356"/>
                  </a:cubicBezTo>
                  <a:cubicBezTo>
                    <a:pt x="953" y="335"/>
                    <a:pt x="953" y="335"/>
                    <a:pt x="953" y="335"/>
                  </a:cubicBezTo>
                  <a:cubicBezTo>
                    <a:pt x="946" y="326"/>
                    <a:pt x="941" y="318"/>
                    <a:pt x="939" y="313"/>
                  </a:cubicBezTo>
                  <a:cubicBezTo>
                    <a:pt x="933" y="305"/>
                    <a:pt x="933" y="305"/>
                    <a:pt x="933" y="305"/>
                  </a:cubicBezTo>
                  <a:cubicBezTo>
                    <a:pt x="926" y="297"/>
                    <a:pt x="921" y="290"/>
                    <a:pt x="917" y="283"/>
                  </a:cubicBezTo>
                  <a:cubicBezTo>
                    <a:pt x="914" y="274"/>
                    <a:pt x="913" y="266"/>
                    <a:pt x="916" y="257"/>
                  </a:cubicBezTo>
                  <a:cubicBezTo>
                    <a:pt x="916" y="256"/>
                    <a:pt x="916" y="256"/>
                    <a:pt x="916" y="256"/>
                  </a:cubicBezTo>
                  <a:cubicBezTo>
                    <a:pt x="916" y="256"/>
                    <a:pt x="916" y="256"/>
                    <a:pt x="916" y="256"/>
                  </a:cubicBezTo>
                  <a:cubicBezTo>
                    <a:pt x="930" y="233"/>
                    <a:pt x="930" y="233"/>
                    <a:pt x="930" y="233"/>
                  </a:cubicBezTo>
                  <a:cubicBezTo>
                    <a:pt x="937" y="209"/>
                    <a:pt x="937" y="209"/>
                    <a:pt x="937" y="209"/>
                  </a:cubicBezTo>
                  <a:cubicBezTo>
                    <a:pt x="941" y="193"/>
                    <a:pt x="941" y="193"/>
                    <a:pt x="941" y="193"/>
                  </a:cubicBezTo>
                  <a:cubicBezTo>
                    <a:pt x="935" y="168"/>
                    <a:pt x="935" y="168"/>
                    <a:pt x="935" y="168"/>
                  </a:cubicBezTo>
                  <a:cubicBezTo>
                    <a:pt x="920" y="155"/>
                    <a:pt x="920" y="155"/>
                    <a:pt x="920" y="155"/>
                  </a:cubicBezTo>
                  <a:cubicBezTo>
                    <a:pt x="923" y="135"/>
                    <a:pt x="923" y="135"/>
                    <a:pt x="923" y="135"/>
                  </a:cubicBezTo>
                  <a:cubicBezTo>
                    <a:pt x="923" y="120"/>
                    <a:pt x="928" y="112"/>
                    <a:pt x="939" y="110"/>
                  </a:cubicBezTo>
                  <a:cubicBezTo>
                    <a:pt x="942" y="109"/>
                    <a:pt x="944" y="107"/>
                    <a:pt x="943" y="103"/>
                  </a:cubicBezTo>
                  <a:cubicBezTo>
                    <a:pt x="943" y="102"/>
                    <a:pt x="943" y="102"/>
                    <a:pt x="943" y="102"/>
                  </a:cubicBezTo>
                  <a:cubicBezTo>
                    <a:pt x="944" y="81"/>
                    <a:pt x="944" y="81"/>
                    <a:pt x="944" y="81"/>
                  </a:cubicBezTo>
                  <a:cubicBezTo>
                    <a:pt x="944" y="80"/>
                    <a:pt x="944" y="80"/>
                    <a:pt x="944" y="80"/>
                  </a:cubicBezTo>
                  <a:cubicBezTo>
                    <a:pt x="944" y="80"/>
                    <a:pt x="944" y="80"/>
                    <a:pt x="944" y="80"/>
                  </a:cubicBezTo>
                  <a:cubicBezTo>
                    <a:pt x="944" y="55"/>
                    <a:pt x="944" y="55"/>
                    <a:pt x="944" y="55"/>
                  </a:cubicBezTo>
                  <a:cubicBezTo>
                    <a:pt x="942" y="55"/>
                    <a:pt x="942" y="55"/>
                    <a:pt x="942" y="55"/>
                  </a:cubicBezTo>
                  <a:cubicBezTo>
                    <a:pt x="941" y="54"/>
                    <a:pt x="941" y="54"/>
                    <a:pt x="941" y="54"/>
                  </a:cubicBezTo>
                  <a:cubicBezTo>
                    <a:pt x="941" y="54"/>
                    <a:pt x="941" y="54"/>
                    <a:pt x="941" y="54"/>
                  </a:cubicBezTo>
                  <a:cubicBezTo>
                    <a:pt x="941" y="54"/>
                    <a:pt x="941" y="54"/>
                    <a:pt x="941" y="54"/>
                  </a:cubicBezTo>
                  <a:cubicBezTo>
                    <a:pt x="936" y="52"/>
                    <a:pt x="936" y="52"/>
                    <a:pt x="936" y="52"/>
                  </a:cubicBezTo>
                  <a:cubicBezTo>
                    <a:pt x="936" y="51"/>
                    <a:pt x="936" y="51"/>
                    <a:pt x="936" y="51"/>
                  </a:cubicBezTo>
                  <a:cubicBezTo>
                    <a:pt x="935" y="51"/>
                    <a:pt x="935" y="51"/>
                    <a:pt x="935" y="51"/>
                  </a:cubicBezTo>
                  <a:cubicBezTo>
                    <a:pt x="916" y="39"/>
                    <a:pt x="916" y="39"/>
                    <a:pt x="916" y="39"/>
                  </a:cubicBezTo>
                  <a:cubicBezTo>
                    <a:pt x="916" y="39"/>
                    <a:pt x="916" y="39"/>
                    <a:pt x="916" y="39"/>
                  </a:cubicBezTo>
                  <a:cubicBezTo>
                    <a:pt x="915" y="39"/>
                    <a:pt x="915" y="39"/>
                    <a:pt x="915" y="39"/>
                  </a:cubicBezTo>
                  <a:cubicBezTo>
                    <a:pt x="901" y="26"/>
                    <a:pt x="901" y="26"/>
                    <a:pt x="901" y="26"/>
                  </a:cubicBezTo>
                  <a:cubicBezTo>
                    <a:pt x="851" y="16"/>
                    <a:pt x="851" y="16"/>
                    <a:pt x="851" y="16"/>
                  </a:cubicBezTo>
                  <a:cubicBezTo>
                    <a:pt x="851" y="16"/>
                    <a:pt x="851" y="16"/>
                    <a:pt x="851" y="16"/>
                  </a:cubicBezTo>
                  <a:cubicBezTo>
                    <a:pt x="835" y="5"/>
                    <a:pt x="835" y="5"/>
                    <a:pt x="835" y="5"/>
                  </a:cubicBezTo>
                  <a:cubicBezTo>
                    <a:pt x="806" y="5"/>
                    <a:pt x="806" y="5"/>
                    <a:pt x="806" y="5"/>
                  </a:cubicBezTo>
                  <a:cubicBezTo>
                    <a:pt x="801" y="5"/>
                    <a:pt x="796" y="8"/>
                    <a:pt x="789" y="12"/>
                  </a:cubicBezTo>
                  <a:cubicBezTo>
                    <a:pt x="788" y="12"/>
                    <a:pt x="788" y="12"/>
                    <a:pt x="788" y="12"/>
                  </a:cubicBezTo>
                  <a:cubicBezTo>
                    <a:pt x="764" y="21"/>
                    <a:pt x="764" y="21"/>
                    <a:pt x="764" y="21"/>
                  </a:cubicBezTo>
                  <a:cubicBezTo>
                    <a:pt x="706" y="21"/>
                    <a:pt x="706" y="21"/>
                    <a:pt x="706" y="21"/>
                  </a:cubicBezTo>
                  <a:cubicBezTo>
                    <a:pt x="698" y="23"/>
                    <a:pt x="690" y="25"/>
                    <a:pt x="686" y="29"/>
                  </a:cubicBezTo>
                  <a:cubicBezTo>
                    <a:pt x="680" y="34"/>
                    <a:pt x="668" y="39"/>
                    <a:pt x="653" y="44"/>
                  </a:cubicBezTo>
                  <a:cubicBezTo>
                    <a:pt x="625" y="50"/>
                    <a:pt x="625" y="50"/>
                    <a:pt x="625" y="50"/>
                  </a:cubicBezTo>
                  <a:cubicBezTo>
                    <a:pt x="625" y="51"/>
                    <a:pt x="625" y="51"/>
                    <a:pt x="625" y="51"/>
                  </a:cubicBezTo>
                  <a:cubicBezTo>
                    <a:pt x="623" y="51"/>
                    <a:pt x="623" y="51"/>
                    <a:pt x="623" y="51"/>
                  </a:cubicBezTo>
                  <a:cubicBezTo>
                    <a:pt x="584" y="47"/>
                    <a:pt x="584" y="47"/>
                    <a:pt x="584" y="47"/>
                  </a:cubicBezTo>
                  <a:cubicBezTo>
                    <a:pt x="581" y="46"/>
                    <a:pt x="581" y="46"/>
                    <a:pt x="581" y="46"/>
                  </a:cubicBezTo>
                  <a:cubicBezTo>
                    <a:pt x="582" y="47"/>
                    <a:pt x="582" y="47"/>
                    <a:pt x="582" y="47"/>
                  </a:cubicBezTo>
                  <a:cubicBezTo>
                    <a:pt x="581" y="46"/>
                    <a:pt x="581" y="46"/>
                    <a:pt x="581" y="46"/>
                  </a:cubicBezTo>
                  <a:cubicBezTo>
                    <a:pt x="567" y="45"/>
                    <a:pt x="567" y="45"/>
                    <a:pt x="567" y="45"/>
                  </a:cubicBezTo>
                  <a:cubicBezTo>
                    <a:pt x="544" y="52"/>
                    <a:pt x="544" y="52"/>
                    <a:pt x="544" y="52"/>
                  </a:cubicBezTo>
                  <a:cubicBezTo>
                    <a:pt x="497" y="57"/>
                    <a:pt x="497" y="57"/>
                    <a:pt x="497" y="57"/>
                  </a:cubicBezTo>
                  <a:cubicBezTo>
                    <a:pt x="496" y="57"/>
                    <a:pt x="496" y="57"/>
                    <a:pt x="496" y="57"/>
                  </a:cubicBezTo>
                  <a:cubicBezTo>
                    <a:pt x="495" y="55"/>
                    <a:pt x="495" y="55"/>
                    <a:pt x="495" y="55"/>
                  </a:cubicBezTo>
                  <a:cubicBezTo>
                    <a:pt x="472" y="47"/>
                    <a:pt x="472" y="47"/>
                    <a:pt x="472" y="47"/>
                  </a:cubicBezTo>
                  <a:cubicBezTo>
                    <a:pt x="453" y="47"/>
                    <a:pt x="453" y="47"/>
                    <a:pt x="453" y="47"/>
                  </a:cubicBezTo>
                  <a:cubicBezTo>
                    <a:pt x="445" y="45"/>
                    <a:pt x="435" y="39"/>
                    <a:pt x="425" y="26"/>
                  </a:cubicBezTo>
                  <a:cubicBezTo>
                    <a:pt x="423" y="24"/>
                    <a:pt x="423" y="24"/>
                    <a:pt x="423" y="24"/>
                  </a:cubicBezTo>
                  <a:cubicBezTo>
                    <a:pt x="421" y="14"/>
                    <a:pt x="418" y="10"/>
                    <a:pt x="417" y="8"/>
                  </a:cubicBezTo>
                  <a:cubicBezTo>
                    <a:pt x="412" y="5"/>
                    <a:pt x="412" y="5"/>
                    <a:pt x="412" y="5"/>
                  </a:cubicBezTo>
                  <a:cubicBezTo>
                    <a:pt x="402" y="0"/>
                    <a:pt x="402" y="0"/>
                    <a:pt x="402" y="0"/>
                  </a:cubicBezTo>
                  <a:cubicBezTo>
                    <a:pt x="394" y="8"/>
                    <a:pt x="394" y="8"/>
                    <a:pt x="394" y="8"/>
                  </a:cubicBezTo>
                  <a:cubicBezTo>
                    <a:pt x="393" y="10"/>
                    <a:pt x="393" y="10"/>
                    <a:pt x="393" y="10"/>
                  </a:cubicBezTo>
                  <a:cubicBezTo>
                    <a:pt x="359" y="24"/>
                    <a:pt x="359" y="24"/>
                    <a:pt x="359" y="24"/>
                  </a:cubicBezTo>
                  <a:cubicBezTo>
                    <a:pt x="358" y="24"/>
                    <a:pt x="358" y="24"/>
                    <a:pt x="358" y="24"/>
                  </a:cubicBezTo>
                  <a:cubicBezTo>
                    <a:pt x="356" y="24"/>
                    <a:pt x="356" y="24"/>
                    <a:pt x="356" y="24"/>
                  </a:cubicBezTo>
                  <a:cubicBezTo>
                    <a:pt x="315" y="28"/>
                    <a:pt x="315" y="28"/>
                    <a:pt x="315" y="28"/>
                  </a:cubicBezTo>
                  <a:cubicBezTo>
                    <a:pt x="308" y="28"/>
                    <a:pt x="297" y="25"/>
                    <a:pt x="281" y="21"/>
                  </a:cubicBezTo>
                  <a:cubicBezTo>
                    <a:pt x="245" y="14"/>
                    <a:pt x="245" y="14"/>
                    <a:pt x="245" y="14"/>
                  </a:cubicBezTo>
                  <a:cubicBezTo>
                    <a:pt x="244" y="14"/>
                    <a:pt x="244" y="14"/>
                    <a:pt x="244" y="14"/>
                  </a:cubicBezTo>
                  <a:cubicBezTo>
                    <a:pt x="244" y="14"/>
                    <a:pt x="244" y="14"/>
                    <a:pt x="244" y="14"/>
                  </a:cubicBezTo>
                  <a:cubicBezTo>
                    <a:pt x="223" y="3"/>
                    <a:pt x="223" y="3"/>
                    <a:pt x="223" y="3"/>
                  </a:cubicBezTo>
                  <a:lnTo>
                    <a:pt x="205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HK" altLang="en-US"/>
            </a:p>
          </p:txBody>
        </p:sp>
        <p:sp>
          <p:nvSpPr>
            <p:cNvPr id="42" name="Freeform 12"/>
            <p:cNvSpPr/>
            <p:nvPr/>
          </p:nvSpPr>
          <p:spPr bwMode="auto">
            <a:xfrm>
              <a:off x="2952273" y="4813300"/>
              <a:ext cx="1128713" cy="1181100"/>
            </a:xfrm>
            <a:custGeom>
              <a:avLst/>
              <a:gdLst>
                <a:gd name="T0" fmla="*/ 24 w 749"/>
                <a:gd name="T1" fmla="*/ 481 h 782"/>
                <a:gd name="T2" fmla="*/ 106 w 749"/>
                <a:gd name="T3" fmla="*/ 477 h 782"/>
                <a:gd name="T4" fmla="*/ 111 w 749"/>
                <a:gd name="T5" fmla="*/ 514 h 782"/>
                <a:gd name="T6" fmla="*/ 177 w 749"/>
                <a:gd name="T7" fmla="*/ 583 h 782"/>
                <a:gd name="T8" fmla="*/ 189 w 749"/>
                <a:gd name="T9" fmla="*/ 686 h 782"/>
                <a:gd name="T10" fmla="*/ 290 w 749"/>
                <a:gd name="T11" fmla="*/ 713 h 782"/>
                <a:gd name="T12" fmla="*/ 310 w 749"/>
                <a:gd name="T13" fmla="*/ 744 h 782"/>
                <a:gd name="T14" fmla="*/ 356 w 749"/>
                <a:gd name="T15" fmla="*/ 782 h 782"/>
                <a:gd name="T16" fmla="*/ 358 w 749"/>
                <a:gd name="T17" fmla="*/ 750 h 782"/>
                <a:gd name="T18" fmla="*/ 354 w 749"/>
                <a:gd name="T19" fmla="*/ 643 h 782"/>
                <a:gd name="T20" fmla="*/ 425 w 749"/>
                <a:gd name="T21" fmla="*/ 621 h 782"/>
                <a:gd name="T22" fmla="*/ 500 w 749"/>
                <a:gd name="T23" fmla="*/ 621 h 782"/>
                <a:gd name="T24" fmla="*/ 578 w 749"/>
                <a:gd name="T25" fmla="*/ 614 h 782"/>
                <a:gd name="T26" fmla="*/ 674 w 749"/>
                <a:gd name="T27" fmla="*/ 556 h 782"/>
                <a:gd name="T28" fmla="*/ 698 w 749"/>
                <a:gd name="T29" fmla="*/ 564 h 782"/>
                <a:gd name="T30" fmla="*/ 711 w 749"/>
                <a:gd name="T31" fmla="*/ 568 h 782"/>
                <a:gd name="T32" fmla="*/ 749 w 749"/>
                <a:gd name="T33" fmla="*/ 541 h 782"/>
                <a:gd name="T34" fmla="*/ 722 w 749"/>
                <a:gd name="T35" fmla="*/ 512 h 782"/>
                <a:gd name="T36" fmla="*/ 663 w 749"/>
                <a:gd name="T37" fmla="*/ 476 h 782"/>
                <a:gd name="T38" fmla="*/ 621 w 749"/>
                <a:gd name="T39" fmla="*/ 479 h 782"/>
                <a:gd name="T40" fmla="*/ 607 w 749"/>
                <a:gd name="T41" fmla="*/ 448 h 782"/>
                <a:gd name="T42" fmla="*/ 616 w 749"/>
                <a:gd name="T43" fmla="*/ 408 h 782"/>
                <a:gd name="T44" fmla="*/ 595 w 749"/>
                <a:gd name="T45" fmla="*/ 359 h 782"/>
                <a:gd name="T46" fmla="*/ 612 w 749"/>
                <a:gd name="T47" fmla="*/ 278 h 782"/>
                <a:gd name="T48" fmla="*/ 569 w 749"/>
                <a:gd name="T49" fmla="*/ 269 h 782"/>
                <a:gd name="T50" fmla="*/ 527 w 749"/>
                <a:gd name="T51" fmla="*/ 220 h 782"/>
                <a:gd name="T52" fmla="*/ 522 w 749"/>
                <a:gd name="T53" fmla="*/ 196 h 782"/>
                <a:gd name="T54" fmla="*/ 542 w 749"/>
                <a:gd name="T55" fmla="*/ 173 h 782"/>
                <a:gd name="T56" fmla="*/ 620 w 749"/>
                <a:gd name="T57" fmla="*/ 165 h 782"/>
                <a:gd name="T58" fmla="*/ 639 w 749"/>
                <a:gd name="T59" fmla="*/ 173 h 782"/>
                <a:gd name="T60" fmla="*/ 674 w 749"/>
                <a:gd name="T61" fmla="*/ 141 h 782"/>
                <a:gd name="T62" fmla="*/ 618 w 749"/>
                <a:gd name="T63" fmla="*/ 136 h 782"/>
                <a:gd name="T64" fmla="*/ 597 w 749"/>
                <a:gd name="T65" fmla="*/ 117 h 782"/>
                <a:gd name="T66" fmla="*/ 585 w 749"/>
                <a:gd name="T67" fmla="*/ 58 h 782"/>
                <a:gd name="T68" fmla="*/ 522 w 749"/>
                <a:gd name="T69" fmla="*/ 88 h 782"/>
                <a:gd name="T70" fmla="*/ 528 w 749"/>
                <a:gd name="T71" fmla="*/ 131 h 782"/>
                <a:gd name="T72" fmla="*/ 507 w 749"/>
                <a:gd name="T73" fmla="*/ 162 h 782"/>
                <a:gd name="T74" fmla="*/ 481 w 749"/>
                <a:gd name="T75" fmla="*/ 224 h 782"/>
                <a:gd name="T76" fmla="*/ 482 w 749"/>
                <a:gd name="T77" fmla="*/ 257 h 782"/>
                <a:gd name="T78" fmla="*/ 467 w 749"/>
                <a:gd name="T79" fmla="*/ 275 h 782"/>
                <a:gd name="T80" fmla="*/ 455 w 749"/>
                <a:gd name="T81" fmla="*/ 281 h 782"/>
                <a:gd name="T82" fmla="*/ 404 w 749"/>
                <a:gd name="T83" fmla="*/ 294 h 782"/>
                <a:gd name="T84" fmla="*/ 364 w 749"/>
                <a:gd name="T85" fmla="*/ 289 h 782"/>
                <a:gd name="T86" fmla="*/ 339 w 749"/>
                <a:gd name="T87" fmla="*/ 279 h 782"/>
                <a:gd name="T88" fmla="*/ 321 w 749"/>
                <a:gd name="T89" fmla="*/ 220 h 782"/>
                <a:gd name="T90" fmla="*/ 296 w 749"/>
                <a:gd name="T91" fmla="*/ 167 h 782"/>
                <a:gd name="T92" fmla="*/ 289 w 749"/>
                <a:gd name="T93" fmla="*/ 150 h 782"/>
                <a:gd name="T94" fmla="*/ 263 w 749"/>
                <a:gd name="T95" fmla="*/ 136 h 782"/>
                <a:gd name="T96" fmla="*/ 227 w 749"/>
                <a:gd name="T97" fmla="*/ 116 h 782"/>
                <a:gd name="T98" fmla="*/ 225 w 749"/>
                <a:gd name="T99" fmla="*/ 91 h 782"/>
                <a:gd name="T100" fmla="*/ 202 w 749"/>
                <a:gd name="T101" fmla="*/ 76 h 782"/>
                <a:gd name="T102" fmla="*/ 159 w 749"/>
                <a:gd name="T103" fmla="*/ 109 h 782"/>
                <a:gd name="T104" fmla="*/ 130 w 749"/>
                <a:gd name="T105" fmla="*/ 54 h 782"/>
                <a:gd name="T106" fmla="*/ 104 w 749"/>
                <a:gd name="T107" fmla="*/ 27 h 782"/>
                <a:gd name="T108" fmla="*/ 74 w 749"/>
                <a:gd name="T109" fmla="*/ 86 h 782"/>
                <a:gd name="T110" fmla="*/ 73 w 749"/>
                <a:gd name="T111" fmla="*/ 141 h 782"/>
                <a:gd name="T112" fmla="*/ 119 w 749"/>
                <a:gd name="T113" fmla="*/ 183 h 782"/>
                <a:gd name="T114" fmla="*/ 81 w 749"/>
                <a:gd name="T115" fmla="*/ 336 h 782"/>
                <a:gd name="T116" fmla="*/ 3 w 749"/>
                <a:gd name="T117" fmla="*/ 458 h 782"/>
                <a:gd name="T118" fmla="*/ 4 w 749"/>
                <a:gd name="T119" fmla="*/ 479 h 7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49" h="782">
                  <a:moveTo>
                    <a:pt x="4" y="479"/>
                  </a:moveTo>
                  <a:cubicBezTo>
                    <a:pt x="0" y="492"/>
                    <a:pt x="0" y="492"/>
                    <a:pt x="0" y="492"/>
                  </a:cubicBezTo>
                  <a:cubicBezTo>
                    <a:pt x="6" y="492"/>
                    <a:pt x="14" y="488"/>
                    <a:pt x="23" y="482"/>
                  </a:cubicBezTo>
                  <a:cubicBezTo>
                    <a:pt x="24" y="481"/>
                    <a:pt x="24" y="481"/>
                    <a:pt x="24" y="481"/>
                  </a:cubicBezTo>
                  <a:cubicBezTo>
                    <a:pt x="26" y="481"/>
                    <a:pt x="26" y="481"/>
                    <a:pt x="26" y="481"/>
                  </a:cubicBezTo>
                  <a:cubicBezTo>
                    <a:pt x="68" y="476"/>
                    <a:pt x="68" y="476"/>
                    <a:pt x="68" y="476"/>
                  </a:cubicBezTo>
                  <a:cubicBezTo>
                    <a:pt x="96" y="462"/>
                    <a:pt x="96" y="462"/>
                    <a:pt x="96" y="462"/>
                  </a:cubicBezTo>
                  <a:cubicBezTo>
                    <a:pt x="106" y="477"/>
                    <a:pt x="106" y="477"/>
                    <a:pt x="106" y="477"/>
                  </a:cubicBezTo>
                  <a:cubicBezTo>
                    <a:pt x="108" y="478"/>
                    <a:pt x="108" y="478"/>
                    <a:pt x="108" y="478"/>
                  </a:cubicBezTo>
                  <a:cubicBezTo>
                    <a:pt x="96" y="498"/>
                    <a:pt x="96" y="498"/>
                    <a:pt x="96" y="498"/>
                  </a:cubicBezTo>
                  <a:cubicBezTo>
                    <a:pt x="111" y="512"/>
                    <a:pt x="111" y="512"/>
                    <a:pt x="111" y="512"/>
                  </a:cubicBezTo>
                  <a:cubicBezTo>
                    <a:pt x="111" y="514"/>
                    <a:pt x="111" y="514"/>
                    <a:pt x="111" y="514"/>
                  </a:cubicBezTo>
                  <a:cubicBezTo>
                    <a:pt x="111" y="517"/>
                    <a:pt x="111" y="517"/>
                    <a:pt x="111" y="517"/>
                  </a:cubicBezTo>
                  <a:cubicBezTo>
                    <a:pt x="100" y="561"/>
                    <a:pt x="100" y="561"/>
                    <a:pt x="100" y="561"/>
                  </a:cubicBezTo>
                  <a:cubicBezTo>
                    <a:pt x="127" y="581"/>
                    <a:pt x="127" y="581"/>
                    <a:pt x="127" y="581"/>
                  </a:cubicBezTo>
                  <a:cubicBezTo>
                    <a:pt x="177" y="583"/>
                    <a:pt x="177" y="583"/>
                    <a:pt x="177" y="583"/>
                  </a:cubicBezTo>
                  <a:cubicBezTo>
                    <a:pt x="170" y="593"/>
                    <a:pt x="170" y="593"/>
                    <a:pt x="170" y="593"/>
                  </a:cubicBezTo>
                  <a:cubicBezTo>
                    <a:pt x="138" y="632"/>
                    <a:pt x="123" y="655"/>
                    <a:pt x="124" y="662"/>
                  </a:cubicBezTo>
                  <a:cubicBezTo>
                    <a:pt x="143" y="667"/>
                    <a:pt x="143" y="667"/>
                    <a:pt x="143" y="667"/>
                  </a:cubicBezTo>
                  <a:cubicBezTo>
                    <a:pt x="169" y="669"/>
                    <a:pt x="183" y="676"/>
                    <a:pt x="189" y="686"/>
                  </a:cubicBezTo>
                  <a:cubicBezTo>
                    <a:pt x="195" y="698"/>
                    <a:pt x="201" y="711"/>
                    <a:pt x="207" y="726"/>
                  </a:cubicBezTo>
                  <a:cubicBezTo>
                    <a:pt x="235" y="741"/>
                    <a:pt x="235" y="741"/>
                    <a:pt x="235" y="741"/>
                  </a:cubicBezTo>
                  <a:cubicBezTo>
                    <a:pt x="253" y="745"/>
                    <a:pt x="253" y="745"/>
                    <a:pt x="253" y="745"/>
                  </a:cubicBezTo>
                  <a:cubicBezTo>
                    <a:pt x="290" y="713"/>
                    <a:pt x="290" y="713"/>
                    <a:pt x="290" y="713"/>
                  </a:cubicBezTo>
                  <a:cubicBezTo>
                    <a:pt x="309" y="741"/>
                    <a:pt x="309" y="741"/>
                    <a:pt x="309" y="741"/>
                  </a:cubicBezTo>
                  <a:cubicBezTo>
                    <a:pt x="309" y="743"/>
                    <a:pt x="309" y="743"/>
                    <a:pt x="309" y="743"/>
                  </a:cubicBezTo>
                  <a:cubicBezTo>
                    <a:pt x="309" y="743"/>
                    <a:pt x="309" y="743"/>
                    <a:pt x="309" y="743"/>
                  </a:cubicBezTo>
                  <a:cubicBezTo>
                    <a:pt x="310" y="744"/>
                    <a:pt x="310" y="744"/>
                    <a:pt x="310" y="744"/>
                  </a:cubicBezTo>
                  <a:cubicBezTo>
                    <a:pt x="316" y="770"/>
                    <a:pt x="316" y="770"/>
                    <a:pt x="316" y="770"/>
                  </a:cubicBezTo>
                  <a:cubicBezTo>
                    <a:pt x="332" y="773"/>
                    <a:pt x="332" y="773"/>
                    <a:pt x="332" y="773"/>
                  </a:cubicBezTo>
                  <a:cubicBezTo>
                    <a:pt x="332" y="773"/>
                    <a:pt x="332" y="773"/>
                    <a:pt x="332" y="773"/>
                  </a:cubicBezTo>
                  <a:cubicBezTo>
                    <a:pt x="356" y="782"/>
                    <a:pt x="356" y="782"/>
                    <a:pt x="356" y="782"/>
                  </a:cubicBezTo>
                  <a:cubicBezTo>
                    <a:pt x="363" y="779"/>
                    <a:pt x="363" y="779"/>
                    <a:pt x="363" y="779"/>
                  </a:cubicBezTo>
                  <a:cubicBezTo>
                    <a:pt x="363" y="778"/>
                    <a:pt x="363" y="778"/>
                    <a:pt x="363" y="778"/>
                  </a:cubicBezTo>
                  <a:cubicBezTo>
                    <a:pt x="359" y="751"/>
                    <a:pt x="359" y="751"/>
                    <a:pt x="359" y="751"/>
                  </a:cubicBezTo>
                  <a:cubicBezTo>
                    <a:pt x="358" y="750"/>
                    <a:pt x="358" y="750"/>
                    <a:pt x="358" y="750"/>
                  </a:cubicBezTo>
                  <a:cubicBezTo>
                    <a:pt x="344" y="688"/>
                    <a:pt x="344" y="688"/>
                    <a:pt x="344" y="688"/>
                  </a:cubicBezTo>
                  <a:cubicBezTo>
                    <a:pt x="344" y="686"/>
                    <a:pt x="344" y="686"/>
                    <a:pt x="344" y="686"/>
                  </a:cubicBezTo>
                  <a:cubicBezTo>
                    <a:pt x="352" y="642"/>
                    <a:pt x="352" y="642"/>
                    <a:pt x="352" y="642"/>
                  </a:cubicBezTo>
                  <a:cubicBezTo>
                    <a:pt x="354" y="643"/>
                    <a:pt x="354" y="643"/>
                    <a:pt x="354" y="643"/>
                  </a:cubicBezTo>
                  <a:cubicBezTo>
                    <a:pt x="358" y="643"/>
                    <a:pt x="358" y="643"/>
                    <a:pt x="358" y="643"/>
                  </a:cubicBezTo>
                  <a:cubicBezTo>
                    <a:pt x="386" y="645"/>
                    <a:pt x="386" y="645"/>
                    <a:pt x="386" y="645"/>
                  </a:cubicBezTo>
                  <a:cubicBezTo>
                    <a:pt x="422" y="619"/>
                    <a:pt x="422" y="619"/>
                    <a:pt x="422" y="619"/>
                  </a:cubicBezTo>
                  <a:cubicBezTo>
                    <a:pt x="425" y="621"/>
                    <a:pt x="425" y="621"/>
                    <a:pt x="425" y="621"/>
                  </a:cubicBezTo>
                  <a:cubicBezTo>
                    <a:pt x="444" y="636"/>
                    <a:pt x="457" y="648"/>
                    <a:pt x="463" y="656"/>
                  </a:cubicBezTo>
                  <a:cubicBezTo>
                    <a:pt x="469" y="654"/>
                    <a:pt x="481" y="642"/>
                    <a:pt x="497" y="624"/>
                  </a:cubicBezTo>
                  <a:cubicBezTo>
                    <a:pt x="498" y="623"/>
                    <a:pt x="498" y="623"/>
                    <a:pt x="498" y="623"/>
                  </a:cubicBezTo>
                  <a:cubicBezTo>
                    <a:pt x="500" y="621"/>
                    <a:pt x="500" y="621"/>
                    <a:pt x="500" y="621"/>
                  </a:cubicBezTo>
                  <a:cubicBezTo>
                    <a:pt x="553" y="635"/>
                    <a:pt x="553" y="635"/>
                    <a:pt x="553" y="635"/>
                  </a:cubicBezTo>
                  <a:cubicBezTo>
                    <a:pt x="576" y="616"/>
                    <a:pt x="576" y="616"/>
                    <a:pt x="576" y="616"/>
                  </a:cubicBezTo>
                  <a:cubicBezTo>
                    <a:pt x="577" y="615"/>
                    <a:pt x="577" y="615"/>
                    <a:pt x="577" y="615"/>
                  </a:cubicBezTo>
                  <a:cubicBezTo>
                    <a:pt x="578" y="614"/>
                    <a:pt x="578" y="614"/>
                    <a:pt x="578" y="614"/>
                  </a:cubicBezTo>
                  <a:cubicBezTo>
                    <a:pt x="579" y="614"/>
                    <a:pt x="579" y="614"/>
                    <a:pt x="579" y="614"/>
                  </a:cubicBezTo>
                  <a:cubicBezTo>
                    <a:pt x="580" y="615"/>
                    <a:pt x="580" y="615"/>
                    <a:pt x="580" y="615"/>
                  </a:cubicBezTo>
                  <a:cubicBezTo>
                    <a:pt x="602" y="619"/>
                    <a:pt x="602" y="619"/>
                    <a:pt x="602" y="619"/>
                  </a:cubicBezTo>
                  <a:cubicBezTo>
                    <a:pt x="674" y="556"/>
                    <a:pt x="674" y="556"/>
                    <a:pt x="674" y="556"/>
                  </a:cubicBezTo>
                  <a:cubicBezTo>
                    <a:pt x="696" y="562"/>
                    <a:pt x="696" y="562"/>
                    <a:pt x="696" y="562"/>
                  </a:cubicBezTo>
                  <a:cubicBezTo>
                    <a:pt x="696" y="562"/>
                    <a:pt x="696" y="562"/>
                    <a:pt x="696" y="562"/>
                  </a:cubicBezTo>
                  <a:cubicBezTo>
                    <a:pt x="697" y="563"/>
                    <a:pt x="697" y="563"/>
                    <a:pt x="697" y="563"/>
                  </a:cubicBezTo>
                  <a:cubicBezTo>
                    <a:pt x="698" y="564"/>
                    <a:pt x="698" y="564"/>
                    <a:pt x="698" y="564"/>
                  </a:cubicBezTo>
                  <a:cubicBezTo>
                    <a:pt x="699" y="565"/>
                    <a:pt x="699" y="565"/>
                    <a:pt x="699" y="565"/>
                  </a:cubicBezTo>
                  <a:cubicBezTo>
                    <a:pt x="705" y="575"/>
                    <a:pt x="705" y="575"/>
                    <a:pt x="705" y="575"/>
                  </a:cubicBezTo>
                  <a:cubicBezTo>
                    <a:pt x="710" y="568"/>
                    <a:pt x="710" y="568"/>
                    <a:pt x="710" y="568"/>
                  </a:cubicBezTo>
                  <a:cubicBezTo>
                    <a:pt x="711" y="568"/>
                    <a:pt x="711" y="568"/>
                    <a:pt x="711" y="568"/>
                  </a:cubicBezTo>
                  <a:cubicBezTo>
                    <a:pt x="711" y="567"/>
                    <a:pt x="711" y="567"/>
                    <a:pt x="711" y="567"/>
                  </a:cubicBezTo>
                  <a:cubicBezTo>
                    <a:pt x="712" y="567"/>
                    <a:pt x="712" y="567"/>
                    <a:pt x="712" y="567"/>
                  </a:cubicBezTo>
                  <a:cubicBezTo>
                    <a:pt x="733" y="556"/>
                    <a:pt x="733" y="556"/>
                    <a:pt x="733" y="556"/>
                  </a:cubicBezTo>
                  <a:cubicBezTo>
                    <a:pt x="749" y="541"/>
                    <a:pt x="749" y="541"/>
                    <a:pt x="749" y="541"/>
                  </a:cubicBezTo>
                  <a:cubicBezTo>
                    <a:pt x="745" y="508"/>
                    <a:pt x="745" y="508"/>
                    <a:pt x="745" y="508"/>
                  </a:cubicBezTo>
                  <a:cubicBezTo>
                    <a:pt x="742" y="504"/>
                    <a:pt x="742" y="504"/>
                    <a:pt x="742" y="504"/>
                  </a:cubicBezTo>
                  <a:cubicBezTo>
                    <a:pt x="722" y="512"/>
                    <a:pt x="722" y="512"/>
                    <a:pt x="722" y="512"/>
                  </a:cubicBezTo>
                  <a:cubicBezTo>
                    <a:pt x="722" y="512"/>
                    <a:pt x="722" y="512"/>
                    <a:pt x="722" y="512"/>
                  </a:cubicBezTo>
                  <a:cubicBezTo>
                    <a:pt x="715" y="515"/>
                    <a:pt x="710" y="517"/>
                    <a:pt x="703" y="517"/>
                  </a:cubicBezTo>
                  <a:cubicBezTo>
                    <a:pt x="679" y="517"/>
                    <a:pt x="679" y="517"/>
                    <a:pt x="679" y="517"/>
                  </a:cubicBezTo>
                  <a:cubicBezTo>
                    <a:pt x="672" y="516"/>
                    <a:pt x="668" y="514"/>
                    <a:pt x="665" y="509"/>
                  </a:cubicBezTo>
                  <a:cubicBezTo>
                    <a:pt x="663" y="476"/>
                    <a:pt x="663" y="476"/>
                    <a:pt x="663" y="476"/>
                  </a:cubicBezTo>
                  <a:cubicBezTo>
                    <a:pt x="655" y="471"/>
                    <a:pt x="652" y="469"/>
                    <a:pt x="649" y="469"/>
                  </a:cubicBezTo>
                  <a:cubicBezTo>
                    <a:pt x="644" y="471"/>
                    <a:pt x="644" y="471"/>
                    <a:pt x="644" y="471"/>
                  </a:cubicBezTo>
                  <a:cubicBezTo>
                    <a:pt x="636" y="476"/>
                    <a:pt x="636" y="476"/>
                    <a:pt x="636" y="476"/>
                  </a:cubicBezTo>
                  <a:cubicBezTo>
                    <a:pt x="621" y="479"/>
                    <a:pt x="621" y="479"/>
                    <a:pt x="621" y="479"/>
                  </a:cubicBezTo>
                  <a:cubicBezTo>
                    <a:pt x="617" y="479"/>
                    <a:pt x="617" y="479"/>
                    <a:pt x="617" y="479"/>
                  </a:cubicBezTo>
                  <a:cubicBezTo>
                    <a:pt x="616" y="477"/>
                    <a:pt x="616" y="477"/>
                    <a:pt x="616" y="477"/>
                  </a:cubicBezTo>
                  <a:cubicBezTo>
                    <a:pt x="608" y="462"/>
                    <a:pt x="608" y="462"/>
                    <a:pt x="608" y="462"/>
                  </a:cubicBezTo>
                  <a:cubicBezTo>
                    <a:pt x="607" y="448"/>
                    <a:pt x="607" y="448"/>
                    <a:pt x="607" y="448"/>
                  </a:cubicBezTo>
                  <a:cubicBezTo>
                    <a:pt x="607" y="448"/>
                    <a:pt x="607" y="448"/>
                    <a:pt x="607" y="448"/>
                  </a:cubicBezTo>
                  <a:cubicBezTo>
                    <a:pt x="615" y="408"/>
                    <a:pt x="615" y="408"/>
                    <a:pt x="615" y="408"/>
                  </a:cubicBezTo>
                  <a:cubicBezTo>
                    <a:pt x="615" y="408"/>
                    <a:pt x="615" y="408"/>
                    <a:pt x="615" y="408"/>
                  </a:cubicBezTo>
                  <a:cubicBezTo>
                    <a:pt x="616" y="408"/>
                    <a:pt x="616" y="408"/>
                    <a:pt x="616" y="408"/>
                  </a:cubicBezTo>
                  <a:cubicBezTo>
                    <a:pt x="616" y="407"/>
                    <a:pt x="616" y="407"/>
                    <a:pt x="616" y="407"/>
                  </a:cubicBezTo>
                  <a:cubicBezTo>
                    <a:pt x="626" y="387"/>
                    <a:pt x="626" y="387"/>
                    <a:pt x="626" y="387"/>
                  </a:cubicBezTo>
                  <a:cubicBezTo>
                    <a:pt x="596" y="360"/>
                    <a:pt x="596" y="360"/>
                    <a:pt x="596" y="360"/>
                  </a:cubicBezTo>
                  <a:cubicBezTo>
                    <a:pt x="595" y="359"/>
                    <a:pt x="595" y="359"/>
                    <a:pt x="595" y="359"/>
                  </a:cubicBezTo>
                  <a:cubicBezTo>
                    <a:pt x="594" y="358"/>
                    <a:pt x="594" y="358"/>
                    <a:pt x="594" y="358"/>
                  </a:cubicBezTo>
                  <a:cubicBezTo>
                    <a:pt x="594" y="328"/>
                    <a:pt x="594" y="328"/>
                    <a:pt x="594" y="328"/>
                  </a:cubicBezTo>
                  <a:cubicBezTo>
                    <a:pt x="595" y="327"/>
                    <a:pt x="595" y="327"/>
                    <a:pt x="595" y="327"/>
                  </a:cubicBezTo>
                  <a:cubicBezTo>
                    <a:pt x="612" y="278"/>
                    <a:pt x="612" y="278"/>
                    <a:pt x="612" y="278"/>
                  </a:cubicBezTo>
                  <a:cubicBezTo>
                    <a:pt x="601" y="252"/>
                    <a:pt x="601" y="252"/>
                    <a:pt x="601" y="252"/>
                  </a:cubicBezTo>
                  <a:cubicBezTo>
                    <a:pt x="592" y="250"/>
                    <a:pt x="592" y="250"/>
                    <a:pt x="592" y="250"/>
                  </a:cubicBezTo>
                  <a:cubicBezTo>
                    <a:pt x="580" y="251"/>
                    <a:pt x="580" y="251"/>
                    <a:pt x="580" y="251"/>
                  </a:cubicBezTo>
                  <a:cubicBezTo>
                    <a:pt x="569" y="269"/>
                    <a:pt x="569" y="269"/>
                    <a:pt x="569" y="269"/>
                  </a:cubicBezTo>
                  <a:cubicBezTo>
                    <a:pt x="554" y="258"/>
                    <a:pt x="554" y="258"/>
                    <a:pt x="554" y="258"/>
                  </a:cubicBezTo>
                  <a:cubicBezTo>
                    <a:pt x="539" y="250"/>
                    <a:pt x="539" y="250"/>
                    <a:pt x="539" y="250"/>
                  </a:cubicBezTo>
                  <a:cubicBezTo>
                    <a:pt x="527" y="220"/>
                    <a:pt x="527" y="220"/>
                    <a:pt x="527" y="220"/>
                  </a:cubicBezTo>
                  <a:cubicBezTo>
                    <a:pt x="527" y="220"/>
                    <a:pt x="527" y="220"/>
                    <a:pt x="527" y="220"/>
                  </a:cubicBezTo>
                  <a:cubicBezTo>
                    <a:pt x="527" y="220"/>
                    <a:pt x="527" y="220"/>
                    <a:pt x="527" y="220"/>
                  </a:cubicBezTo>
                  <a:cubicBezTo>
                    <a:pt x="523" y="199"/>
                    <a:pt x="523" y="199"/>
                    <a:pt x="523" y="199"/>
                  </a:cubicBezTo>
                  <a:cubicBezTo>
                    <a:pt x="523" y="197"/>
                    <a:pt x="523" y="197"/>
                    <a:pt x="523" y="197"/>
                  </a:cubicBezTo>
                  <a:cubicBezTo>
                    <a:pt x="522" y="196"/>
                    <a:pt x="522" y="196"/>
                    <a:pt x="522" y="196"/>
                  </a:cubicBezTo>
                  <a:cubicBezTo>
                    <a:pt x="525" y="194"/>
                    <a:pt x="525" y="194"/>
                    <a:pt x="525" y="194"/>
                  </a:cubicBezTo>
                  <a:cubicBezTo>
                    <a:pt x="539" y="175"/>
                    <a:pt x="539" y="175"/>
                    <a:pt x="539" y="175"/>
                  </a:cubicBezTo>
                  <a:cubicBezTo>
                    <a:pt x="542" y="173"/>
                    <a:pt x="542" y="173"/>
                    <a:pt x="542" y="173"/>
                  </a:cubicBezTo>
                  <a:cubicBezTo>
                    <a:pt x="542" y="173"/>
                    <a:pt x="542" y="173"/>
                    <a:pt x="542" y="173"/>
                  </a:cubicBezTo>
                  <a:cubicBezTo>
                    <a:pt x="543" y="173"/>
                    <a:pt x="543" y="173"/>
                    <a:pt x="543" y="173"/>
                  </a:cubicBezTo>
                  <a:cubicBezTo>
                    <a:pt x="554" y="171"/>
                    <a:pt x="554" y="171"/>
                    <a:pt x="554" y="171"/>
                  </a:cubicBezTo>
                  <a:cubicBezTo>
                    <a:pt x="565" y="167"/>
                    <a:pt x="565" y="167"/>
                    <a:pt x="565" y="167"/>
                  </a:cubicBezTo>
                  <a:cubicBezTo>
                    <a:pt x="620" y="165"/>
                    <a:pt x="620" y="165"/>
                    <a:pt x="620" y="165"/>
                  </a:cubicBezTo>
                  <a:cubicBezTo>
                    <a:pt x="621" y="165"/>
                    <a:pt x="621" y="165"/>
                    <a:pt x="621" y="165"/>
                  </a:cubicBezTo>
                  <a:cubicBezTo>
                    <a:pt x="629" y="168"/>
                    <a:pt x="629" y="168"/>
                    <a:pt x="629" y="168"/>
                  </a:cubicBezTo>
                  <a:cubicBezTo>
                    <a:pt x="631" y="169"/>
                    <a:pt x="631" y="169"/>
                    <a:pt x="631" y="169"/>
                  </a:cubicBezTo>
                  <a:cubicBezTo>
                    <a:pt x="639" y="173"/>
                    <a:pt x="639" y="173"/>
                    <a:pt x="639" y="173"/>
                  </a:cubicBezTo>
                  <a:cubicBezTo>
                    <a:pt x="654" y="166"/>
                    <a:pt x="654" y="166"/>
                    <a:pt x="654" y="166"/>
                  </a:cubicBezTo>
                  <a:cubicBezTo>
                    <a:pt x="667" y="157"/>
                    <a:pt x="667" y="157"/>
                    <a:pt x="667" y="157"/>
                  </a:cubicBezTo>
                  <a:cubicBezTo>
                    <a:pt x="673" y="146"/>
                    <a:pt x="673" y="146"/>
                    <a:pt x="673" y="146"/>
                  </a:cubicBezTo>
                  <a:cubicBezTo>
                    <a:pt x="674" y="141"/>
                    <a:pt x="674" y="141"/>
                    <a:pt x="674" y="141"/>
                  </a:cubicBezTo>
                  <a:cubicBezTo>
                    <a:pt x="673" y="118"/>
                    <a:pt x="673" y="118"/>
                    <a:pt x="673" y="118"/>
                  </a:cubicBezTo>
                  <a:cubicBezTo>
                    <a:pt x="661" y="116"/>
                    <a:pt x="661" y="116"/>
                    <a:pt x="661" y="116"/>
                  </a:cubicBezTo>
                  <a:cubicBezTo>
                    <a:pt x="639" y="123"/>
                    <a:pt x="639" y="123"/>
                    <a:pt x="639" y="123"/>
                  </a:cubicBezTo>
                  <a:cubicBezTo>
                    <a:pt x="633" y="130"/>
                    <a:pt x="626" y="136"/>
                    <a:pt x="618" y="136"/>
                  </a:cubicBezTo>
                  <a:cubicBezTo>
                    <a:pt x="611" y="136"/>
                    <a:pt x="604" y="129"/>
                    <a:pt x="598" y="118"/>
                  </a:cubicBezTo>
                  <a:cubicBezTo>
                    <a:pt x="598" y="118"/>
                    <a:pt x="598" y="118"/>
                    <a:pt x="598" y="118"/>
                  </a:cubicBezTo>
                  <a:cubicBezTo>
                    <a:pt x="597" y="118"/>
                    <a:pt x="597" y="118"/>
                    <a:pt x="597" y="118"/>
                  </a:cubicBezTo>
                  <a:cubicBezTo>
                    <a:pt x="597" y="117"/>
                    <a:pt x="597" y="117"/>
                    <a:pt x="597" y="117"/>
                  </a:cubicBezTo>
                  <a:cubicBezTo>
                    <a:pt x="596" y="102"/>
                    <a:pt x="596" y="102"/>
                    <a:pt x="596" y="102"/>
                  </a:cubicBezTo>
                  <a:cubicBezTo>
                    <a:pt x="596" y="100"/>
                    <a:pt x="596" y="100"/>
                    <a:pt x="596" y="100"/>
                  </a:cubicBezTo>
                  <a:cubicBezTo>
                    <a:pt x="597" y="86"/>
                    <a:pt x="597" y="86"/>
                    <a:pt x="597" y="86"/>
                  </a:cubicBezTo>
                  <a:cubicBezTo>
                    <a:pt x="585" y="58"/>
                    <a:pt x="585" y="58"/>
                    <a:pt x="585" y="58"/>
                  </a:cubicBezTo>
                  <a:cubicBezTo>
                    <a:pt x="563" y="64"/>
                    <a:pt x="563" y="64"/>
                    <a:pt x="563" y="64"/>
                  </a:cubicBezTo>
                  <a:cubicBezTo>
                    <a:pt x="554" y="72"/>
                    <a:pt x="554" y="72"/>
                    <a:pt x="554" y="72"/>
                  </a:cubicBezTo>
                  <a:cubicBezTo>
                    <a:pt x="557" y="104"/>
                    <a:pt x="557" y="104"/>
                    <a:pt x="557" y="104"/>
                  </a:cubicBezTo>
                  <a:cubicBezTo>
                    <a:pt x="522" y="88"/>
                    <a:pt x="522" y="88"/>
                    <a:pt x="522" y="88"/>
                  </a:cubicBezTo>
                  <a:cubicBezTo>
                    <a:pt x="531" y="107"/>
                    <a:pt x="531" y="107"/>
                    <a:pt x="531" y="107"/>
                  </a:cubicBezTo>
                  <a:cubicBezTo>
                    <a:pt x="532" y="108"/>
                    <a:pt x="532" y="108"/>
                    <a:pt x="532" y="108"/>
                  </a:cubicBezTo>
                  <a:cubicBezTo>
                    <a:pt x="532" y="110"/>
                    <a:pt x="532" y="110"/>
                    <a:pt x="532" y="110"/>
                  </a:cubicBezTo>
                  <a:cubicBezTo>
                    <a:pt x="528" y="131"/>
                    <a:pt x="528" y="131"/>
                    <a:pt x="528" y="131"/>
                  </a:cubicBezTo>
                  <a:cubicBezTo>
                    <a:pt x="528" y="134"/>
                    <a:pt x="528" y="134"/>
                    <a:pt x="528" y="134"/>
                  </a:cubicBezTo>
                  <a:cubicBezTo>
                    <a:pt x="527" y="134"/>
                    <a:pt x="527" y="134"/>
                    <a:pt x="527" y="134"/>
                  </a:cubicBezTo>
                  <a:cubicBezTo>
                    <a:pt x="507" y="162"/>
                    <a:pt x="507" y="162"/>
                    <a:pt x="507" y="162"/>
                  </a:cubicBezTo>
                  <a:cubicBezTo>
                    <a:pt x="507" y="162"/>
                    <a:pt x="507" y="162"/>
                    <a:pt x="507" y="162"/>
                  </a:cubicBezTo>
                  <a:cubicBezTo>
                    <a:pt x="475" y="182"/>
                    <a:pt x="475" y="182"/>
                    <a:pt x="475" y="182"/>
                  </a:cubicBezTo>
                  <a:cubicBezTo>
                    <a:pt x="471" y="201"/>
                    <a:pt x="471" y="201"/>
                    <a:pt x="471" y="201"/>
                  </a:cubicBezTo>
                  <a:cubicBezTo>
                    <a:pt x="470" y="204"/>
                    <a:pt x="475" y="213"/>
                    <a:pt x="480" y="223"/>
                  </a:cubicBezTo>
                  <a:cubicBezTo>
                    <a:pt x="481" y="224"/>
                    <a:pt x="481" y="224"/>
                    <a:pt x="481" y="224"/>
                  </a:cubicBezTo>
                  <a:cubicBezTo>
                    <a:pt x="481" y="225"/>
                    <a:pt x="481" y="225"/>
                    <a:pt x="481" y="225"/>
                  </a:cubicBezTo>
                  <a:cubicBezTo>
                    <a:pt x="483" y="253"/>
                    <a:pt x="483" y="253"/>
                    <a:pt x="483" y="253"/>
                  </a:cubicBezTo>
                  <a:cubicBezTo>
                    <a:pt x="483" y="256"/>
                    <a:pt x="483" y="256"/>
                    <a:pt x="483" y="256"/>
                  </a:cubicBezTo>
                  <a:cubicBezTo>
                    <a:pt x="482" y="257"/>
                    <a:pt x="482" y="257"/>
                    <a:pt x="482" y="257"/>
                  </a:cubicBezTo>
                  <a:cubicBezTo>
                    <a:pt x="469" y="274"/>
                    <a:pt x="469" y="274"/>
                    <a:pt x="469" y="274"/>
                  </a:cubicBezTo>
                  <a:cubicBezTo>
                    <a:pt x="469" y="274"/>
                    <a:pt x="469" y="274"/>
                    <a:pt x="469" y="274"/>
                  </a:cubicBezTo>
                  <a:cubicBezTo>
                    <a:pt x="468" y="275"/>
                    <a:pt x="468" y="275"/>
                    <a:pt x="468" y="275"/>
                  </a:cubicBezTo>
                  <a:cubicBezTo>
                    <a:pt x="467" y="275"/>
                    <a:pt x="467" y="275"/>
                    <a:pt x="467" y="275"/>
                  </a:cubicBezTo>
                  <a:cubicBezTo>
                    <a:pt x="458" y="281"/>
                    <a:pt x="458" y="281"/>
                    <a:pt x="458" y="281"/>
                  </a:cubicBezTo>
                  <a:cubicBezTo>
                    <a:pt x="457" y="281"/>
                    <a:pt x="457" y="281"/>
                    <a:pt x="457" y="281"/>
                  </a:cubicBezTo>
                  <a:cubicBezTo>
                    <a:pt x="456" y="281"/>
                    <a:pt x="456" y="281"/>
                    <a:pt x="456" y="281"/>
                  </a:cubicBezTo>
                  <a:cubicBezTo>
                    <a:pt x="455" y="281"/>
                    <a:pt x="455" y="281"/>
                    <a:pt x="455" y="281"/>
                  </a:cubicBezTo>
                  <a:cubicBezTo>
                    <a:pt x="454" y="281"/>
                    <a:pt x="454" y="281"/>
                    <a:pt x="454" y="281"/>
                  </a:cubicBezTo>
                  <a:cubicBezTo>
                    <a:pt x="429" y="276"/>
                    <a:pt x="429" y="276"/>
                    <a:pt x="429" y="276"/>
                  </a:cubicBezTo>
                  <a:cubicBezTo>
                    <a:pt x="425" y="276"/>
                    <a:pt x="420" y="278"/>
                    <a:pt x="415" y="282"/>
                  </a:cubicBezTo>
                  <a:cubicBezTo>
                    <a:pt x="404" y="294"/>
                    <a:pt x="404" y="294"/>
                    <a:pt x="404" y="294"/>
                  </a:cubicBezTo>
                  <a:cubicBezTo>
                    <a:pt x="395" y="305"/>
                    <a:pt x="395" y="305"/>
                    <a:pt x="395" y="305"/>
                  </a:cubicBezTo>
                  <a:cubicBezTo>
                    <a:pt x="390" y="314"/>
                    <a:pt x="383" y="316"/>
                    <a:pt x="371" y="314"/>
                  </a:cubicBezTo>
                  <a:cubicBezTo>
                    <a:pt x="364" y="313"/>
                    <a:pt x="362" y="306"/>
                    <a:pt x="364" y="296"/>
                  </a:cubicBezTo>
                  <a:cubicBezTo>
                    <a:pt x="364" y="289"/>
                    <a:pt x="364" y="289"/>
                    <a:pt x="364" y="289"/>
                  </a:cubicBezTo>
                  <a:cubicBezTo>
                    <a:pt x="363" y="281"/>
                    <a:pt x="363" y="281"/>
                    <a:pt x="363" y="281"/>
                  </a:cubicBezTo>
                  <a:cubicBezTo>
                    <a:pt x="359" y="287"/>
                    <a:pt x="359" y="287"/>
                    <a:pt x="359" y="287"/>
                  </a:cubicBezTo>
                  <a:cubicBezTo>
                    <a:pt x="355" y="291"/>
                    <a:pt x="352" y="292"/>
                    <a:pt x="348" y="292"/>
                  </a:cubicBezTo>
                  <a:cubicBezTo>
                    <a:pt x="344" y="291"/>
                    <a:pt x="341" y="287"/>
                    <a:pt x="339" y="279"/>
                  </a:cubicBezTo>
                  <a:cubicBezTo>
                    <a:pt x="339" y="278"/>
                    <a:pt x="339" y="278"/>
                    <a:pt x="339" y="278"/>
                  </a:cubicBezTo>
                  <a:cubicBezTo>
                    <a:pt x="336" y="254"/>
                    <a:pt x="336" y="254"/>
                    <a:pt x="336" y="254"/>
                  </a:cubicBezTo>
                  <a:cubicBezTo>
                    <a:pt x="331" y="231"/>
                    <a:pt x="331" y="231"/>
                    <a:pt x="331" y="231"/>
                  </a:cubicBezTo>
                  <a:cubicBezTo>
                    <a:pt x="321" y="220"/>
                    <a:pt x="321" y="220"/>
                    <a:pt x="321" y="220"/>
                  </a:cubicBezTo>
                  <a:cubicBezTo>
                    <a:pt x="321" y="220"/>
                    <a:pt x="321" y="220"/>
                    <a:pt x="321" y="220"/>
                  </a:cubicBezTo>
                  <a:cubicBezTo>
                    <a:pt x="320" y="219"/>
                    <a:pt x="320" y="219"/>
                    <a:pt x="320" y="219"/>
                  </a:cubicBezTo>
                  <a:cubicBezTo>
                    <a:pt x="297" y="168"/>
                    <a:pt x="297" y="168"/>
                    <a:pt x="297" y="168"/>
                  </a:cubicBezTo>
                  <a:cubicBezTo>
                    <a:pt x="296" y="167"/>
                    <a:pt x="296" y="167"/>
                    <a:pt x="296" y="167"/>
                  </a:cubicBezTo>
                  <a:cubicBezTo>
                    <a:pt x="290" y="153"/>
                    <a:pt x="290" y="153"/>
                    <a:pt x="290" y="153"/>
                  </a:cubicBezTo>
                  <a:cubicBezTo>
                    <a:pt x="290" y="152"/>
                    <a:pt x="290" y="152"/>
                    <a:pt x="290" y="152"/>
                  </a:cubicBezTo>
                  <a:cubicBezTo>
                    <a:pt x="289" y="152"/>
                    <a:pt x="289" y="152"/>
                    <a:pt x="289" y="152"/>
                  </a:cubicBezTo>
                  <a:cubicBezTo>
                    <a:pt x="289" y="150"/>
                    <a:pt x="289" y="150"/>
                    <a:pt x="289" y="150"/>
                  </a:cubicBezTo>
                  <a:cubicBezTo>
                    <a:pt x="285" y="123"/>
                    <a:pt x="285" y="123"/>
                    <a:pt x="285" y="123"/>
                  </a:cubicBezTo>
                  <a:cubicBezTo>
                    <a:pt x="282" y="119"/>
                    <a:pt x="282" y="119"/>
                    <a:pt x="282" y="119"/>
                  </a:cubicBezTo>
                  <a:cubicBezTo>
                    <a:pt x="277" y="122"/>
                    <a:pt x="277" y="122"/>
                    <a:pt x="277" y="122"/>
                  </a:cubicBezTo>
                  <a:cubicBezTo>
                    <a:pt x="270" y="130"/>
                    <a:pt x="265" y="136"/>
                    <a:pt x="263" y="136"/>
                  </a:cubicBezTo>
                  <a:cubicBezTo>
                    <a:pt x="259" y="136"/>
                    <a:pt x="254" y="131"/>
                    <a:pt x="246" y="125"/>
                  </a:cubicBezTo>
                  <a:cubicBezTo>
                    <a:pt x="230" y="118"/>
                    <a:pt x="230" y="118"/>
                    <a:pt x="230" y="118"/>
                  </a:cubicBezTo>
                  <a:cubicBezTo>
                    <a:pt x="228" y="117"/>
                    <a:pt x="228" y="117"/>
                    <a:pt x="228" y="117"/>
                  </a:cubicBezTo>
                  <a:cubicBezTo>
                    <a:pt x="227" y="116"/>
                    <a:pt x="227" y="116"/>
                    <a:pt x="227" y="116"/>
                  </a:cubicBezTo>
                  <a:cubicBezTo>
                    <a:pt x="227" y="115"/>
                    <a:pt x="227" y="115"/>
                    <a:pt x="227" y="115"/>
                  </a:cubicBezTo>
                  <a:cubicBezTo>
                    <a:pt x="226" y="112"/>
                    <a:pt x="226" y="112"/>
                    <a:pt x="226" y="112"/>
                  </a:cubicBezTo>
                  <a:cubicBezTo>
                    <a:pt x="225" y="91"/>
                    <a:pt x="225" y="91"/>
                    <a:pt x="225" y="91"/>
                  </a:cubicBezTo>
                  <a:cubicBezTo>
                    <a:pt x="225" y="91"/>
                    <a:pt x="225" y="91"/>
                    <a:pt x="225" y="91"/>
                  </a:cubicBezTo>
                  <a:cubicBezTo>
                    <a:pt x="221" y="76"/>
                    <a:pt x="221" y="76"/>
                    <a:pt x="221" y="76"/>
                  </a:cubicBezTo>
                  <a:cubicBezTo>
                    <a:pt x="213" y="54"/>
                    <a:pt x="213" y="54"/>
                    <a:pt x="213" y="54"/>
                  </a:cubicBezTo>
                  <a:cubicBezTo>
                    <a:pt x="204" y="54"/>
                    <a:pt x="204" y="54"/>
                    <a:pt x="204" y="54"/>
                  </a:cubicBezTo>
                  <a:cubicBezTo>
                    <a:pt x="206" y="63"/>
                    <a:pt x="204" y="70"/>
                    <a:pt x="202" y="76"/>
                  </a:cubicBezTo>
                  <a:cubicBezTo>
                    <a:pt x="200" y="82"/>
                    <a:pt x="196" y="86"/>
                    <a:pt x="190" y="91"/>
                  </a:cubicBezTo>
                  <a:cubicBezTo>
                    <a:pt x="188" y="99"/>
                    <a:pt x="184" y="104"/>
                    <a:pt x="180" y="108"/>
                  </a:cubicBezTo>
                  <a:cubicBezTo>
                    <a:pt x="174" y="115"/>
                    <a:pt x="169" y="115"/>
                    <a:pt x="162" y="110"/>
                  </a:cubicBezTo>
                  <a:cubicBezTo>
                    <a:pt x="159" y="109"/>
                    <a:pt x="159" y="109"/>
                    <a:pt x="159" y="109"/>
                  </a:cubicBezTo>
                  <a:cubicBezTo>
                    <a:pt x="153" y="107"/>
                    <a:pt x="152" y="100"/>
                    <a:pt x="153" y="86"/>
                  </a:cubicBezTo>
                  <a:cubicBezTo>
                    <a:pt x="153" y="81"/>
                    <a:pt x="153" y="81"/>
                    <a:pt x="153" y="81"/>
                  </a:cubicBezTo>
                  <a:cubicBezTo>
                    <a:pt x="139" y="72"/>
                    <a:pt x="139" y="72"/>
                    <a:pt x="139" y="72"/>
                  </a:cubicBezTo>
                  <a:cubicBezTo>
                    <a:pt x="134" y="70"/>
                    <a:pt x="131" y="64"/>
                    <a:pt x="130" y="54"/>
                  </a:cubicBezTo>
                  <a:cubicBezTo>
                    <a:pt x="135" y="7"/>
                    <a:pt x="135" y="7"/>
                    <a:pt x="135" y="7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16" y="19"/>
                    <a:pt x="116" y="19"/>
                    <a:pt x="116" y="19"/>
                  </a:cubicBezTo>
                  <a:cubicBezTo>
                    <a:pt x="104" y="27"/>
                    <a:pt x="104" y="27"/>
                    <a:pt x="104" y="27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5" y="44"/>
                    <a:pt x="107" y="51"/>
                    <a:pt x="107" y="57"/>
                  </a:cubicBezTo>
                  <a:cubicBezTo>
                    <a:pt x="107" y="67"/>
                    <a:pt x="102" y="76"/>
                    <a:pt x="93" y="79"/>
                  </a:cubicBezTo>
                  <a:cubicBezTo>
                    <a:pt x="74" y="86"/>
                    <a:pt x="74" y="86"/>
                    <a:pt x="74" y="86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67" y="97"/>
                    <a:pt x="67" y="97"/>
                    <a:pt x="67" y="97"/>
                  </a:cubicBezTo>
                  <a:cubicBezTo>
                    <a:pt x="67" y="126"/>
                    <a:pt x="67" y="126"/>
                    <a:pt x="67" y="126"/>
                  </a:cubicBezTo>
                  <a:cubicBezTo>
                    <a:pt x="68" y="136"/>
                    <a:pt x="69" y="141"/>
                    <a:pt x="73" y="141"/>
                  </a:cubicBezTo>
                  <a:cubicBezTo>
                    <a:pt x="79" y="144"/>
                    <a:pt x="86" y="144"/>
                    <a:pt x="93" y="139"/>
                  </a:cubicBezTo>
                  <a:cubicBezTo>
                    <a:pt x="99" y="136"/>
                    <a:pt x="99" y="136"/>
                    <a:pt x="99" y="136"/>
                  </a:cubicBezTo>
                  <a:cubicBezTo>
                    <a:pt x="119" y="182"/>
                    <a:pt x="119" y="182"/>
                    <a:pt x="119" y="182"/>
                  </a:cubicBezTo>
                  <a:cubicBezTo>
                    <a:pt x="119" y="183"/>
                    <a:pt x="119" y="183"/>
                    <a:pt x="119" y="183"/>
                  </a:cubicBezTo>
                  <a:cubicBezTo>
                    <a:pt x="119" y="183"/>
                    <a:pt x="119" y="183"/>
                    <a:pt x="119" y="183"/>
                  </a:cubicBezTo>
                  <a:cubicBezTo>
                    <a:pt x="119" y="185"/>
                    <a:pt x="119" y="185"/>
                    <a:pt x="119" y="185"/>
                  </a:cubicBezTo>
                  <a:cubicBezTo>
                    <a:pt x="112" y="269"/>
                    <a:pt x="104" y="316"/>
                    <a:pt x="95" y="329"/>
                  </a:cubicBezTo>
                  <a:cubicBezTo>
                    <a:pt x="90" y="333"/>
                    <a:pt x="87" y="335"/>
                    <a:pt x="81" y="336"/>
                  </a:cubicBezTo>
                  <a:cubicBezTo>
                    <a:pt x="74" y="336"/>
                    <a:pt x="68" y="335"/>
                    <a:pt x="61" y="331"/>
                  </a:cubicBezTo>
                  <a:cubicBezTo>
                    <a:pt x="34" y="386"/>
                    <a:pt x="16" y="414"/>
                    <a:pt x="7" y="419"/>
                  </a:cubicBezTo>
                  <a:cubicBezTo>
                    <a:pt x="8" y="419"/>
                    <a:pt x="8" y="419"/>
                    <a:pt x="8" y="419"/>
                  </a:cubicBezTo>
                  <a:cubicBezTo>
                    <a:pt x="4" y="420"/>
                    <a:pt x="2" y="433"/>
                    <a:pt x="3" y="458"/>
                  </a:cubicBezTo>
                  <a:cubicBezTo>
                    <a:pt x="9" y="463"/>
                    <a:pt x="9" y="463"/>
                    <a:pt x="9" y="463"/>
                  </a:cubicBezTo>
                  <a:cubicBezTo>
                    <a:pt x="11" y="465"/>
                    <a:pt x="11" y="465"/>
                    <a:pt x="11" y="465"/>
                  </a:cubicBezTo>
                  <a:cubicBezTo>
                    <a:pt x="13" y="467"/>
                    <a:pt x="13" y="467"/>
                    <a:pt x="13" y="467"/>
                  </a:cubicBezTo>
                  <a:lnTo>
                    <a:pt x="4" y="4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HK" altLang="en-US"/>
            </a:p>
          </p:txBody>
        </p:sp>
        <p:sp>
          <p:nvSpPr>
            <p:cNvPr id="43" name="Freeform 13"/>
            <p:cNvSpPr/>
            <p:nvPr/>
          </p:nvSpPr>
          <p:spPr bwMode="auto">
            <a:xfrm>
              <a:off x="3760311" y="4795838"/>
              <a:ext cx="763588" cy="660400"/>
            </a:xfrm>
            <a:custGeom>
              <a:avLst/>
              <a:gdLst>
                <a:gd name="T0" fmla="*/ 377 w 506"/>
                <a:gd name="T1" fmla="*/ 20 h 438"/>
                <a:gd name="T2" fmla="*/ 346 w 506"/>
                <a:gd name="T3" fmla="*/ 26 h 438"/>
                <a:gd name="T4" fmla="*/ 342 w 506"/>
                <a:gd name="T5" fmla="*/ 1 h 438"/>
                <a:gd name="T6" fmla="*/ 331 w 506"/>
                <a:gd name="T7" fmla="*/ 26 h 438"/>
                <a:gd name="T8" fmla="*/ 314 w 506"/>
                <a:gd name="T9" fmla="*/ 47 h 438"/>
                <a:gd name="T10" fmla="*/ 285 w 506"/>
                <a:gd name="T11" fmla="*/ 46 h 438"/>
                <a:gd name="T12" fmla="*/ 280 w 506"/>
                <a:gd name="T13" fmla="*/ 66 h 438"/>
                <a:gd name="T14" fmla="*/ 250 w 506"/>
                <a:gd name="T15" fmla="*/ 74 h 438"/>
                <a:gd name="T16" fmla="*/ 239 w 506"/>
                <a:gd name="T17" fmla="*/ 80 h 438"/>
                <a:gd name="T18" fmla="*/ 212 w 506"/>
                <a:gd name="T19" fmla="*/ 70 h 438"/>
                <a:gd name="T20" fmla="*/ 194 w 506"/>
                <a:gd name="T21" fmla="*/ 63 h 438"/>
                <a:gd name="T22" fmla="*/ 223 w 506"/>
                <a:gd name="T23" fmla="*/ 107 h 438"/>
                <a:gd name="T24" fmla="*/ 238 w 506"/>
                <a:gd name="T25" fmla="*/ 121 h 438"/>
                <a:gd name="T26" fmla="*/ 232 w 506"/>
                <a:gd name="T27" fmla="*/ 146 h 438"/>
                <a:gd name="T28" fmla="*/ 184 w 506"/>
                <a:gd name="T29" fmla="*/ 170 h 438"/>
                <a:gd name="T30" fmla="*/ 165 w 506"/>
                <a:gd name="T31" fmla="*/ 172 h 438"/>
                <a:gd name="T32" fmla="*/ 146 w 506"/>
                <a:gd name="T33" fmla="*/ 167 h 438"/>
                <a:gd name="T34" fmla="*/ 124 w 506"/>
                <a:gd name="T35" fmla="*/ 188 h 438"/>
                <a:gd name="T36" fmla="*/ 103 w 506"/>
                <a:gd name="T37" fmla="*/ 196 h 438"/>
                <a:gd name="T38" fmla="*/ 21 w 506"/>
                <a:gd name="T39" fmla="*/ 195 h 438"/>
                <a:gd name="T40" fmla="*/ 13 w 506"/>
                <a:gd name="T41" fmla="*/ 253 h 438"/>
                <a:gd name="T42" fmla="*/ 29 w 506"/>
                <a:gd name="T43" fmla="*/ 264 h 438"/>
                <a:gd name="T44" fmla="*/ 40 w 506"/>
                <a:gd name="T45" fmla="*/ 251 h 438"/>
                <a:gd name="T46" fmla="*/ 74 w 506"/>
                <a:gd name="T47" fmla="*/ 254 h 438"/>
                <a:gd name="T48" fmla="*/ 82 w 506"/>
                <a:gd name="T49" fmla="*/ 311 h 438"/>
                <a:gd name="T50" fmla="*/ 70 w 506"/>
                <a:gd name="T51" fmla="*/ 343 h 438"/>
                <a:gd name="T52" fmla="*/ 100 w 506"/>
                <a:gd name="T53" fmla="*/ 393 h 438"/>
                <a:gd name="T54" fmla="*/ 87 w 506"/>
                <a:gd name="T55" fmla="*/ 438 h 438"/>
                <a:gd name="T56" fmla="*/ 122 w 506"/>
                <a:gd name="T57" fmla="*/ 421 h 438"/>
                <a:gd name="T58" fmla="*/ 146 w 506"/>
                <a:gd name="T59" fmla="*/ 424 h 438"/>
                <a:gd name="T60" fmla="*/ 223 w 506"/>
                <a:gd name="T61" fmla="*/ 423 h 438"/>
                <a:gd name="T62" fmla="*/ 261 w 506"/>
                <a:gd name="T63" fmla="*/ 398 h 438"/>
                <a:gd name="T64" fmla="*/ 303 w 506"/>
                <a:gd name="T65" fmla="*/ 362 h 438"/>
                <a:gd name="T66" fmla="*/ 329 w 506"/>
                <a:gd name="T67" fmla="*/ 374 h 438"/>
                <a:gd name="T68" fmla="*/ 363 w 506"/>
                <a:gd name="T69" fmla="*/ 387 h 438"/>
                <a:gd name="T70" fmla="*/ 387 w 506"/>
                <a:gd name="T71" fmla="*/ 395 h 438"/>
                <a:gd name="T72" fmla="*/ 391 w 506"/>
                <a:gd name="T73" fmla="*/ 382 h 438"/>
                <a:gd name="T74" fmla="*/ 400 w 506"/>
                <a:gd name="T75" fmla="*/ 375 h 438"/>
                <a:gd name="T76" fmla="*/ 416 w 506"/>
                <a:gd name="T77" fmla="*/ 364 h 438"/>
                <a:gd name="T78" fmla="*/ 458 w 506"/>
                <a:gd name="T79" fmla="*/ 335 h 438"/>
                <a:gd name="T80" fmla="*/ 464 w 506"/>
                <a:gd name="T81" fmla="*/ 327 h 438"/>
                <a:gd name="T82" fmla="*/ 484 w 506"/>
                <a:gd name="T83" fmla="*/ 322 h 438"/>
                <a:gd name="T84" fmla="*/ 501 w 506"/>
                <a:gd name="T85" fmla="*/ 312 h 438"/>
                <a:gd name="T86" fmla="*/ 491 w 506"/>
                <a:gd name="T87" fmla="*/ 272 h 438"/>
                <a:gd name="T88" fmla="*/ 496 w 506"/>
                <a:gd name="T89" fmla="*/ 248 h 438"/>
                <a:gd name="T90" fmla="*/ 459 w 506"/>
                <a:gd name="T91" fmla="*/ 219 h 438"/>
                <a:gd name="T92" fmla="*/ 493 w 506"/>
                <a:gd name="T93" fmla="*/ 91 h 438"/>
                <a:gd name="T94" fmla="*/ 472 w 506"/>
                <a:gd name="T95" fmla="*/ 100 h 438"/>
                <a:gd name="T96" fmla="*/ 445 w 506"/>
                <a:gd name="T97" fmla="*/ 101 h 438"/>
                <a:gd name="T98" fmla="*/ 441 w 506"/>
                <a:gd name="T99" fmla="*/ 91 h 438"/>
                <a:gd name="T100" fmla="*/ 438 w 506"/>
                <a:gd name="T101" fmla="*/ 84 h 438"/>
                <a:gd name="T102" fmla="*/ 414 w 506"/>
                <a:gd name="T103" fmla="*/ 53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06" h="438">
                  <a:moveTo>
                    <a:pt x="398" y="8"/>
                  </a:moveTo>
                  <a:cubicBezTo>
                    <a:pt x="390" y="5"/>
                    <a:pt x="390" y="5"/>
                    <a:pt x="390" y="5"/>
                  </a:cubicBezTo>
                  <a:cubicBezTo>
                    <a:pt x="382" y="10"/>
                    <a:pt x="382" y="10"/>
                    <a:pt x="382" y="10"/>
                  </a:cubicBezTo>
                  <a:cubicBezTo>
                    <a:pt x="377" y="20"/>
                    <a:pt x="377" y="20"/>
                    <a:pt x="377" y="20"/>
                  </a:cubicBezTo>
                  <a:cubicBezTo>
                    <a:pt x="372" y="29"/>
                    <a:pt x="368" y="35"/>
                    <a:pt x="361" y="35"/>
                  </a:cubicBezTo>
                  <a:cubicBezTo>
                    <a:pt x="357" y="35"/>
                    <a:pt x="351" y="32"/>
                    <a:pt x="348" y="28"/>
                  </a:cubicBezTo>
                  <a:cubicBezTo>
                    <a:pt x="347" y="27"/>
                    <a:pt x="347" y="27"/>
                    <a:pt x="347" y="27"/>
                  </a:cubicBezTo>
                  <a:cubicBezTo>
                    <a:pt x="346" y="26"/>
                    <a:pt x="346" y="26"/>
                    <a:pt x="346" y="26"/>
                  </a:cubicBezTo>
                  <a:cubicBezTo>
                    <a:pt x="346" y="26"/>
                    <a:pt x="346" y="26"/>
                    <a:pt x="346" y="26"/>
                  </a:cubicBezTo>
                  <a:cubicBezTo>
                    <a:pt x="343" y="16"/>
                    <a:pt x="343" y="16"/>
                    <a:pt x="343" y="16"/>
                  </a:cubicBezTo>
                  <a:cubicBezTo>
                    <a:pt x="343" y="15"/>
                    <a:pt x="343" y="15"/>
                    <a:pt x="343" y="15"/>
                  </a:cubicBezTo>
                  <a:cubicBezTo>
                    <a:pt x="342" y="1"/>
                    <a:pt x="342" y="1"/>
                    <a:pt x="342" y="1"/>
                  </a:cubicBezTo>
                  <a:cubicBezTo>
                    <a:pt x="335" y="0"/>
                    <a:pt x="335" y="0"/>
                    <a:pt x="335" y="0"/>
                  </a:cubicBezTo>
                  <a:cubicBezTo>
                    <a:pt x="334" y="1"/>
                    <a:pt x="334" y="1"/>
                    <a:pt x="334" y="1"/>
                  </a:cubicBezTo>
                  <a:cubicBezTo>
                    <a:pt x="331" y="12"/>
                    <a:pt x="331" y="12"/>
                    <a:pt x="331" y="12"/>
                  </a:cubicBezTo>
                  <a:cubicBezTo>
                    <a:pt x="331" y="26"/>
                    <a:pt x="331" y="26"/>
                    <a:pt x="331" y="26"/>
                  </a:cubicBezTo>
                  <a:cubicBezTo>
                    <a:pt x="330" y="27"/>
                    <a:pt x="330" y="27"/>
                    <a:pt x="330" y="27"/>
                  </a:cubicBezTo>
                  <a:cubicBezTo>
                    <a:pt x="329" y="28"/>
                    <a:pt x="329" y="28"/>
                    <a:pt x="329" y="28"/>
                  </a:cubicBezTo>
                  <a:cubicBezTo>
                    <a:pt x="316" y="45"/>
                    <a:pt x="316" y="45"/>
                    <a:pt x="316" y="45"/>
                  </a:cubicBezTo>
                  <a:cubicBezTo>
                    <a:pt x="314" y="47"/>
                    <a:pt x="314" y="47"/>
                    <a:pt x="314" y="47"/>
                  </a:cubicBezTo>
                  <a:cubicBezTo>
                    <a:pt x="312" y="47"/>
                    <a:pt x="312" y="47"/>
                    <a:pt x="312" y="47"/>
                  </a:cubicBezTo>
                  <a:cubicBezTo>
                    <a:pt x="287" y="45"/>
                    <a:pt x="287" y="45"/>
                    <a:pt x="287" y="45"/>
                  </a:cubicBezTo>
                  <a:cubicBezTo>
                    <a:pt x="285" y="45"/>
                    <a:pt x="285" y="45"/>
                    <a:pt x="285" y="45"/>
                  </a:cubicBezTo>
                  <a:cubicBezTo>
                    <a:pt x="285" y="46"/>
                    <a:pt x="285" y="46"/>
                    <a:pt x="285" y="46"/>
                  </a:cubicBezTo>
                  <a:cubicBezTo>
                    <a:pt x="285" y="46"/>
                    <a:pt x="285" y="46"/>
                    <a:pt x="285" y="46"/>
                  </a:cubicBezTo>
                  <a:cubicBezTo>
                    <a:pt x="285" y="47"/>
                    <a:pt x="285" y="47"/>
                    <a:pt x="285" y="47"/>
                  </a:cubicBezTo>
                  <a:cubicBezTo>
                    <a:pt x="276" y="59"/>
                    <a:pt x="276" y="59"/>
                    <a:pt x="276" y="59"/>
                  </a:cubicBezTo>
                  <a:cubicBezTo>
                    <a:pt x="280" y="66"/>
                    <a:pt x="280" y="66"/>
                    <a:pt x="280" y="66"/>
                  </a:cubicBezTo>
                  <a:cubicBezTo>
                    <a:pt x="281" y="66"/>
                    <a:pt x="281" y="66"/>
                    <a:pt x="281" y="66"/>
                  </a:cubicBezTo>
                  <a:cubicBezTo>
                    <a:pt x="273" y="78"/>
                    <a:pt x="273" y="78"/>
                    <a:pt x="273" y="78"/>
                  </a:cubicBezTo>
                  <a:cubicBezTo>
                    <a:pt x="250" y="78"/>
                    <a:pt x="250" y="78"/>
                    <a:pt x="250" y="78"/>
                  </a:cubicBezTo>
                  <a:cubicBezTo>
                    <a:pt x="250" y="74"/>
                    <a:pt x="250" y="74"/>
                    <a:pt x="250" y="74"/>
                  </a:cubicBezTo>
                  <a:cubicBezTo>
                    <a:pt x="248" y="72"/>
                    <a:pt x="248" y="72"/>
                    <a:pt x="248" y="72"/>
                  </a:cubicBezTo>
                  <a:cubicBezTo>
                    <a:pt x="245" y="70"/>
                    <a:pt x="245" y="70"/>
                    <a:pt x="245" y="70"/>
                  </a:cubicBezTo>
                  <a:cubicBezTo>
                    <a:pt x="241" y="77"/>
                    <a:pt x="241" y="77"/>
                    <a:pt x="241" y="77"/>
                  </a:cubicBezTo>
                  <a:cubicBezTo>
                    <a:pt x="239" y="80"/>
                    <a:pt x="239" y="80"/>
                    <a:pt x="239" y="80"/>
                  </a:cubicBezTo>
                  <a:cubicBezTo>
                    <a:pt x="224" y="80"/>
                    <a:pt x="224" y="80"/>
                    <a:pt x="224" y="80"/>
                  </a:cubicBezTo>
                  <a:cubicBezTo>
                    <a:pt x="223" y="79"/>
                    <a:pt x="223" y="79"/>
                    <a:pt x="223" y="79"/>
                  </a:cubicBezTo>
                  <a:cubicBezTo>
                    <a:pt x="213" y="72"/>
                    <a:pt x="213" y="72"/>
                    <a:pt x="213" y="72"/>
                  </a:cubicBezTo>
                  <a:cubicBezTo>
                    <a:pt x="212" y="70"/>
                    <a:pt x="212" y="70"/>
                    <a:pt x="212" y="70"/>
                  </a:cubicBezTo>
                  <a:cubicBezTo>
                    <a:pt x="212" y="69"/>
                    <a:pt x="212" y="69"/>
                    <a:pt x="212" y="69"/>
                  </a:cubicBezTo>
                  <a:cubicBezTo>
                    <a:pt x="211" y="69"/>
                    <a:pt x="211" y="69"/>
                    <a:pt x="211" y="69"/>
                  </a:cubicBezTo>
                  <a:cubicBezTo>
                    <a:pt x="211" y="66"/>
                    <a:pt x="211" y="66"/>
                    <a:pt x="211" y="66"/>
                  </a:cubicBezTo>
                  <a:cubicBezTo>
                    <a:pt x="194" y="63"/>
                    <a:pt x="194" y="63"/>
                    <a:pt x="194" y="63"/>
                  </a:cubicBezTo>
                  <a:cubicBezTo>
                    <a:pt x="181" y="69"/>
                    <a:pt x="181" y="69"/>
                    <a:pt x="181" y="69"/>
                  </a:cubicBezTo>
                  <a:cubicBezTo>
                    <a:pt x="174" y="74"/>
                    <a:pt x="174" y="74"/>
                    <a:pt x="174" y="74"/>
                  </a:cubicBezTo>
                  <a:cubicBezTo>
                    <a:pt x="195" y="98"/>
                    <a:pt x="195" y="98"/>
                    <a:pt x="195" y="98"/>
                  </a:cubicBezTo>
                  <a:cubicBezTo>
                    <a:pt x="223" y="107"/>
                    <a:pt x="223" y="107"/>
                    <a:pt x="223" y="107"/>
                  </a:cubicBezTo>
                  <a:cubicBezTo>
                    <a:pt x="224" y="108"/>
                    <a:pt x="224" y="108"/>
                    <a:pt x="224" y="108"/>
                  </a:cubicBezTo>
                  <a:cubicBezTo>
                    <a:pt x="224" y="108"/>
                    <a:pt x="224" y="108"/>
                    <a:pt x="224" y="108"/>
                  </a:cubicBezTo>
                  <a:cubicBezTo>
                    <a:pt x="225" y="109"/>
                    <a:pt x="225" y="109"/>
                    <a:pt x="225" y="109"/>
                  </a:cubicBezTo>
                  <a:cubicBezTo>
                    <a:pt x="238" y="121"/>
                    <a:pt x="238" y="121"/>
                    <a:pt x="238" y="121"/>
                  </a:cubicBezTo>
                  <a:cubicBezTo>
                    <a:pt x="233" y="142"/>
                    <a:pt x="233" y="142"/>
                    <a:pt x="233" y="142"/>
                  </a:cubicBezTo>
                  <a:cubicBezTo>
                    <a:pt x="233" y="142"/>
                    <a:pt x="233" y="142"/>
                    <a:pt x="233" y="142"/>
                  </a:cubicBezTo>
                  <a:cubicBezTo>
                    <a:pt x="233" y="146"/>
                    <a:pt x="233" y="146"/>
                    <a:pt x="233" y="146"/>
                  </a:cubicBezTo>
                  <a:cubicBezTo>
                    <a:pt x="232" y="146"/>
                    <a:pt x="232" y="146"/>
                    <a:pt x="232" y="146"/>
                  </a:cubicBezTo>
                  <a:cubicBezTo>
                    <a:pt x="214" y="160"/>
                    <a:pt x="214" y="160"/>
                    <a:pt x="214" y="160"/>
                  </a:cubicBezTo>
                  <a:cubicBezTo>
                    <a:pt x="214" y="161"/>
                    <a:pt x="214" y="161"/>
                    <a:pt x="214" y="161"/>
                  </a:cubicBezTo>
                  <a:cubicBezTo>
                    <a:pt x="213" y="161"/>
                    <a:pt x="213" y="161"/>
                    <a:pt x="213" y="161"/>
                  </a:cubicBezTo>
                  <a:cubicBezTo>
                    <a:pt x="184" y="170"/>
                    <a:pt x="184" y="170"/>
                    <a:pt x="184" y="170"/>
                  </a:cubicBezTo>
                  <a:cubicBezTo>
                    <a:pt x="182" y="170"/>
                    <a:pt x="182" y="170"/>
                    <a:pt x="182" y="170"/>
                  </a:cubicBezTo>
                  <a:cubicBezTo>
                    <a:pt x="166" y="172"/>
                    <a:pt x="166" y="172"/>
                    <a:pt x="166" y="172"/>
                  </a:cubicBezTo>
                  <a:cubicBezTo>
                    <a:pt x="166" y="172"/>
                    <a:pt x="166" y="172"/>
                    <a:pt x="166" y="172"/>
                  </a:cubicBezTo>
                  <a:cubicBezTo>
                    <a:pt x="165" y="172"/>
                    <a:pt x="165" y="172"/>
                    <a:pt x="165" y="172"/>
                  </a:cubicBezTo>
                  <a:cubicBezTo>
                    <a:pt x="165" y="172"/>
                    <a:pt x="165" y="172"/>
                    <a:pt x="165" y="172"/>
                  </a:cubicBezTo>
                  <a:cubicBezTo>
                    <a:pt x="163" y="172"/>
                    <a:pt x="163" y="172"/>
                    <a:pt x="163" y="172"/>
                  </a:cubicBezTo>
                  <a:cubicBezTo>
                    <a:pt x="152" y="168"/>
                    <a:pt x="152" y="168"/>
                    <a:pt x="152" y="168"/>
                  </a:cubicBezTo>
                  <a:cubicBezTo>
                    <a:pt x="146" y="167"/>
                    <a:pt x="146" y="167"/>
                    <a:pt x="146" y="167"/>
                  </a:cubicBezTo>
                  <a:cubicBezTo>
                    <a:pt x="139" y="177"/>
                    <a:pt x="139" y="177"/>
                    <a:pt x="139" y="177"/>
                  </a:cubicBezTo>
                  <a:cubicBezTo>
                    <a:pt x="138" y="177"/>
                    <a:pt x="138" y="177"/>
                    <a:pt x="138" y="177"/>
                  </a:cubicBezTo>
                  <a:cubicBezTo>
                    <a:pt x="138" y="178"/>
                    <a:pt x="138" y="178"/>
                    <a:pt x="138" y="178"/>
                  </a:cubicBezTo>
                  <a:cubicBezTo>
                    <a:pt x="124" y="188"/>
                    <a:pt x="124" y="188"/>
                    <a:pt x="124" y="188"/>
                  </a:cubicBezTo>
                  <a:cubicBezTo>
                    <a:pt x="123" y="188"/>
                    <a:pt x="123" y="188"/>
                    <a:pt x="123" y="188"/>
                  </a:cubicBezTo>
                  <a:cubicBezTo>
                    <a:pt x="123" y="188"/>
                    <a:pt x="123" y="188"/>
                    <a:pt x="123" y="188"/>
                  </a:cubicBezTo>
                  <a:cubicBezTo>
                    <a:pt x="104" y="196"/>
                    <a:pt x="104" y="196"/>
                    <a:pt x="104" y="196"/>
                  </a:cubicBezTo>
                  <a:cubicBezTo>
                    <a:pt x="103" y="196"/>
                    <a:pt x="103" y="196"/>
                    <a:pt x="103" y="196"/>
                  </a:cubicBezTo>
                  <a:cubicBezTo>
                    <a:pt x="81" y="189"/>
                    <a:pt x="81" y="189"/>
                    <a:pt x="81" y="189"/>
                  </a:cubicBezTo>
                  <a:cubicBezTo>
                    <a:pt x="33" y="191"/>
                    <a:pt x="33" y="191"/>
                    <a:pt x="33" y="191"/>
                  </a:cubicBezTo>
                  <a:cubicBezTo>
                    <a:pt x="22" y="194"/>
                    <a:pt x="22" y="194"/>
                    <a:pt x="22" y="194"/>
                  </a:cubicBezTo>
                  <a:cubicBezTo>
                    <a:pt x="21" y="195"/>
                    <a:pt x="21" y="195"/>
                    <a:pt x="21" y="195"/>
                  </a:cubicBezTo>
                  <a:cubicBezTo>
                    <a:pt x="11" y="195"/>
                    <a:pt x="11" y="195"/>
                    <a:pt x="11" y="195"/>
                  </a:cubicBezTo>
                  <a:cubicBezTo>
                    <a:pt x="0" y="211"/>
                    <a:pt x="0" y="211"/>
                    <a:pt x="0" y="211"/>
                  </a:cubicBezTo>
                  <a:cubicBezTo>
                    <a:pt x="2" y="229"/>
                    <a:pt x="2" y="229"/>
                    <a:pt x="2" y="229"/>
                  </a:cubicBezTo>
                  <a:cubicBezTo>
                    <a:pt x="13" y="253"/>
                    <a:pt x="13" y="253"/>
                    <a:pt x="13" y="253"/>
                  </a:cubicBezTo>
                  <a:cubicBezTo>
                    <a:pt x="24" y="260"/>
                    <a:pt x="24" y="260"/>
                    <a:pt x="24" y="260"/>
                  </a:cubicBezTo>
                  <a:cubicBezTo>
                    <a:pt x="25" y="260"/>
                    <a:pt x="25" y="260"/>
                    <a:pt x="25" y="260"/>
                  </a:cubicBezTo>
                  <a:cubicBezTo>
                    <a:pt x="25" y="261"/>
                    <a:pt x="25" y="261"/>
                    <a:pt x="25" y="261"/>
                  </a:cubicBezTo>
                  <a:cubicBezTo>
                    <a:pt x="29" y="264"/>
                    <a:pt x="29" y="264"/>
                    <a:pt x="29" y="264"/>
                  </a:cubicBezTo>
                  <a:cubicBezTo>
                    <a:pt x="37" y="253"/>
                    <a:pt x="37" y="253"/>
                    <a:pt x="37" y="253"/>
                  </a:cubicBezTo>
                  <a:cubicBezTo>
                    <a:pt x="38" y="252"/>
                    <a:pt x="38" y="252"/>
                    <a:pt x="38" y="252"/>
                  </a:cubicBezTo>
                  <a:cubicBezTo>
                    <a:pt x="39" y="251"/>
                    <a:pt x="39" y="251"/>
                    <a:pt x="39" y="251"/>
                  </a:cubicBezTo>
                  <a:cubicBezTo>
                    <a:pt x="40" y="251"/>
                    <a:pt x="40" y="251"/>
                    <a:pt x="40" y="251"/>
                  </a:cubicBezTo>
                  <a:cubicBezTo>
                    <a:pt x="56" y="249"/>
                    <a:pt x="56" y="249"/>
                    <a:pt x="56" y="249"/>
                  </a:cubicBezTo>
                  <a:cubicBezTo>
                    <a:pt x="58" y="249"/>
                    <a:pt x="58" y="249"/>
                    <a:pt x="58" y="249"/>
                  </a:cubicBezTo>
                  <a:cubicBezTo>
                    <a:pt x="58" y="250"/>
                    <a:pt x="58" y="250"/>
                    <a:pt x="58" y="250"/>
                  </a:cubicBezTo>
                  <a:cubicBezTo>
                    <a:pt x="74" y="254"/>
                    <a:pt x="74" y="254"/>
                    <a:pt x="74" y="254"/>
                  </a:cubicBezTo>
                  <a:cubicBezTo>
                    <a:pt x="90" y="290"/>
                    <a:pt x="90" y="290"/>
                    <a:pt x="90" y="290"/>
                  </a:cubicBezTo>
                  <a:cubicBezTo>
                    <a:pt x="89" y="290"/>
                    <a:pt x="89" y="290"/>
                    <a:pt x="89" y="290"/>
                  </a:cubicBezTo>
                  <a:cubicBezTo>
                    <a:pt x="89" y="291"/>
                    <a:pt x="89" y="291"/>
                    <a:pt x="89" y="291"/>
                  </a:cubicBezTo>
                  <a:cubicBezTo>
                    <a:pt x="82" y="311"/>
                    <a:pt x="82" y="311"/>
                    <a:pt x="82" y="311"/>
                  </a:cubicBezTo>
                  <a:cubicBezTo>
                    <a:pt x="82" y="311"/>
                    <a:pt x="82" y="311"/>
                    <a:pt x="82" y="311"/>
                  </a:cubicBezTo>
                  <a:cubicBezTo>
                    <a:pt x="77" y="324"/>
                    <a:pt x="77" y="324"/>
                    <a:pt x="77" y="324"/>
                  </a:cubicBezTo>
                  <a:cubicBezTo>
                    <a:pt x="77" y="325"/>
                    <a:pt x="77" y="325"/>
                    <a:pt x="77" y="325"/>
                  </a:cubicBezTo>
                  <a:cubicBezTo>
                    <a:pt x="70" y="343"/>
                    <a:pt x="70" y="343"/>
                    <a:pt x="70" y="343"/>
                  </a:cubicBezTo>
                  <a:cubicBezTo>
                    <a:pt x="70" y="365"/>
                    <a:pt x="70" y="365"/>
                    <a:pt x="70" y="365"/>
                  </a:cubicBezTo>
                  <a:cubicBezTo>
                    <a:pt x="82" y="378"/>
                    <a:pt x="82" y="378"/>
                    <a:pt x="82" y="378"/>
                  </a:cubicBezTo>
                  <a:cubicBezTo>
                    <a:pt x="83" y="378"/>
                    <a:pt x="83" y="378"/>
                    <a:pt x="83" y="378"/>
                  </a:cubicBezTo>
                  <a:cubicBezTo>
                    <a:pt x="100" y="393"/>
                    <a:pt x="100" y="393"/>
                    <a:pt x="100" y="393"/>
                  </a:cubicBezTo>
                  <a:cubicBezTo>
                    <a:pt x="102" y="394"/>
                    <a:pt x="102" y="394"/>
                    <a:pt x="102" y="394"/>
                  </a:cubicBezTo>
                  <a:cubicBezTo>
                    <a:pt x="103" y="395"/>
                    <a:pt x="103" y="395"/>
                    <a:pt x="103" y="395"/>
                  </a:cubicBezTo>
                  <a:cubicBezTo>
                    <a:pt x="91" y="424"/>
                    <a:pt x="91" y="424"/>
                    <a:pt x="91" y="424"/>
                  </a:cubicBezTo>
                  <a:cubicBezTo>
                    <a:pt x="87" y="438"/>
                    <a:pt x="87" y="438"/>
                    <a:pt x="87" y="438"/>
                  </a:cubicBezTo>
                  <a:cubicBezTo>
                    <a:pt x="92" y="436"/>
                    <a:pt x="92" y="436"/>
                    <a:pt x="92" y="436"/>
                  </a:cubicBezTo>
                  <a:cubicBezTo>
                    <a:pt x="93" y="436"/>
                    <a:pt x="93" y="436"/>
                    <a:pt x="93" y="436"/>
                  </a:cubicBezTo>
                  <a:cubicBezTo>
                    <a:pt x="103" y="432"/>
                    <a:pt x="103" y="432"/>
                    <a:pt x="103" y="432"/>
                  </a:cubicBezTo>
                  <a:cubicBezTo>
                    <a:pt x="122" y="421"/>
                    <a:pt x="122" y="421"/>
                    <a:pt x="122" y="421"/>
                  </a:cubicBezTo>
                  <a:cubicBezTo>
                    <a:pt x="123" y="421"/>
                    <a:pt x="123" y="421"/>
                    <a:pt x="123" y="421"/>
                  </a:cubicBezTo>
                  <a:cubicBezTo>
                    <a:pt x="144" y="424"/>
                    <a:pt x="144" y="424"/>
                    <a:pt x="144" y="424"/>
                  </a:cubicBezTo>
                  <a:cubicBezTo>
                    <a:pt x="146" y="424"/>
                    <a:pt x="146" y="424"/>
                    <a:pt x="146" y="424"/>
                  </a:cubicBezTo>
                  <a:cubicBezTo>
                    <a:pt x="146" y="424"/>
                    <a:pt x="146" y="424"/>
                    <a:pt x="146" y="424"/>
                  </a:cubicBezTo>
                  <a:cubicBezTo>
                    <a:pt x="177" y="437"/>
                    <a:pt x="177" y="437"/>
                    <a:pt x="177" y="437"/>
                  </a:cubicBezTo>
                  <a:cubicBezTo>
                    <a:pt x="212" y="437"/>
                    <a:pt x="212" y="437"/>
                    <a:pt x="212" y="437"/>
                  </a:cubicBezTo>
                  <a:cubicBezTo>
                    <a:pt x="222" y="424"/>
                    <a:pt x="222" y="424"/>
                    <a:pt x="222" y="424"/>
                  </a:cubicBezTo>
                  <a:cubicBezTo>
                    <a:pt x="223" y="423"/>
                    <a:pt x="223" y="423"/>
                    <a:pt x="223" y="423"/>
                  </a:cubicBezTo>
                  <a:cubicBezTo>
                    <a:pt x="224" y="422"/>
                    <a:pt x="224" y="422"/>
                    <a:pt x="224" y="422"/>
                  </a:cubicBezTo>
                  <a:cubicBezTo>
                    <a:pt x="242" y="414"/>
                    <a:pt x="242" y="414"/>
                    <a:pt x="242" y="414"/>
                  </a:cubicBezTo>
                  <a:cubicBezTo>
                    <a:pt x="258" y="399"/>
                    <a:pt x="258" y="399"/>
                    <a:pt x="258" y="399"/>
                  </a:cubicBezTo>
                  <a:cubicBezTo>
                    <a:pt x="261" y="398"/>
                    <a:pt x="261" y="398"/>
                    <a:pt x="261" y="398"/>
                  </a:cubicBezTo>
                  <a:cubicBezTo>
                    <a:pt x="261" y="398"/>
                    <a:pt x="261" y="398"/>
                    <a:pt x="261" y="398"/>
                  </a:cubicBezTo>
                  <a:cubicBezTo>
                    <a:pt x="273" y="394"/>
                    <a:pt x="273" y="394"/>
                    <a:pt x="273" y="394"/>
                  </a:cubicBezTo>
                  <a:cubicBezTo>
                    <a:pt x="287" y="383"/>
                    <a:pt x="287" y="383"/>
                    <a:pt x="287" y="383"/>
                  </a:cubicBezTo>
                  <a:cubicBezTo>
                    <a:pt x="303" y="362"/>
                    <a:pt x="303" y="362"/>
                    <a:pt x="303" y="362"/>
                  </a:cubicBezTo>
                  <a:cubicBezTo>
                    <a:pt x="325" y="370"/>
                    <a:pt x="325" y="370"/>
                    <a:pt x="325" y="370"/>
                  </a:cubicBezTo>
                  <a:cubicBezTo>
                    <a:pt x="328" y="371"/>
                    <a:pt x="328" y="371"/>
                    <a:pt x="328" y="371"/>
                  </a:cubicBezTo>
                  <a:cubicBezTo>
                    <a:pt x="328" y="372"/>
                    <a:pt x="328" y="372"/>
                    <a:pt x="328" y="372"/>
                  </a:cubicBezTo>
                  <a:cubicBezTo>
                    <a:pt x="329" y="374"/>
                    <a:pt x="329" y="374"/>
                    <a:pt x="329" y="374"/>
                  </a:cubicBezTo>
                  <a:cubicBezTo>
                    <a:pt x="332" y="382"/>
                    <a:pt x="335" y="386"/>
                    <a:pt x="339" y="387"/>
                  </a:cubicBezTo>
                  <a:cubicBezTo>
                    <a:pt x="352" y="385"/>
                    <a:pt x="352" y="385"/>
                    <a:pt x="352" y="385"/>
                  </a:cubicBezTo>
                  <a:cubicBezTo>
                    <a:pt x="356" y="385"/>
                    <a:pt x="356" y="385"/>
                    <a:pt x="356" y="385"/>
                  </a:cubicBezTo>
                  <a:cubicBezTo>
                    <a:pt x="363" y="387"/>
                    <a:pt x="363" y="387"/>
                    <a:pt x="363" y="387"/>
                  </a:cubicBezTo>
                  <a:cubicBezTo>
                    <a:pt x="364" y="387"/>
                    <a:pt x="364" y="387"/>
                    <a:pt x="364" y="387"/>
                  </a:cubicBezTo>
                  <a:cubicBezTo>
                    <a:pt x="364" y="388"/>
                    <a:pt x="364" y="388"/>
                    <a:pt x="364" y="388"/>
                  </a:cubicBezTo>
                  <a:cubicBezTo>
                    <a:pt x="382" y="395"/>
                    <a:pt x="382" y="395"/>
                    <a:pt x="382" y="395"/>
                  </a:cubicBezTo>
                  <a:cubicBezTo>
                    <a:pt x="387" y="395"/>
                    <a:pt x="387" y="395"/>
                    <a:pt x="387" y="395"/>
                  </a:cubicBezTo>
                  <a:cubicBezTo>
                    <a:pt x="388" y="390"/>
                    <a:pt x="388" y="390"/>
                    <a:pt x="388" y="390"/>
                  </a:cubicBezTo>
                  <a:cubicBezTo>
                    <a:pt x="390" y="384"/>
                    <a:pt x="390" y="384"/>
                    <a:pt x="390" y="384"/>
                  </a:cubicBezTo>
                  <a:cubicBezTo>
                    <a:pt x="390" y="383"/>
                    <a:pt x="390" y="383"/>
                    <a:pt x="390" y="383"/>
                  </a:cubicBezTo>
                  <a:cubicBezTo>
                    <a:pt x="391" y="382"/>
                    <a:pt x="391" y="382"/>
                    <a:pt x="391" y="382"/>
                  </a:cubicBezTo>
                  <a:cubicBezTo>
                    <a:pt x="392" y="381"/>
                    <a:pt x="392" y="381"/>
                    <a:pt x="392" y="381"/>
                  </a:cubicBezTo>
                  <a:cubicBezTo>
                    <a:pt x="392" y="380"/>
                    <a:pt x="392" y="380"/>
                    <a:pt x="392" y="380"/>
                  </a:cubicBezTo>
                  <a:cubicBezTo>
                    <a:pt x="399" y="376"/>
                    <a:pt x="399" y="376"/>
                    <a:pt x="399" y="376"/>
                  </a:cubicBezTo>
                  <a:cubicBezTo>
                    <a:pt x="400" y="375"/>
                    <a:pt x="400" y="375"/>
                    <a:pt x="400" y="375"/>
                  </a:cubicBezTo>
                  <a:cubicBezTo>
                    <a:pt x="411" y="365"/>
                    <a:pt x="411" y="365"/>
                    <a:pt x="411" y="365"/>
                  </a:cubicBezTo>
                  <a:cubicBezTo>
                    <a:pt x="413" y="365"/>
                    <a:pt x="413" y="365"/>
                    <a:pt x="413" y="365"/>
                  </a:cubicBezTo>
                  <a:cubicBezTo>
                    <a:pt x="414" y="364"/>
                    <a:pt x="414" y="364"/>
                    <a:pt x="414" y="364"/>
                  </a:cubicBezTo>
                  <a:cubicBezTo>
                    <a:pt x="416" y="364"/>
                    <a:pt x="416" y="364"/>
                    <a:pt x="416" y="364"/>
                  </a:cubicBezTo>
                  <a:cubicBezTo>
                    <a:pt x="426" y="365"/>
                    <a:pt x="426" y="365"/>
                    <a:pt x="426" y="365"/>
                  </a:cubicBezTo>
                  <a:cubicBezTo>
                    <a:pt x="426" y="359"/>
                    <a:pt x="429" y="352"/>
                    <a:pt x="436" y="346"/>
                  </a:cubicBezTo>
                  <a:cubicBezTo>
                    <a:pt x="443" y="341"/>
                    <a:pt x="448" y="338"/>
                    <a:pt x="452" y="339"/>
                  </a:cubicBezTo>
                  <a:cubicBezTo>
                    <a:pt x="458" y="335"/>
                    <a:pt x="458" y="335"/>
                    <a:pt x="458" y="335"/>
                  </a:cubicBezTo>
                  <a:cubicBezTo>
                    <a:pt x="459" y="335"/>
                    <a:pt x="459" y="335"/>
                    <a:pt x="459" y="335"/>
                  </a:cubicBezTo>
                  <a:cubicBezTo>
                    <a:pt x="459" y="333"/>
                    <a:pt x="459" y="333"/>
                    <a:pt x="459" y="333"/>
                  </a:cubicBezTo>
                  <a:cubicBezTo>
                    <a:pt x="464" y="328"/>
                    <a:pt x="464" y="328"/>
                    <a:pt x="464" y="328"/>
                  </a:cubicBezTo>
                  <a:cubicBezTo>
                    <a:pt x="464" y="327"/>
                    <a:pt x="464" y="327"/>
                    <a:pt x="464" y="327"/>
                  </a:cubicBezTo>
                  <a:cubicBezTo>
                    <a:pt x="465" y="327"/>
                    <a:pt x="465" y="327"/>
                    <a:pt x="465" y="327"/>
                  </a:cubicBezTo>
                  <a:cubicBezTo>
                    <a:pt x="466" y="326"/>
                    <a:pt x="466" y="326"/>
                    <a:pt x="466" y="326"/>
                  </a:cubicBezTo>
                  <a:cubicBezTo>
                    <a:pt x="467" y="326"/>
                    <a:pt x="467" y="326"/>
                    <a:pt x="467" y="326"/>
                  </a:cubicBezTo>
                  <a:cubicBezTo>
                    <a:pt x="484" y="322"/>
                    <a:pt x="484" y="322"/>
                    <a:pt x="484" y="322"/>
                  </a:cubicBezTo>
                  <a:cubicBezTo>
                    <a:pt x="494" y="322"/>
                    <a:pt x="494" y="322"/>
                    <a:pt x="494" y="322"/>
                  </a:cubicBezTo>
                  <a:cubicBezTo>
                    <a:pt x="498" y="319"/>
                    <a:pt x="498" y="319"/>
                    <a:pt x="498" y="319"/>
                  </a:cubicBezTo>
                  <a:cubicBezTo>
                    <a:pt x="501" y="312"/>
                    <a:pt x="501" y="312"/>
                    <a:pt x="501" y="312"/>
                  </a:cubicBezTo>
                  <a:cubicBezTo>
                    <a:pt x="501" y="312"/>
                    <a:pt x="501" y="312"/>
                    <a:pt x="501" y="312"/>
                  </a:cubicBezTo>
                  <a:cubicBezTo>
                    <a:pt x="506" y="302"/>
                    <a:pt x="506" y="302"/>
                    <a:pt x="506" y="302"/>
                  </a:cubicBezTo>
                  <a:cubicBezTo>
                    <a:pt x="504" y="301"/>
                    <a:pt x="504" y="301"/>
                    <a:pt x="504" y="301"/>
                  </a:cubicBezTo>
                  <a:cubicBezTo>
                    <a:pt x="498" y="293"/>
                    <a:pt x="494" y="285"/>
                    <a:pt x="492" y="273"/>
                  </a:cubicBezTo>
                  <a:cubicBezTo>
                    <a:pt x="491" y="272"/>
                    <a:pt x="491" y="272"/>
                    <a:pt x="491" y="272"/>
                  </a:cubicBezTo>
                  <a:cubicBezTo>
                    <a:pt x="491" y="272"/>
                    <a:pt x="491" y="272"/>
                    <a:pt x="491" y="272"/>
                  </a:cubicBezTo>
                  <a:cubicBezTo>
                    <a:pt x="492" y="272"/>
                    <a:pt x="492" y="272"/>
                    <a:pt x="492" y="272"/>
                  </a:cubicBezTo>
                  <a:cubicBezTo>
                    <a:pt x="492" y="271"/>
                    <a:pt x="492" y="271"/>
                    <a:pt x="492" y="271"/>
                  </a:cubicBezTo>
                  <a:cubicBezTo>
                    <a:pt x="496" y="248"/>
                    <a:pt x="496" y="248"/>
                    <a:pt x="496" y="248"/>
                  </a:cubicBezTo>
                  <a:cubicBezTo>
                    <a:pt x="496" y="241"/>
                    <a:pt x="498" y="235"/>
                    <a:pt x="503" y="230"/>
                  </a:cubicBezTo>
                  <a:cubicBezTo>
                    <a:pt x="501" y="211"/>
                    <a:pt x="501" y="211"/>
                    <a:pt x="501" y="211"/>
                  </a:cubicBezTo>
                  <a:cubicBezTo>
                    <a:pt x="500" y="209"/>
                    <a:pt x="498" y="207"/>
                    <a:pt x="493" y="206"/>
                  </a:cubicBezTo>
                  <a:cubicBezTo>
                    <a:pt x="459" y="219"/>
                    <a:pt x="459" y="219"/>
                    <a:pt x="459" y="219"/>
                  </a:cubicBezTo>
                  <a:cubicBezTo>
                    <a:pt x="461" y="185"/>
                    <a:pt x="461" y="185"/>
                    <a:pt x="461" y="185"/>
                  </a:cubicBezTo>
                  <a:cubicBezTo>
                    <a:pt x="462" y="179"/>
                    <a:pt x="473" y="170"/>
                    <a:pt x="493" y="158"/>
                  </a:cubicBezTo>
                  <a:cubicBezTo>
                    <a:pt x="483" y="121"/>
                    <a:pt x="483" y="121"/>
                    <a:pt x="483" y="121"/>
                  </a:cubicBezTo>
                  <a:cubicBezTo>
                    <a:pt x="481" y="109"/>
                    <a:pt x="484" y="99"/>
                    <a:pt x="493" y="91"/>
                  </a:cubicBezTo>
                  <a:cubicBezTo>
                    <a:pt x="491" y="84"/>
                    <a:pt x="491" y="84"/>
                    <a:pt x="491" y="84"/>
                  </a:cubicBezTo>
                  <a:cubicBezTo>
                    <a:pt x="480" y="84"/>
                    <a:pt x="480" y="84"/>
                    <a:pt x="480" y="84"/>
                  </a:cubicBezTo>
                  <a:cubicBezTo>
                    <a:pt x="477" y="85"/>
                    <a:pt x="477" y="85"/>
                    <a:pt x="477" y="85"/>
                  </a:cubicBezTo>
                  <a:cubicBezTo>
                    <a:pt x="472" y="100"/>
                    <a:pt x="472" y="100"/>
                    <a:pt x="472" y="100"/>
                  </a:cubicBezTo>
                  <a:cubicBezTo>
                    <a:pt x="467" y="105"/>
                    <a:pt x="463" y="109"/>
                    <a:pt x="459" y="109"/>
                  </a:cubicBezTo>
                  <a:cubicBezTo>
                    <a:pt x="457" y="109"/>
                    <a:pt x="457" y="109"/>
                    <a:pt x="457" y="109"/>
                  </a:cubicBezTo>
                  <a:cubicBezTo>
                    <a:pt x="446" y="101"/>
                    <a:pt x="446" y="101"/>
                    <a:pt x="446" y="101"/>
                  </a:cubicBezTo>
                  <a:cubicBezTo>
                    <a:pt x="445" y="101"/>
                    <a:pt x="445" y="101"/>
                    <a:pt x="445" y="101"/>
                  </a:cubicBezTo>
                  <a:cubicBezTo>
                    <a:pt x="444" y="101"/>
                    <a:pt x="444" y="101"/>
                    <a:pt x="444" y="101"/>
                  </a:cubicBezTo>
                  <a:cubicBezTo>
                    <a:pt x="444" y="100"/>
                    <a:pt x="444" y="100"/>
                    <a:pt x="444" y="100"/>
                  </a:cubicBezTo>
                  <a:cubicBezTo>
                    <a:pt x="444" y="98"/>
                    <a:pt x="444" y="98"/>
                    <a:pt x="444" y="98"/>
                  </a:cubicBezTo>
                  <a:cubicBezTo>
                    <a:pt x="441" y="91"/>
                    <a:pt x="441" y="91"/>
                    <a:pt x="441" y="91"/>
                  </a:cubicBezTo>
                  <a:cubicBezTo>
                    <a:pt x="440" y="80"/>
                    <a:pt x="440" y="80"/>
                    <a:pt x="440" y="80"/>
                  </a:cubicBezTo>
                  <a:cubicBezTo>
                    <a:pt x="440" y="79"/>
                    <a:pt x="440" y="79"/>
                    <a:pt x="440" y="79"/>
                  </a:cubicBezTo>
                  <a:cubicBezTo>
                    <a:pt x="439" y="81"/>
                    <a:pt x="439" y="81"/>
                    <a:pt x="439" y="81"/>
                  </a:cubicBezTo>
                  <a:cubicBezTo>
                    <a:pt x="438" y="84"/>
                    <a:pt x="438" y="84"/>
                    <a:pt x="438" y="84"/>
                  </a:cubicBezTo>
                  <a:cubicBezTo>
                    <a:pt x="419" y="84"/>
                    <a:pt x="419" y="84"/>
                    <a:pt x="419" y="84"/>
                  </a:cubicBezTo>
                  <a:cubicBezTo>
                    <a:pt x="417" y="80"/>
                    <a:pt x="417" y="80"/>
                    <a:pt x="417" y="80"/>
                  </a:cubicBezTo>
                  <a:cubicBezTo>
                    <a:pt x="414" y="69"/>
                    <a:pt x="414" y="69"/>
                    <a:pt x="414" y="69"/>
                  </a:cubicBezTo>
                  <a:cubicBezTo>
                    <a:pt x="414" y="53"/>
                    <a:pt x="414" y="53"/>
                    <a:pt x="414" y="53"/>
                  </a:cubicBezTo>
                  <a:cubicBezTo>
                    <a:pt x="402" y="33"/>
                    <a:pt x="402" y="33"/>
                    <a:pt x="402" y="33"/>
                  </a:cubicBezTo>
                  <a:cubicBezTo>
                    <a:pt x="402" y="16"/>
                    <a:pt x="402" y="16"/>
                    <a:pt x="402" y="16"/>
                  </a:cubicBezTo>
                  <a:lnTo>
                    <a:pt x="398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HK" altLang="en-US"/>
            </a:p>
          </p:txBody>
        </p:sp>
        <p:sp>
          <p:nvSpPr>
            <p:cNvPr id="44" name="Freeform 14"/>
            <p:cNvSpPr/>
            <p:nvPr/>
          </p:nvSpPr>
          <p:spPr bwMode="auto">
            <a:xfrm>
              <a:off x="3884136" y="5202238"/>
              <a:ext cx="998538" cy="763588"/>
            </a:xfrm>
            <a:custGeom>
              <a:avLst/>
              <a:gdLst>
                <a:gd name="T0" fmla="*/ 533 w 662"/>
                <a:gd name="T1" fmla="*/ 16 h 506"/>
                <a:gd name="T2" fmla="*/ 496 w 662"/>
                <a:gd name="T3" fmla="*/ 48 h 506"/>
                <a:gd name="T4" fmla="*/ 454 w 662"/>
                <a:gd name="T5" fmla="*/ 58 h 506"/>
                <a:gd name="T6" fmla="*/ 426 w 662"/>
                <a:gd name="T7" fmla="*/ 56 h 506"/>
                <a:gd name="T8" fmla="*/ 424 w 662"/>
                <a:gd name="T9" fmla="*/ 57 h 506"/>
                <a:gd name="T10" fmla="*/ 390 w 662"/>
                <a:gd name="T11" fmla="*/ 69 h 506"/>
                <a:gd name="T12" fmla="*/ 361 w 662"/>
                <a:gd name="T13" fmla="*/ 86 h 506"/>
                <a:gd name="T14" fmla="*/ 335 w 662"/>
                <a:gd name="T15" fmla="*/ 107 h 506"/>
                <a:gd name="T16" fmla="*/ 317 w 662"/>
                <a:gd name="T17" fmla="*/ 126 h 506"/>
                <a:gd name="T18" fmla="*/ 312 w 662"/>
                <a:gd name="T19" fmla="*/ 136 h 506"/>
                <a:gd name="T20" fmla="*/ 271 w 662"/>
                <a:gd name="T21" fmla="*/ 128 h 506"/>
                <a:gd name="T22" fmla="*/ 224 w 662"/>
                <a:gd name="T23" fmla="*/ 106 h 506"/>
                <a:gd name="T24" fmla="*/ 212 w 662"/>
                <a:gd name="T25" fmla="*/ 121 h 506"/>
                <a:gd name="T26" fmla="*/ 196 w 662"/>
                <a:gd name="T27" fmla="*/ 135 h 506"/>
                <a:gd name="T28" fmla="*/ 166 w 662"/>
                <a:gd name="T29" fmla="*/ 153 h 506"/>
                <a:gd name="T30" fmla="*/ 135 w 662"/>
                <a:gd name="T31" fmla="*/ 178 h 506"/>
                <a:gd name="T32" fmla="*/ 60 w 662"/>
                <a:gd name="T33" fmla="*/ 166 h 506"/>
                <a:gd name="T34" fmla="*/ 26 w 662"/>
                <a:gd name="T35" fmla="*/ 172 h 506"/>
                <a:gd name="T36" fmla="*/ 2 w 662"/>
                <a:gd name="T37" fmla="*/ 183 h 506"/>
                <a:gd name="T38" fmla="*/ 5 w 662"/>
                <a:gd name="T39" fmla="*/ 209 h 506"/>
                <a:gd name="T40" fmla="*/ 55 w 662"/>
                <a:gd name="T41" fmla="*/ 210 h 506"/>
                <a:gd name="T42" fmla="*/ 62 w 662"/>
                <a:gd name="T43" fmla="*/ 248 h 506"/>
                <a:gd name="T44" fmla="*/ 100 w 662"/>
                <a:gd name="T45" fmla="*/ 243 h 506"/>
                <a:gd name="T46" fmla="*/ 132 w 662"/>
                <a:gd name="T47" fmla="*/ 236 h 506"/>
                <a:gd name="T48" fmla="*/ 142 w 662"/>
                <a:gd name="T49" fmla="*/ 285 h 506"/>
                <a:gd name="T50" fmla="*/ 122 w 662"/>
                <a:gd name="T51" fmla="*/ 308 h 506"/>
                <a:gd name="T52" fmla="*/ 92 w 662"/>
                <a:gd name="T53" fmla="*/ 328 h 506"/>
                <a:gd name="T54" fmla="*/ 142 w 662"/>
                <a:gd name="T55" fmla="*/ 340 h 506"/>
                <a:gd name="T56" fmla="*/ 161 w 662"/>
                <a:gd name="T57" fmla="*/ 352 h 506"/>
                <a:gd name="T58" fmla="*/ 203 w 662"/>
                <a:gd name="T59" fmla="*/ 376 h 506"/>
                <a:gd name="T60" fmla="*/ 186 w 662"/>
                <a:gd name="T61" fmla="*/ 396 h 506"/>
                <a:gd name="T62" fmla="*/ 258 w 662"/>
                <a:gd name="T63" fmla="*/ 472 h 506"/>
                <a:gd name="T64" fmla="*/ 284 w 662"/>
                <a:gd name="T65" fmla="*/ 459 h 506"/>
                <a:gd name="T66" fmla="*/ 324 w 662"/>
                <a:gd name="T67" fmla="*/ 488 h 506"/>
                <a:gd name="T68" fmla="*/ 336 w 662"/>
                <a:gd name="T69" fmla="*/ 474 h 506"/>
                <a:gd name="T70" fmla="*/ 358 w 662"/>
                <a:gd name="T71" fmla="*/ 477 h 506"/>
                <a:gd name="T72" fmla="*/ 409 w 662"/>
                <a:gd name="T73" fmla="*/ 489 h 506"/>
                <a:gd name="T74" fmla="*/ 414 w 662"/>
                <a:gd name="T75" fmla="*/ 492 h 506"/>
                <a:gd name="T76" fmla="*/ 457 w 662"/>
                <a:gd name="T77" fmla="*/ 457 h 506"/>
                <a:gd name="T78" fmla="*/ 472 w 662"/>
                <a:gd name="T79" fmla="*/ 472 h 506"/>
                <a:gd name="T80" fmla="*/ 483 w 662"/>
                <a:gd name="T81" fmla="*/ 449 h 506"/>
                <a:gd name="T82" fmla="*/ 523 w 662"/>
                <a:gd name="T83" fmla="*/ 403 h 506"/>
                <a:gd name="T84" fmla="*/ 548 w 662"/>
                <a:gd name="T85" fmla="*/ 407 h 506"/>
                <a:gd name="T86" fmla="*/ 543 w 662"/>
                <a:gd name="T87" fmla="*/ 378 h 506"/>
                <a:gd name="T88" fmla="*/ 548 w 662"/>
                <a:gd name="T89" fmla="*/ 363 h 506"/>
                <a:gd name="T90" fmla="*/ 604 w 662"/>
                <a:gd name="T91" fmla="*/ 333 h 506"/>
                <a:gd name="T92" fmla="*/ 602 w 662"/>
                <a:gd name="T93" fmla="*/ 303 h 506"/>
                <a:gd name="T94" fmla="*/ 614 w 662"/>
                <a:gd name="T95" fmla="*/ 278 h 506"/>
                <a:gd name="T96" fmla="*/ 632 w 662"/>
                <a:gd name="T97" fmla="*/ 238 h 506"/>
                <a:gd name="T98" fmla="*/ 655 w 662"/>
                <a:gd name="T99" fmla="*/ 206 h 506"/>
                <a:gd name="T100" fmla="*/ 656 w 662"/>
                <a:gd name="T101" fmla="*/ 177 h 506"/>
                <a:gd name="T102" fmla="*/ 655 w 662"/>
                <a:gd name="T103" fmla="*/ 159 h 506"/>
                <a:gd name="T104" fmla="*/ 599 w 662"/>
                <a:gd name="T105" fmla="*/ 162 h 506"/>
                <a:gd name="T106" fmla="*/ 584 w 662"/>
                <a:gd name="T107" fmla="*/ 135 h 506"/>
                <a:gd name="T108" fmla="*/ 556 w 662"/>
                <a:gd name="T109" fmla="*/ 134 h 506"/>
                <a:gd name="T110" fmla="*/ 586 w 662"/>
                <a:gd name="T111" fmla="*/ 77 h 506"/>
                <a:gd name="T112" fmla="*/ 583 w 662"/>
                <a:gd name="T113" fmla="*/ 38 h 506"/>
                <a:gd name="T114" fmla="*/ 574 w 662"/>
                <a:gd name="T115" fmla="*/ 0 h 506"/>
                <a:gd name="T116" fmla="*/ 549 w 662"/>
                <a:gd name="T117" fmla="*/ 13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62" h="506">
                  <a:moveTo>
                    <a:pt x="530" y="13"/>
                  </a:moveTo>
                  <a:cubicBezTo>
                    <a:pt x="531" y="14"/>
                    <a:pt x="531" y="14"/>
                    <a:pt x="531" y="14"/>
                  </a:cubicBezTo>
                  <a:cubicBezTo>
                    <a:pt x="533" y="16"/>
                    <a:pt x="533" y="16"/>
                    <a:pt x="533" y="16"/>
                  </a:cubicBezTo>
                  <a:cubicBezTo>
                    <a:pt x="519" y="37"/>
                    <a:pt x="519" y="37"/>
                    <a:pt x="519" y="37"/>
                  </a:cubicBezTo>
                  <a:cubicBezTo>
                    <a:pt x="514" y="43"/>
                    <a:pt x="507" y="48"/>
                    <a:pt x="498" y="48"/>
                  </a:cubicBezTo>
                  <a:cubicBezTo>
                    <a:pt x="496" y="48"/>
                    <a:pt x="496" y="48"/>
                    <a:pt x="496" y="48"/>
                  </a:cubicBezTo>
                  <a:cubicBezTo>
                    <a:pt x="486" y="41"/>
                    <a:pt x="486" y="41"/>
                    <a:pt x="486" y="41"/>
                  </a:cubicBezTo>
                  <a:cubicBezTo>
                    <a:pt x="475" y="42"/>
                    <a:pt x="475" y="42"/>
                    <a:pt x="475" y="42"/>
                  </a:cubicBezTo>
                  <a:cubicBezTo>
                    <a:pt x="454" y="58"/>
                    <a:pt x="454" y="58"/>
                    <a:pt x="454" y="58"/>
                  </a:cubicBezTo>
                  <a:cubicBezTo>
                    <a:pt x="449" y="60"/>
                    <a:pt x="442" y="55"/>
                    <a:pt x="433" y="42"/>
                  </a:cubicBezTo>
                  <a:cubicBezTo>
                    <a:pt x="427" y="56"/>
                    <a:pt x="427" y="56"/>
                    <a:pt x="427" y="56"/>
                  </a:cubicBezTo>
                  <a:cubicBezTo>
                    <a:pt x="426" y="56"/>
                    <a:pt x="426" y="56"/>
                    <a:pt x="426" y="56"/>
                  </a:cubicBezTo>
                  <a:cubicBezTo>
                    <a:pt x="426" y="56"/>
                    <a:pt x="426" y="56"/>
                    <a:pt x="426" y="56"/>
                  </a:cubicBezTo>
                  <a:cubicBezTo>
                    <a:pt x="424" y="57"/>
                    <a:pt x="424" y="57"/>
                    <a:pt x="424" y="57"/>
                  </a:cubicBezTo>
                  <a:cubicBezTo>
                    <a:pt x="424" y="57"/>
                    <a:pt x="424" y="57"/>
                    <a:pt x="424" y="57"/>
                  </a:cubicBezTo>
                  <a:cubicBezTo>
                    <a:pt x="417" y="64"/>
                    <a:pt x="417" y="64"/>
                    <a:pt x="417" y="64"/>
                  </a:cubicBezTo>
                  <a:cubicBezTo>
                    <a:pt x="403" y="64"/>
                    <a:pt x="403" y="64"/>
                    <a:pt x="403" y="64"/>
                  </a:cubicBezTo>
                  <a:cubicBezTo>
                    <a:pt x="390" y="69"/>
                    <a:pt x="390" y="69"/>
                    <a:pt x="390" y="69"/>
                  </a:cubicBezTo>
                  <a:cubicBezTo>
                    <a:pt x="373" y="81"/>
                    <a:pt x="373" y="81"/>
                    <a:pt x="373" y="81"/>
                  </a:cubicBezTo>
                  <a:cubicBezTo>
                    <a:pt x="367" y="81"/>
                    <a:pt x="367" y="81"/>
                    <a:pt x="367" y="81"/>
                  </a:cubicBezTo>
                  <a:cubicBezTo>
                    <a:pt x="361" y="86"/>
                    <a:pt x="361" y="86"/>
                    <a:pt x="361" y="86"/>
                  </a:cubicBezTo>
                  <a:cubicBezTo>
                    <a:pt x="356" y="91"/>
                    <a:pt x="354" y="95"/>
                    <a:pt x="357" y="99"/>
                  </a:cubicBezTo>
                  <a:cubicBezTo>
                    <a:pt x="364" y="110"/>
                    <a:pt x="364" y="110"/>
                    <a:pt x="364" y="110"/>
                  </a:cubicBezTo>
                  <a:cubicBezTo>
                    <a:pt x="335" y="107"/>
                    <a:pt x="335" y="107"/>
                    <a:pt x="335" y="107"/>
                  </a:cubicBezTo>
                  <a:cubicBezTo>
                    <a:pt x="319" y="119"/>
                    <a:pt x="319" y="119"/>
                    <a:pt x="319" y="119"/>
                  </a:cubicBezTo>
                  <a:cubicBezTo>
                    <a:pt x="317" y="125"/>
                    <a:pt x="317" y="125"/>
                    <a:pt x="317" y="125"/>
                  </a:cubicBezTo>
                  <a:cubicBezTo>
                    <a:pt x="317" y="126"/>
                    <a:pt x="317" y="126"/>
                    <a:pt x="317" y="126"/>
                  </a:cubicBezTo>
                  <a:cubicBezTo>
                    <a:pt x="314" y="134"/>
                    <a:pt x="314" y="134"/>
                    <a:pt x="314" y="134"/>
                  </a:cubicBezTo>
                  <a:cubicBezTo>
                    <a:pt x="313" y="135"/>
                    <a:pt x="313" y="135"/>
                    <a:pt x="313" y="135"/>
                  </a:cubicBezTo>
                  <a:cubicBezTo>
                    <a:pt x="312" y="136"/>
                    <a:pt x="312" y="136"/>
                    <a:pt x="312" y="136"/>
                  </a:cubicBezTo>
                  <a:cubicBezTo>
                    <a:pt x="297" y="136"/>
                    <a:pt x="297" y="136"/>
                    <a:pt x="297" y="136"/>
                  </a:cubicBezTo>
                  <a:cubicBezTo>
                    <a:pt x="278" y="129"/>
                    <a:pt x="278" y="129"/>
                    <a:pt x="278" y="129"/>
                  </a:cubicBezTo>
                  <a:cubicBezTo>
                    <a:pt x="271" y="128"/>
                    <a:pt x="271" y="128"/>
                    <a:pt x="271" y="128"/>
                  </a:cubicBezTo>
                  <a:cubicBezTo>
                    <a:pt x="257" y="130"/>
                    <a:pt x="257" y="130"/>
                    <a:pt x="257" y="130"/>
                  </a:cubicBezTo>
                  <a:cubicBezTo>
                    <a:pt x="250" y="130"/>
                    <a:pt x="243" y="122"/>
                    <a:pt x="237" y="111"/>
                  </a:cubicBezTo>
                  <a:cubicBezTo>
                    <a:pt x="224" y="106"/>
                    <a:pt x="224" y="106"/>
                    <a:pt x="224" y="106"/>
                  </a:cubicBezTo>
                  <a:cubicBezTo>
                    <a:pt x="213" y="121"/>
                    <a:pt x="213" y="121"/>
                    <a:pt x="213" y="121"/>
                  </a:cubicBezTo>
                  <a:cubicBezTo>
                    <a:pt x="213" y="121"/>
                    <a:pt x="213" y="121"/>
                    <a:pt x="213" y="121"/>
                  </a:cubicBezTo>
                  <a:cubicBezTo>
                    <a:pt x="212" y="121"/>
                    <a:pt x="212" y="121"/>
                    <a:pt x="212" y="121"/>
                  </a:cubicBezTo>
                  <a:cubicBezTo>
                    <a:pt x="198" y="134"/>
                    <a:pt x="198" y="134"/>
                    <a:pt x="198" y="134"/>
                  </a:cubicBezTo>
                  <a:cubicBezTo>
                    <a:pt x="196" y="134"/>
                    <a:pt x="196" y="134"/>
                    <a:pt x="196" y="134"/>
                  </a:cubicBezTo>
                  <a:cubicBezTo>
                    <a:pt x="196" y="135"/>
                    <a:pt x="196" y="135"/>
                    <a:pt x="196" y="135"/>
                  </a:cubicBezTo>
                  <a:cubicBezTo>
                    <a:pt x="194" y="135"/>
                    <a:pt x="194" y="135"/>
                    <a:pt x="194" y="135"/>
                  </a:cubicBezTo>
                  <a:cubicBezTo>
                    <a:pt x="183" y="138"/>
                    <a:pt x="183" y="138"/>
                    <a:pt x="183" y="138"/>
                  </a:cubicBezTo>
                  <a:cubicBezTo>
                    <a:pt x="166" y="153"/>
                    <a:pt x="166" y="153"/>
                    <a:pt x="166" y="153"/>
                  </a:cubicBezTo>
                  <a:cubicBezTo>
                    <a:pt x="166" y="153"/>
                    <a:pt x="166" y="153"/>
                    <a:pt x="166" y="153"/>
                  </a:cubicBezTo>
                  <a:cubicBezTo>
                    <a:pt x="148" y="162"/>
                    <a:pt x="148" y="162"/>
                    <a:pt x="148" y="162"/>
                  </a:cubicBezTo>
                  <a:cubicBezTo>
                    <a:pt x="135" y="178"/>
                    <a:pt x="135" y="178"/>
                    <a:pt x="135" y="178"/>
                  </a:cubicBezTo>
                  <a:cubicBezTo>
                    <a:pt x="93" y="178"/>
                    <a:pt x="93" y="178"/>
                    <a:pt x="93" y="178"/>
                  </a:cubicBezTo>
                  <a:cubicBezTo>
                    <a:pt x="93" y="178"/>
                    <a:pt x="93" y="178"/>
                    <a:pt x="93" y="178"/>
                  </a:cubicBezTo>
                  <a:cubicBezTo>
                    <a:pt x="60" y="166"/>
                    <a:pt x="60" y="166"/>
                    <a:pt x="60" y="166"/>
                  </a:cubicBezTo>
                  <a:cubicBezTo>
                    <a:pt x="42" y="164"/>
                    <a:pt x="42" y="164"/>
                    <a:pt x="42" y="164"/>
                  </a:cubicBezTo>
                  <a:cubicBezTo>
                    <a:pt x="27" y="172"/>
                    <a:pt x="27" y="172"/>
                    <a:pt x="27" y="172"/>
                  </a:cubicBezTo>
                  <a:cubicBezTo>
                    <a:pt x="26" y="172"/>
                    <a:pt x="26" y="172"/>
                    <a:pt x="26" y="172"/>
                  </a:cubicBezTo>
                  <a:cubicBezTo>
                    <a:pt x="26" y="172"/>
                    <a:pt x="26" y="172"/>
                    <a:pt x="26" y="172"/>
                  </a:cubicBezTo>
                  <a:cubicBezTo>
                    <a:pt x="15" y="176"/>
                    <a:pt x="15" y="176"/>
                    <a:pt x="15" y="176"/>
                  </a:cubicBezTo>
                  <a:cubicBezTo>
                    <a:pt x="10" y="178"/>
                    <a:pt x="5" y="182"/>
                    <a:pt x="2" y="183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5" y="209"/>
                    <a:pt x="5" y="209"/>
                    <a:pt x="5" y="209"/>
                  </a:cubicBezTo>
                  <a:cubicBezTo>
                    <a:pt x="31" y="201"/>
                    <a:pt x="31" y="201"/>
                    <a:pt x="31" y="201"/>
                  </a:cubicBezTo>
                  <a:cubicBezTo>
                    <a:pt x="36" y="201"/>
                    <a:pt x="43" y="204"/>
                    <a:pt x="53" y="209"/>
                  </a:cubicBezTo>
                  <a:cubicBezTo>
                    <a:pt x="55" y="210"/>
                    <a:pt x="55" y="210"/>
                    <a:pt x="55" y="210"/>
                  </a:cubicBezTo>
                  <a:cubicBezTo>
                    <a:pt x="56" y="211"/>
                    <a:pt x="56" y="211"/>
                    <a:pt x="56" y="211"/>
                  </a:cubicBezTo>
                  <a:cubicBezTo>
                    <a:pt x="57" y="247"/>
                    <a:pt x="57" y="247"/>
                    <a:pt x="57" y="247"/>
                  </a:cubicBezTo>
                  <a:cubicBezTo>
                    <a:pt x="62" y="248"/>
                    <a:pt x="62" y="248"/>
                    <a:pt x="62" y="248"/>
                  </a:cubicBezTo>
                  <a:cubicBezTo>
                    <a:pt x="85" y="248"/>
                    <a:pt x="85" y="248"/>
                    <a:pt x="85" y="248"/>
                  </a:cubicBezTo>
                  <a:cubicBezTo>
                    <a:pt x="98" y="245"/>
                    <a:pt x="98" y="245"/>
                    <a:pt x="98" y="245"/>
                  </a:cubicBezTo>
                  <a:cubicBezTo>
                    <a:pt x="100" y="243"/>
                    <a:pt x="100" y="243"/>
                    <a:pt x="100" y="243"/>
                  </a:cubicBezTo>
                  <a:cubicBezTo>
                    <a:pt x="109" y="239"/>
                    <a:pt x="116" y="235"/>
                    <a:pt x="126" y="234"/>
                  </a:cubicBezTo>
                  <a:cubicBezTo>
                    <a:pt x="130" y="233"/>
                    <a:pt x="130" y="233"/>
                    <a:pt x="130" y="233"/>
                  </a:cubicBezTo>
                  <a:cubicBezTo>
                    <a:pt x="132" y="236"/>
                    <a:pt x="132" y="236"/>
                    <a:pt x="132" y="236"/>
                  </a:cubicBezTo>
                  <a:cubicBezTo>
                    <a:pt x="138" y="249"/>
                    <a:pt x="138" y="249"/>
                    <a:pt x="138" y="249"/>
                  </a:cubicBezTo>
                  <a:cubicBezTo>
                    <a:pt x="138" y="250"/>
                    <a:pt x="138" y="250"/>
                    <a:pt x="138" y="250"/>
                  </a:cubicBezTo>
                  <a:cubicBezTo>
                    <a:pt x="142" y="285"/>
                    <a:pt x="142" y="285"/>
                    <a:pt x="142" y="285"/>
                  </a:cubicBezTo>
                  <a:cubicBezTo>
                    <a:pt x="142" y="288"/>
                    <a:pt x="142" y="288"/>
                    <a:pt x="142" y="288"/>
                  </a:cubicBezTo>
                  <a:cubicBezTo>
                    <a:pt x="123" y="308"/>
                    <a:pt x="123" y="308"/>
                    <a:pt x="123" y="308"/>
                  </a:cubicBezTo>
                  <a:cubicBezTo>
                    <a:pt x="122" y="308"/>
                    <a:pt x="122" y="308"/>
                    <a:pt x="122" y="308"/>
                  </a:cubicBezTo>
                  <a:cubicBezTo>
                    <a:pt x="122" y="309"/>
                    <a:pt x="122" y="309"/>
                    <a:pt x="122" y="309"/>
                  </a:cubicBezTo>
                  <a:cubicBezTo>
                    <a:pt x="99" y="320"/>
                    <a:pt x="99" y="320"/>
                    <a:pt x="99" y="320"/>
                  </a:cubicBezTo>
                  <a:cubicBezTo>
                    <a:pt x="92" y="328"/>
                    <a:pt x="92" y="328"/>
                    <a:pt x="92" y="328"/>
                  </a:cubicBezTo>
                  <a:cubicBezTo>
                    <a:pt x="95" y="335"/>
                    <a:pt x="95" y="335"/>
                    <a:pt x="95" y="335"/>
                  </a:cubicBezTo>
                  <a:cubicBezTo>
                    <a:pt x="141" y="339"/>
                    <a:pt x="141" y="339"/>
                    <a:pt x="141" y="339"/>
                  </a:cubicBezTo>
                  <a:cubicBezTo>
                    <a:pt x="142" y="340"/>
                    <a:pt x="142" y="340"/>
                    <a:pt x="142" y="340"/>
                  </a:cubicBezTo>
                  <a:cubicBezTo>
                    <a:pt x="142" y="340"/>
                    <a:pt x="142" y="340"/>
                    <a:pt x="142" y="340"/>
                  </a:cubicBezTo>
                  <a:cubicBezTo>
                    <a:pt x="143" y="341"/>
                    <a:pt x="143" y="341"/>
                    <a:pt x="143" y="341"/>
                  </a:cubicBezTo>
                  <a:cubicBezTo>
                    <a:pt x="161" y="352"/>
                    <a:pt x="161" y="352"/>
                    <a:pt x="161" y="352"/>
                  </a:cubicBezTo>
                  <a:cubicBezTo>
                    <a:pt x="201" y="350"/>
                    <a:pt x="201" y="350"/>
                    <a:pt x="201" y="350"/>
                  </a:cubicBezTo>
                  <a:cubicBezTo>
                    <a:pt x="201" y="356"/>
                    <a:pt x="201" y="356"/>
                    <a:pt x="201" y="356"/>
                  </a:cubicBezTo>
                  <a:cubicBezTo>
                    <a:pt x="203" y="376"/>
                    <a:pt x="203" y="376"/>
                    <a:pt x="203" y="376"/>
                  </a:cubicBezTo>
                  <a:cubicBezTo>
                    <a:pt x="203" y="378"/>
                    <a:pt x="203" y="378"/>
                    <a:pt x="203" y="378"/>
                  </a:cubicBezTo>
                  <a:cubicBezTo>
                    <a:pt x="204" y="378"/>
                    <a:pt x="204" y="378"/>
                    <a:pt x="204" y="378"/>
                  </a:cubicBezTo>
                  <a:cubicBezTo>
                    <a:pt x="186" y="396"/>
                    <a:pt x="186" y="396"/>
                    <a:pt x="186" y="396"/>
                  </a:cubicBezTo>
                  <a:cubicBezTo>
                    <a:pt x="184" y="419"/>
                    <a:pt x="188" y="433"/>
                    <a:pt x="198" y="436"/>
                  </a:cubicBezTo>
                  <a:cubicBezTo>
                    <a:pt x="231" y="454"/>
                    <a:pt x="231" y="454"/>
                    <a:pt x="231" y="454"/>
                  </a:cubicBezTo>
                  <a:cubicBezTo>
                    <a:pt x="258" y="472"/>
                    <a:pt x="258" y="472"/>
                    <a:pt x="258" y="472"/>
                  </a:cubicBezTo>
                  <a:cubicBezTo>
                    <a:pt x="280" y="461"/>
                    <a:pt x="280" y="461"/>
                    <a:pt x="280" y="461"/>
                  </a:cubicBezTo>
                  <a:cubicBezTo>
                    <a:pt x="282" y="460"/>
                    <a:pt x="282" y="460"/>
                    <a:pt x="282" y="460"/>
                  </a:cubicBezTo>
                  <a:cubicBezTo>
                    <a:pt x="284" y="459"/>
                    <a:pt x="284" y="459"/>
                    <a:pt x="284" y="459"/>
                  </a:cubicBezTo>
                  <a:cubicBezTo>
                    <a:pt x="285" y="460"/>
                    <a:pt x="285" y="460"/>
                    <a:pt x="285" y="460"/>
                  </a:cubicBezTo>
                  <a:cubicBezTo>
                    <a:pt x="319" y="486"/>
                    <a:pt x="319" y="486"/>
                    <a:pt x="319" y="486"/>
                  </a:cubicBezTo>
                  <a:cubicBezTo>
                    <a:pt x="324" y="488"/>
                    <a:pt x="324" y="488"/>
                    <a:pt x="324" y="488"/>
                  </a:cubicBezTo>
                  <a:cubicBezTo>
                    <a:pt x="333" y="477"/>
                    <a:pt x="333" y="477"/>
                    <a:pt x="333" y="477"/>
                  </a:cubicBezTo>
                  <a:cubicBezTo>
                    <a:pt x="335" y="475"/>
                    <a:pt x="335" y="475"/>
                    <a:pt x="335" y="475"/>
                  </a:cubicBezTo>
                  <a:cubicBezTo>
                    <a:pt x="336" y="474"/>
                    <a:pt x="336" y="474"/>
                    <a:pt x="336" y="474"/>
                  </a:cubicBezTo>
                  <a:cubicBezTo>
                    <a:pt x="337" y="474"/>
                    <a:pt x="337" y="474"/>
                    <a:pt x="337" y="474"/>
                  </a:cubicBezTo>
                  <a:cubicBezTo>
                    <a:pt x="338" y="474"/>
                    <a:pt x="338" y="474"/>
                    <a:pt x="338" y="474"/>
                  </a:cubicBezTo>
                  <a:cubicBezTo>
                    <a:pt x="358" y="477"/>
                    <a:pt x="358" y="477"/>
                    <a:pt x="358" y="477"/>
                  </a:cubicBezTo>
                  <a:cubicBezTo>
                    <a:pt x="362" y="442"/>
                    <a:pt x="362" y="442"/>
                    <a:pt x="362" y="442"/>
                  </a:cubicBezTo>
                  <a:cubicBezTo>
                    <a:pt x="388" y="488"/>
                    <a:pt x="388" y="488"/>
                    <a:pt x="388" y="488"/>
                  </a:cubicBezTo>
                  <a:cubicBezTo>
                    <a:pt x="409" y="489"/>
                    <a:pt x="409" y="489"/>
                    <a:pt x="409" y="489"/>
                  </a:cubicBezTo>
                  <a:cubicBezTo>
                    <a:pt x="412" y="490"/>
                    <a:pt x="412" y="490"/>
                    <a:pt x="412" y="490"/>
                  </a:cubicBezTo>
                  <a:cubicBezTo>
                    <a:pt x="414" y="490"/>
                    <a:pt x="414" y="490"/>
                    <a:pt x="414" y="490"/>
                  </a:cubicBezTo>
                  <a:cubicBezTo>
                    <a:pt x="414" y="492"/>
                    <a:pt x="414" y="492"/>
                    <a:pt x="414" y="492"/>
                  </a:cubicBezTo>
                  <a:cubicBezTo>
                    <a:pt x="414" y="506"/>
                    <a:pt x="414" y="506"/>
                    <a:pt x="414" y="506"/>
                  </a:cubicBezTo>
                  <a:cubicBezTo>
                    <a:pt x="422" y="503"/>
                    <a:pt x="422" y="503"/>
                    <a:pt x="422" y="503"/>
                  </a:cubicBezTo>
                  <a:cubicBezTo>
                    <a:pt x="457" y="457"/>
                    <a:pt x="457" y="457"/>
                    <a:pt x="457" y="457"/>
                  </a:cubicBezTo>
                  <a:cubicBezTo>
                    <a:pt x="472" y="479"/>
                    <a:pt x="472" y="479"/>
                    <a:pt x="472" y="479"/>
                  </a:cubicBezTo>
                  <a:cubicBezTo>
                    <a:pt x="472" y="472"/>
                    <a:pt x="472" y="472"/>
                    <a:pt x="472" y="472"/>
                  </a:cubicBezTo>
                  <a:cubicBezTo>
                    <a:pt x="472" y="472"/>
                    <a:pt x="472" y="472"/>
                    <a:pt x="472" y="472"/>
                  </a:cubicBezTo>
                  <a:cubicBezTo>
                    <a:pt x="472" y="471"/>
                    <a:pt x="472" y="471"/>
                    <a:pt x="472" y="471"/>
                  </a:cubicBezTo>
                  <a:cubicBezTo>
                    <a:pt x="472" y="470"/>
                    <a:pt x="472" y="470"/>
                    <a:pt x="472" y="470"/>
                  </a:cubicBezTo>
                  <a:cubicBezTo>
                    <a:pt x="483" y="449"/>
                    <a:pt x="483" y="449"/>
                    <a:pt x="483" y="449"/>
                  </a:cubicBezTo>
                  <a:cubicBezTo>
                    <a:pt x="492" y="433"/>
                    <a:pt x="492" y="433"/>
                    <a:pt x="492" y="433"/>
                  </a:cubicBezTo>
                  <a:cubicBezTo>
                    <a:pt x="518" y="433"/>
                    <a:pt x="518" y="433"/>
                    <a:pt x="518" y="433"/>
                  </a:cubicBezTo>
                  <a:cubicBezTo>
                    <a:pt x="523" y="403"/>
                    <a:pt x="523" y="403"/>
                    <a:pt x="523" y="403"/>
                  </a:cubicBezTo>
                  <a:cubicBezTo>
                    <a:pt x="526" y="403"/>
                    <a:pt x="526" y="403"/>
                    <a:pt x="526" y="403"/>
                  </a:cubicBezTo>
                  <a:cubicBezTo>
                    <a:pt x="528" y="404"/>
                    <a:pt x="528" y="404"/>
                    <a:pt x="528" y="404"/>
                  </a:cubicBezTo>
                  <a:cubicBezTo>
                    <a:pt x="548" y="407"/>
                    <a:pt x="548" y="407"/>
                    <a:pt x="548" y="407"/>
                  </a:cubicBezTo>
                  <a:cubicBezTo>
                    <a:pt x="550" y="397"/>
                    <a:pt x="550" y="397"/>
                    <a:pt x="550" y="397"/>
                  </a:cubicBezTo>
                  <a:cubicBezTo>
                    <a:pt x="543" y="380"/>
                    <a:pt x="543" y="380"/>
                    <a:pt x="543" y="380"/>
                  </a:cubicBezTo>
                  <a:cubicBezTo>
                    <a:pt x="543" y="378"/>
                    <a:pt x="543" y="378"/>
                    <a:pt x="543" y="378"/>
                  </a:cubicBezTo>
                  <a:cubicBezTo>
                    <a:pt x="547" y="366"/>
                    <a:pt x="547" y="366"/>
                    <a:pt x="547" y="366"/>
                  </a:cubicBezTo>
                  <a:cubicBezTo>
                    <a:pt x="547" y="364"/>
                    <a:pt x="547" y="364"/>
                    <a:pt x="547" y="364"/>
                  </a:cubicBezTo>
                  <a:cubicBezTo>
                    <a:pt x="548" y="363"/>
                    <a:pt x="548" y="363"/>
                    <a:pt x="548" y="363"/>
                  </a:cubicBezTo>
                  <a:cubicBezTo>
                    <a:pt x="549" y="363"/>
                    <a:pt x="549" y="363"/>
                    <a:pt x="549" y="363"/>
                  </a:cubicBezTo>
                  <a:cubicBezTo>
                    <a:pt x="549" y="362"/>
                    <a:pt x="549" y="362"/>
                    <a:pt x="549" y="362"/>
                  </a:cubicBezTo>
                  <a:cubicBezTo>
                    <a:pt x="604" y="333"/>
                    <a:pt x="604" y="333"/>
                    <a:pt x="604" y="333"/>
                  </a:cubicBezTo>
                  <a:cubicBezTo>
                    <a:pt x="602" y="304"/>
                    <a:pt x="602" y="304"/>
                    <a:pt x="602" y="304"/>
                  </a:cubicBezTo>
                  <a:cubicBezTo>
                    <a:pt x="602" y="304"/>
                    <a:pt x="602" y="304"/>
                    <a:pt x="602" y="304"/>
                  </a:cubicBezTo>
                  <a:cubicBezTo>
                    <a:pt x="602" y="303"/>
                    <a:pt x="602" y="303"/>
                    <a:pt x="602" y="303"/>
                  </a:cubicBezTo>
                  <a:cubicBezTo>
                    <a:pt x="612" y="282"/>
                    <a:pt x="612" y="282"/>
                    <a:pt x="612" y="282"/>
                  </a:cubicBezTo>
                  <a:cubicBezTo>
                    <a:pt x="614" y="278"/>
                    <a:pt x="614" y="278"/>
                    <a:pt x="614" y="278"/>
                  </a:cubicBezTo>
                  <a:cubicBezTo>
                    <a:pt x="614" y="278"/>
                    <a:pt x="614" y="278"/>
                    <a:pt x="614" y="278"/>
                  </a:cubicBezTo>
                  <a:cubicBezTo>
                    <a:pt x="631" y="239"/>
                    <a:pt x="631" y="239"/>
                    <a:pt x="631" y="239"/>
                  </a:cubicBezTo>
                  <a:cubicBezTo>
                    <a:pt x="632" y="238"/>
                    <a:pt x="632" y="238"/>
                    <a:pt x="632" y="238"/>
                  </a:cubicBezTo>
                  <a:cubicBezTo>
                    <a:pt x="632" y="238"/>
                    <a:pt x="632" y="238"/>
                    <a:pt x="632" y="238"/>
                  </a:cubicBezTo>
                  <a:cubicBezTo>
                    <a:pt x="646" y="224"/>
                    <a:pt x="646" y="224"/>
                    <a:pt x="646" y="224"/>
                  </a:cubicBezTo>
                  <a:cubicBezTo>
                    <a:pt x="655" y="208"/>
                    <a:pt x="655" y="208"/>
                    <a:pt x="655" y="208"/>
                  </a:cubicBezTo>
                  <a:cubicBezTo>
                    <a:pt x="655" y="206"/>
                    <a:pt x="655" y="206"/>
                    <a:pt x="655" y="206"/>
                  </a:cubicBezTo>
                  <a:cubicBezTo>
                    <a:pt x="655" y="206"/>
                    <a:pt x="655" y="206"/>
                    <a:pt x="655" y="206"/>
                  </a:cubicBezTo>
                  <a:cubicBezTo>
                    <a:pt x="662" y="193"/>
                    <a:pt x="662" y="193"/>
                    <a:pt x="662" y="193"/>
                  </a:cubicBezTo>
                  <a:cubicBezTo>
                    <a:pt x="656" y="177"/>
                    <a:pt x="656" y="177"/>
                    <a:pt x="656" y="177"/>
                  </a:cubicBezTo>
                  <a:cubicBezTo>
                    <a:pt x="656" y="176"/>
                    <a:pt x="656" y="176"/>
                    <a:pt x="656" y="176"/>
                  </a:cubicBezTo>
                  <a:cubicBezTo>
                    <a:pt x="655" y="176"/>
                    <a:pt x="655" y="176"/>
                    <a:pt x="655" y="176"/>
                  </a:cubicBezTo>
                  <a:cubicBezTo>
                    <a:pt x="655" y="159"/>
                    <a:pt x="655" y="159"/>
                    <a:pt x="655" y="159"/>
                  </a:cubicBezTo>
                  <a:cubicBezTo>
                    <a:pt x="646" y="159"/>
                    <a:pt x="646" y="159"/>
                    <a:pt x="646" y="159"/>
                  </a:cubicBezTo>
                  <a:cubicBezTo>
                    <a:pt x="630" y="167"/>
                    <a:pt x="630" y="167"/>
                    <a:pt x="630" y="167"/>
                  </a:cubicBezTo>
                  <a:cubicBezTo>
                    <a:pt x="623" y="172"/>
                    <a:pt x="612" y="170"/>
                    <a:pt x="599" y="162"/>
                  </a:cubicBezTo>
                  <a:cubicBezTo>
                    <a:pt x="593" y="157"/>
                    <a:pt x="593" y="147"/>
                    <a:pt x="596" y="131"/>
                  </a:cubicBezTo>
                  <a:cubicBezTo>
                    <a:pt x="588" y="130"/>
                    <a:pt x="588" y="130"/>
                    <a:pt x="588" y="130"/>
                  </a:cubicBezTo>
                  <a:cubicBezTo>
                    <a:pt x="584" y="135"/>
                    <a:pt x="584" y="135"/>
                    <a:pt x="584" y="135"/>
                  </a:cubicBezTo>
                  <a:cubicBezTo>
                    <a:pt x="574" y="146"/>
                    <a:pt x="567" y="152"/>
                    <a:pt x="565" y="152"/>
                  </a:cubicBezTo>
                  <a:cubicBezTo>
                    <a:pt x="563" y="152"/>
                    <a:pt x="562" y="152"/>
                    <a:pt x="560" y="151"/>
                  </a:cubicBezTo>
                  <a:cubicBezTo>
                    <a:pt x="559" y="148"/>
                    <a:pt x="556" y="143"/>
                    <a:pt x="556" y="134"/>
                  </a:cubicBezTo>
                  <a:cubicBezTo>
                    <a:pt x="556" y="125"/>
                    <a:pt x="556" y="118"/>
                    <a:pt x="560" y="116"/>
                  </a:cubicBezTo>
                  <a:cubicBezTo>
                    <a:pt x="562" y="113"/>
                    <a:pt x="564" y="112"/>
                    <a:pt x="566" y="114"/>
                  </a:cubicBezTo>
                  <a:cubicBezTo>
                    <a:pt x="586" y="77"/>
                    <a:pt x="586" y="77"/>
                    <a:pt x="586" y="77"/>
                  </a:cubicBezTo>
                  <a:cubicBezTo>
                    <a:pt x="591" y="63"/>
                    <a:pt x="591" y="63"/>
                    <a:pt x="591" y="63"/>
                  </a:cubicBezTo>
                  <a:cubicBezTo>
                    <a:pt x="594" y="48"/>
                    <a:pt x="594" y="48"/>
                    <a:pt x="594" y="48"/>
                  </a:cubicBezTo>
                  <a:cubicBezTo>
                    <a:pt x="583" y="38"/>
                    <a:pt x="583" y="38"/>
                    <a:pt x="583" y="38"/>
                  </a:cubicBezTo>
                  <a:cubicBezTo>
                    <a:pt x="580" y="35"/>
                    <a:pt x="579" y="28"/>
                    <a:pt x="581" y="17"/>
                  </a:cubicBezTo>
                  <a:cubicBezTo>
                    <a:pt x="581" y="11"/>
                    <a:pt x="581" y="11"/>
                    <a:pt x="581" y="11"/>
                  </a:cubicBezTo>
                  <a:cubicBezTo>
                    <a:pt x="581" y="7"/>
                    <a:pt x="579" y="3"/>
                    <a:pt x="574" y="0"/>
                  </a:cubicBezTo>
                  <a:cubicBezTo>
                    <a:pt x="572" y="0"/>
                    <a:pt x="572" y="0"/>
                    <a:pt x="572" y="0"/>
                  </a:cubicBezTo>
                  <a:cubicBezTo>
                    <a:pt x="571" y="3"/>
                    <a:pt x="571" y="3"/>
                    <a:pt x="571" y="3"/>
                  </a:cubicBezTo>
                  <a:cubicBezTo>
                    <a:pt x="568" y="12"/>
                    <a:pt x="561" y="16"/>
                    <a:pt x="549" y="13"/>
                  </a:cubicBezTo>
                  <a:cubicBezTo>
                    <a:pt x="544" y="11"/>
                    <a:pt x="537" y="11"/>
                    <a:pt x="530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HK" altLang="en-US"/>
            </a:p>
          </p:txBody>
        </p:sp>
        <p:sp>
          <p:nvSpPr>
            <p:cNvPr id="45" name="Freeform 15"/>
            <p:cNvSpPr/>
            <p:nvPr/>
          </p:nvSpPr>
          <p:spPr bwMode="auto">
            <a:xfrm>
              <a:off x="4023836" y="4365625"/>
              <a:ext cx="565150" cy="574675"/>
            </a:xfrm>
            <a:custGeom>
              <a:avLst/>
              <a:gdLst>
                <a:gd name="T0" fmla="*/ 355 w 374"/>
                <a:gd name="T1" fmla="*/ 43 h 381"/>
                <a:gd name="T2" fmla="*/ 341 w 374"/>
                <a:gd name="T3" fmla="*/ 39 h 381"/>
                <a:gd name="T4" fmla="*/ 329 w 374"/>
                <a:gd name="T5" fmla="*/ 34 h 381"/>
                <a:gd name="T6" fmla="*/ 309 w 374"/>
                <a:gd name="T7" fmla="*/ 37 h 381"/>
                <a:gd name="T8" fmla="*/ 292 w 374"/>
                <a:gd name="T9" fmla="*/ 31 h 381"/>
                <a:gd name="T10" fmla="*/ 291 w 374"/>
                <a:gd name="T11" fmla="*/ 28 h 381"/>
                <a:gd name="T12" fmla="*/ 269 w 374"/>
                <a:gd name="T13" fmla="*/ 6 h 381"/>
                <a:gd name="T14" fmla="*/ 232 w 374"/>
                <a:gd name="T15" fmla="*/ 21 h 381"/>
                <a:gd name="T16" fmla="*/ 228 w 374"/>
                <a:gd name="T17" fmla="*/ 54 h 381"/>
                <a:gd name="T18" fmla="*/ 213 w 374"/>
                <a:gd name="T19" fmla="*/ 79 h 381"/>
                <a:gd name="T20" fmla="*/ 190 w 374"/>
                <a:gd name="T21" fmla="*/ 114 h 381"/>
                <a:gd name="T22" fmla="*/ 152 w 374"/>
                <a:gd name="T23" fmla="*/ 156 h 381"/>
                <a:gd name="T24" fmla="*/ 115 w 374"/>
                <a:gd name="T25" fmla="*/ 192 h 381"/>
                <a:gd name="T26" fmla="*/ 96 w 374"/>
                <a:gd name="T27" fmla="*/ 217 h 381"/>
                <a:gd name="T28" fmla="*/ 0 w 374"/>
                <a:gd name="T29" fmla="*/ 222 h 381"/>
                <a:gd name="T30" fmla="*/ 26 w 374"/>
                <a:gd name="T31" fmla="*/ 300 h 381"/>
                <a:gd name="T32" fmla="*/ 42 w 374"/>
                <a:gd name="T33" fmla="*/ 309 h 381"/>
                <a:gd name="T34" fmla="*/ 55 w 374"/>
                <a:gd name="T35" fmla="*/ 346 h 381"/>
                <a:gd name="T36" fmla="*/ 57 w 374"/>
                <a:gd name="T37" fmla="*/ 354 h 381"/>
                <a:gd name="T38" fmla="*/ 82 w 374"/>
                <a:gd name="T39" fmla="*/ 346 h 381"/>
                <a:gd name="T40" fmla="*/ 92 w 374"/>
                <a:gd name="T41" fmla="*/ 351 h 381"/>
                <a:gd name="T42" fmla="*/ 100 w 374"/>
                <a:gd name="T43" fmla="*/ 325 h 381"/>
                <a:gd name="T44" fmla="*/ 145 w 374"/>
                <a:gd name="T45" fmla="*/ 307 h 381"/>
                <a:gd name="T46" fmla="*/ 149 w 374"/>
                <a:gd name="T47" fmla="*/ 280 h 381"/>
                <a:gd name="T48" fmla="*/ 158 w 374"/>
                <a:gd name="T49" fmla="*/ 273 h 381"/>
                <a:gd name="T50" fmla="*/ 160 w 374"/>
                <a:gd name="T51" fmla="*/ 273 h 381"/>
                <a:gd name="T52" fmla="*/ 179 w 374"/>
                <a:gd name="T53" fmla="*/ 290 h 381"/>
                <a:gd name="T54" fmla="*/ 186 w 374"/>
                <a:gd name="T55" fmla="*/ 307 h 381"/>
                <a:gd name="T56" fmla="*/ 200 w 374"/>
                <a:gd name="T57" fmla="*/ 287 h 381"/>
                <a:gd name="T58" fmla="*/ 213 w 374"/>
                <a:gd name="T59" fmla="*/ 280 h 381"/>
                <a:gd name="T60" fmla="*/ 229 w 374"/>
                <a:gd name="T61" fmla="*/ 283 h 381"/>
                <a:gd name="T62" fmla="*/ 239 w 374"/>
                <a:gd name="T63" fmla="*/ 313 h 381"/>
                <a:gd name="T64" fmla="*/ 249 w 374"/>
                <a:gd name="T65" fmla="*/ 336 h 381"/>
                <a:gd name="T66" fmla="*/ 255 w 374"/>
                <a:gd name="T67" fmla="*/ 357 h 381"/>
                <a:gd name="T68" fmla="*/ 273 w 374"/>
                <a:gd name="T69" fmla="*/ 357 h 381"/>
                <a:gd name="T70" fmla="*/ 276 w 374"/>
                <a:gd name="T71" fmla="*/ 359 h 381"/>
                <a:gd name="T72" fmla="*/ 285 w 374"/>
                <a:gd name="T73" fmla="*/ 381 h 381"/>
                <a:gd name="T74" fmla="*/ 291 w 374"/>
                <a:gd name="T75" fmla="*/ 364 h 381"/>
                <a:gd name="T76" fmla="*/ 295 w 374"/>
                <a:gd name="T77" fmla="*/ 362 h 381"/>
                <a:gd name="T78" fmla="*/ 303 w 374"/>
                <a:gd name="T79" fmla="*/ 357 h 381"/>
                <a:gd name="T80" fmla="*/ 310 w 374"/>
                <a:gd name="T81" fmla="*/ 349 h 381"/>
                <a:gd name="T82" fmla="*/ 247 w 374"/>
                <a:gd name="T83" fmla="*/ 223 h 381"/>
                <a:gd name="T84" fmla="*/ 231 w 374"/>
                <a:gd name="T85" fmla="*/ 171 h 381"/>
                <a:gd name="T86" fmla="*/ 230 w 374"/>
                <a:gd name="T87" fmla="*/ 169 h 381"/>
                <a:gd name="T88" fmla="*/ 240 w 374"/>
                <a:gd name="T89" fmla="*/ 139 h 381"/>
                <a:gd name="T90" fmla="*/ 344 w 374"/>
                <a:gd name="T91" fmla="*/ 116 h 381"/>
                <a:gd name="T92" fmla="*/ 368 w 374"/>
                <a:gd name="T93" fmla="*/ 100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74" h="381">
                  <a:moveTo>
                    <a:pt x="374" y="77"/>
                  </a:moveTo>
                  <a:cubicBezTo>
                    <a:pt x="366" y="60"/>
                    <a:pt x="366" y="60"/>
                    <a:pt x="366" y="60"/>
                  </a:cubicBezTo>
                  <a:cubicBezTo>
                    <a:pt x="355" y="43"/>
                    <a:pt x="355" y="43"/>
                    <a:pt x="355" y="43"/>
                  </a:cubicBezTo>
                  <a:cubicBezTo>
                    <a:pt x="342" y="40"/>
                    <a:pt x="342" y="40"/>
                    <a:pt x="342" y="40"/>
                  </a:cubicBezTo>
                  <a:cubicBezTo>
                    <a:pt x="341" y="40"/>
                    <a:pt x="341" y="40"/>
                    <a:pt x="341" y="40"/>
                  </a:cubicBezTo>
                  <a:cubicBezTo>
                    <a:pt x="341" y="39"/>
                    <a:pt x="341" y="39"/>
                    <a:pt x="341" y="39"/>
                  </a:cubicBezTo>
                  <a:cubicBezTo>
                    <a:pt x="340" y="39"/>
                    <a:pt x="340" y="39"/>
                    <a:pt x="340" y="39"/>
                  </a:cubicBezTo>
                  <a:cubicBezTo>
                    <a:pt x="329" y="34"/>
                    <a:pt x="329" y="34"/>
                    <a:pt x="329" y="34"/>
                  </a:cubicBezTo>
                  <a:cubicBezTo>
                    <a:pt x="329" y="34"/>
                    <a:pt x="329" y="34"/>
                    <a:pt x="329" y="34"/>
                  </a:cubicBezTo>
                  <a:cubicBezTo>
                    <a:pt x="327" y="34"/>
                    <a:pt x="327" y="34"/>
                    <a:pt x="327" y="34"/>
                  </a:cubicBezTo>
                  <a:cubicBezTo>
                    <a:pt x="323" y="35"/>
                    <a:pt x="323" y="35"/>
                    <a:pt x="323" y="35"/>
                  </a:cubicBezTo>
                  <a:cubicBezTo>
                    <a:pt x="309" y="37"/>
                    <a:pt x="309" y="37"/>
                    <a:pt x="309" y="37"/>
                  </a:cubicBezTo>
                  <a:cubicBezTo>
                    <a:pt x="308" y="37"/>
                    <a:pt x="308" y="37"/>
                    <a:pt x="308" y="37"/>
                  </a:cubicBezTo>
                  <a:cubicBezTo>
                    <a:pt x="306" y="36"/>
                    <a:pt x="306" y="36"/>
                    <a:pt x="306" y="36"/>
                  </a:cubicBezTo>
                  <a:cubicBezTo>
                    <a:pt x="292" y="31"/>
                    <a:pt x="292" y="31"/>
                    <a:pt x="292" y="31"/>
                  </a:cubicBezTo>
                  <a:cubicBezTo>
                    <a:pt x="292" y="30"/>
                    <a:pt x="292" y="30"/>
                    <a:pt x="292" y="30"/>
                  </a:cubicBezTo>
                  <a:cubicBezTo>
                    <a:pt x="291" y="30"/>
                    <a:pt x="291" y="30"/>
                    <a:pt x="291" y="30"/>
                  </a:cubicBezTo>
                  <a:cubicBezTo>
                    <a:pt x="291" y="28"/>
                    <a:pt x="291" y="28"/>
                    <a:pt x="291" y="28"/>
                  </a:cubicBezTo>
                  <a:cubicBezTo>
                    <a:pt x="291" y="28"/>
                    <a:pt x="291" y="28"/>
                    <a:pt x="291" y="28"/>
                  </a:cubicBezTo>
                  <a:cubicBezTo>
                    <a:pt x="281" y="18"/>
                    <a:pt x="281" y="18"/>
                    <a:pt x="281" y="18"/>
                  </a:cubicBezTo>
                  <a:cubicBezTo>
                    <a:pt x="269" y="6"/>
                    <a:pt x="269" y="6"/>
                    <a:pt x="269" y="6"/>
                  </a:cubicBezTo>
                  <a:cubicBezTo>
                    <a:pt x="259" y="0"/>
                    <a:pt x="259" y="0"/>
                    <a:pt x="259" y="0"/>
                  </a:cubicBezTo>
                  <a:cubicBezTo>
                    <a:pt x="247" y="11"/>
                    <a:pt x="247" y="11"/>
                    <a:pt x="247" y="11"/>
                  </a:cubicBezTo>
                  <a:cubicBezTo>
                    <a:pt x="232" y="21"/>
                    <a:pt x="232" y="21"/>
                    <a:pt x="232" y="21"/>
                  </a:cubicBezTo>
                  <a:cubicBezTo>
                    <a:pt x="228" y="53"/>
                    <a:pt x="228" y="53"/>
                    <a:pt x="228" y="53"/>
                  </a:cubicBezTo>
                  <a:cubicBezTo>
                    <a:pt x="228" y="54"/>
                    <a:pt x="228" y="54"/>
                    <a:pt x="228" y="54"/>
                  </a:cubicBezTo>
                  <a:cubicBezTo>
                    <a:pt x="228" y="54"/>
                    <a:pt x="228" y="54"/>
                    <a:pt x="228" y="54"/>
                  </a:cubicBezTo>
                  <a:cubicBezTo>
                    <a:pt x="214" y="77"/>
                    <a:pt x="214" y="77"/>
                    <a:pt x="214" y="77"/>
                  </a:cubicBezTo>
                  <a:cubicBezTo>
                    <a:pt x="214" y="79"/>
                    <a:pt x="214" y="79"/>
                    <a:pt x="214" y="79"/>
                  </a:cubicBezTo>
                  <a:cubicBezTo>
                    <a:pt x="213" y="79"/>
                    <a:pt x="213" y="79"/>
                    <a:pt x="213" y="79"/>
                  </a:cubicBezTo>
                  <a:cubicBezTo>
                    <a:pt x="203" y="90"/>
                    <a:pt x="203" y="90"/>
                    <a:pt x="203" y="90"/>
                  </a:cubicBezTo>
                  <a:cubicBezTo>
                    <a:pt x="190" y="114"/>
                    <a:pt x="190" y="114"/>
                    <a:pt x="190" y="114"/>
                  </a:cubicBezTo>
                  <a:cubicBezTo>
                    <a:pt x="190" y="114"/>
                    <a:pt x="190" y="114"/>
                    <a:pt x="190" y="114"/>
                  </a:cubicBezTo>
                  <a:cubicBezTo>
                    <a:pt x="189" y="116"/>
                    <a:pt x="189" y="116"/>
                    <a:pt x="189" y="116"/>
                  </a:cubicBezTo>
                  <a:cubicBezTo>
                    <a:pt x="179" y="123"/>
                    <a:pt x="171" y="131"/>
                    <a:pt x="163" y="137"/>
                  </a:cubicBezTo>
                  <a:cubicBezTo>
                    <a:pt x="152" y="156"/>
                    <a:pt x="152" y="156"/>
                    <a:pt x="152" y="156"/>
                  </a:cubicBezTo>
                  <a:cubicBezTo>
                    <a:pt x="150" y="161"/>
                    <a:pt x="141" y="168"/>
                    <a:pt x="126" y="174"/>
                  </a:cubicBezTo>
                  <a:cubicBezTo>
                    <a:pt x="115" y="192"/>
                    <a:pt x="115" y="192"/>
                    <a:pt x="115" y="192"/>
                  </a:cubicBezTo>
                  <a:cubicBezTo>
                    <a:pt x="115" y="192"/>
                    <a:pt x="115" y="192"/>
                    <a:pt x="115" y="192"/>
                  </a:cubicBezTo>
                  <a:cubicBezTo>
                    <a:pt x="97" y="216"/>
                    <a:pt x="97" y="216"/>
                    <a:pt x="97" y="216"/>
                  </a:cubicBezTo>
                  <a:cubicBezTo>
                    <a:pt x="96" y="216"/>
                    <a:pt x="96" y="216"/>
                    <a:pt x="96" y="216"/>
                  </a:cubicBezTo>
                  <a:cubicBezTo>
                    <a:pt x="96" y="217"/>
                    <a:pt x="96" y="217"/>
                    <a:pt x="96" y="217"/>
                  </a:cubicBezTo>
                  <a:cubicBezTo>
                    <a:pt x="94" y="217"/>
                    <a:pt x="94" y="217"/>
                    <a:pt x="94" y="217"/>
                  </a:cubicBezTo>
                  <a:cubicBezTo>
                    <a:pt x="10" y="212"/>
                    <a:pt x="10" y="212"/>
                    <a:pt x="10" y="212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0" y="240"/>
                    <a:pt x="0" y="240"/>
                    <a:pt x="0" y="240"/>
                  </a:cubicBezTo>
                  <a:cubicBezTo>
                    <a:pt x="9" y="274"/>
                    <a:pt x="9" y="274"/>
                    <a:pt x="9" y="274"/>
                  </a:cubicBezTo>
                  <a:cubicBezTo>
                    <a:pt x="26" y="300"/>
                    <a:pt x="26" y="300"/>
                    <a:pt x="26" y="300"/>
                  </a:cubicBezTo>
                  <a:cubicBezTo>
                    <a:pt x="41" y="308"/>
                    <a:pt x="41" y="308"/>
                    <a:pt x="41" y="308"/>
                  </a:cubicBezTo>
                  <a:cubicBezTo>
                    <a:pt x="41" y="309"/>
                    <a:pt x="41" y="309"/>
                    <a:pt x="41" y="309"/>
                  </a:cubicBezTo>
                  <a:cubicBezTo>
                    <a:pt x="42" y="309"/>
                    <a:pt x="42" y="309"/>
                    <a:pt x="42" y="309"/>
                  </a:cubicBezTo>
                  <a:cubicBezTo>
                    <a:pt x="42" y="309"/>
                    <a:pt x="42" y="309"/>
                    <a:pt x="42" y="309"/>
                  </a:cubicBezTo>
                  <a:cubicBezTo>
                    <a:pt x="51" y="320"/>
                    <a:pt x="55" y="327"/>
                    <a:pt x="55" y="332"/>
                  </a:cubicBezTo>
                  <a:cubicBezTo>
                    <a:pt x="55" y="346"/>
                    <a:pt x="55" y="346"/>
                    <a:pt x="55" y="346"/>
                  </a:cubicBezTo>
                  <a:cubicBezTo>
                    <a:pt x="50" y="351"/>
                    <a:pt x="50" y="351"/>
                    <a:pt x="50" y="351"/>
                  </a:cubicBezTo>
                  <a:cubicBezTo>
                    <a:pt x="53" y="354"/>
                    <a:pt x="53" y="354"/>
                    <a:pt x="53" y="354"/>
                  </a:cubicBezTo>
                  <a:cubicBezTo>
                    <a:pt x="57" y="354"/>
                    <a:pt x="57" y="354"/>
                    <a:pt x="57" y="354"/>
                  </a:cubicBezTo>
                  <a:cubicBezTo>
                    <a:pt x="63" y="341"/>
                    <a:pt x="63" y="341"/>
                    <a:pt x="63" y="341"/>
                  </a:cubicBezTo>
                  <a:cubicBezTo>
                    <a:pt x="66" y="341"/>
                    <a:pt x="66" y="341"/>
                    <a:pt x="66" y="341"/>
                  </a:cubicBezTo>
                  <a:cubicBezTo>
                    <a:pt x="82" y="346"/>
                    <a:pt x="82" y="346"/>
                    <a:pt x="82" y="346"/>
                  </a:cubicBezTo>
                  <a:cubicBezTo>
                    <a:pt x="83" y="351"/>
                    <a:pt x="83" y="351"/>
                    <a:pt x="83" y="351"/>
                  </a:cubicBezTo>
                  <a:cubicBezTo>
                    <a:pt x="92" y="351"/>
                    <a:pt x="92" y="351"/>
                    <a:pt x="92" y="351"/>
                  </a:cubicBezTo>
                  <a:cubicBezTo>
                    <a:pt x="92" y="351"/>
                    <a:pt x="92" y="351"/>
                    <a:pt x="92" y="351"/>
                  </a:cubicBezTo>
                  <a:cubicBezTo>
                    <a:pt x="90" y="345"/>
                    <a:pt x="90" y="345"/>
                    <a:pt x="90" y="345"/>
                  </a:cubicBezTo>
                  <a:cubicBezTo>
                    <a:pt x="89" y="343"/>
                    <a:pt x="89" y="343"/>
                    <a:pt x="89" y="343"/>
                  </a:cubicBezTo>
                  <a:cubicBezTo>
                    <a:pt x="100" y="325"/>
                    <a:pt x="100" y="325"/>
                    <a:pt x="100" y="325"/>
                  </a:cubicBezTo>
                  <a:cubicBezTo>
                    <a:pt x="102" y="320"/>
                    <a:pt x="108" y="318"/>
                    <a:pt x="115" y="320"/>
                  </a:cubicBezTo>
                  <a:cubicBezTo>
                    <a:pt x="134" y="321"/>
                    <a:pt x="134" y="321"/>
                    <a:pt x="134" y="321"/>
                  </a:cubicBezTo>
                  <a:cubicBezTo>
                    <a:pt x="145" y="307"/>
                    <a:pt x="145" y="307"/>
                    <a:pt x="145" y="307"/>
                  </a:cubicBezTo>
                  <a:cubicBezTo>
                    <a:pt x="145" y="294"/>
                    <a:pt x="145" y="294"/>
                    <a:pt x="145" y="294"/>
                  </a:cubicBezTo>
                  <a:cubicBezTo>
                    <a:pt x="149" y="281"/>
                    <a:pt x="149" y="281"/>
                    <a:pt x="149" y="281"/>
                  </a:cubicBezTo>
                  <a:cubicBezTo>
                    <a:pt x="149" y="280"/>
                    <a:pt x="149" y="280"/>
                    <a:pt x="149" y="280"/>
                  </a:cubicBezTo>
                  <a:cubicBezTo>
                    <a:pt x="150" y="279"/>
                    <a:pt x="150" y="279"/>
                    <a:pt x="150" y="279"/>
                  </a:cubicBezTo>
                  <a:cubicBezTo>
                    <a:pt x="151" y="278"/>
                    <a:pt x="151" y="278"/>
                    <a:pt x="151" y="278"/>
                  </a:cubicBezTo>
                  <a:cubicBezTo>
                    <a:pt x="158" y="273"/>
                    <a:pt x="158" y="273"/>
                    <a:pt x="158" y="273"/>
                  </a:cubicBezTo>
                  <a:cubicBezTo>
                    <a:pt x="158" y="272"/>
                    <a:pt x="158" y="272"/>
                    <a:pt x="158" y="272"/>
                  </a:cubicBezTo>
                  <a:cubicBezTo>
                    <a:pt x="159" y="272"/>
                    <a:pt x="159" y="272"/>
                    <a:pt x="159" y="272"/>
                  </a:cubicBezTo>
                  <a:cubicBezTo>
                    <a:pt x="160" y="273"/>
                    <a:pt x="160" y="273"/>
                    <a:pt x="160" y="273"/>
                  </a:cubicBezTo>
                  <a:cubicBezTo>
                    <a:pt x="176" y="275"/>
                    <a:pt x="176" y="275"/>
                    <a:pt x="176" y="275"/>
                  </a:cubicBezTo>
                  <a:cubicBezTo>
                    <a:pt x="176" y="278"/>
                    <a:pt x="176" y="278"/>
                    <a:pt x="176" y="278"/>
                  </a:cubicBezTo>
                  <a:cubicBezTo>
                    <a:pt x="179" y="290"/>
                    <a:pt x="179" y="290"/>
                    <a:pt x="179" y="290"/>
                  </a:cubicBezTo>
                  <a:cubicBezTo>
                    <a:pt x="179" y="297"/>
                    <a:pt x="179" y="297"/>
                    <a:pt x="179" y="297"/>
                  </a:cubicBezTo>
                  <a:cubicBezTo>
                    <a:pt x="182" y="306"/>
                    <a:pt x="182" y="306"/>
                    <a:pt x="182" y="306"/>
                  </a:cubicBezTo>
                  <a:cubicBezTo>
                    <a:pt x="186" y="307"/>
                    <a:pt x="186" y="307"/>
                    <a:pt x="186" y="307"/>
                  </a:cubicBezTo>
                  <a:cubicBezTo>
                    <a:pt x="191" y="300"/>
                    <a:pt x="191" y="300"/>
                    <a:pt x="191" y="300"/>
                  </a:cubicBezTo>
                  <a:cubicBezTo>
                    <a:pt x="191" y="299"/>
                    <a:pt x="191" y="299"/>
                    <a:pt x="191" y="299"/>
                  </a:cubicBezTo>
                  <a:cubicBezTo>
                    <a:pt x="200" y="287"/>
                    <a:pt x="200" y="287"/>
                    <a:pt x="200" y="287"/>
                  </a:cubicBezTo>
                  <a:cubicBezTo>
                    <a:pt x="201" y="285"/>
                    <a:pt x="201" y="285"/>
                    <a:pt x="201" y="285"/>
                  </a:cubicBezTo>
                  <a:cubicBezTo>
                    <a:pt x="212" y="280"/>
                    <a:pt x="212" y="280"/>
                    <a:pt x="212" y="280"/>
                  </a:cubicBezTo>
                  <a:cubicBezTo>
                    <a:pt x="213" y="280"/>
                    <a:pt x="213" y="280"/>
                    <a:pt x="213" y="280"/>
                  </a:cubicBezTo>
                  <a:cubicBezTo>
                    <a:pt x="214" y="279"/>
                    <a:pt x="214" y="279"/>
                    <a:pt x="214" y="279"/>
                  </a:cubicBezTo>
                  <a:cubicBezTo>
                    <a:pt x="228" y="283"/>
                    <a:pt x="228" y="283"/>
                    <a:pt x="228" y="283"/>
                  </a:cubicBezTo>
                  <a:cubicBezTo>
                    <a:pt x="229" y="283"/>
                    <a:pt x="229" y="283"/>
                    <a:pt x="229" y="283"/>
                  </a:cubicBezTo>
                  <a:cubicBezTo>
                    <a:pt x="231" y="284"/>
                    <a:pt x="231" y="284"/>
                    <a:pt x="231" y="284"/>
                  </a:cubicBezTo>
                  <a:cubicBezTo>
                    <a:pt x="239" y="299"/>
                    <a:pt x="239" y="299"/>
                    <a:pt x="239" y="299"/>
                  </a:cubicBezTo>
                  <a:cubicBezTo>
                    <a:pt x="239" y="313"/>
                    <a:pt x="239" y="313"/>
                    <a:pt x="239" y="313"/>
                  </a:cubicBezTo>
                  <a:cubicBezTo>
                    <a:pt x="249" y="333"/>
                    <a:pt x="249" y="333"/>
                    <a:pt x="249" y="333"/>
                  </a:cubicBezTo>
                  <a:cubicBezTo>
                    <a:pt x="249" y="333"/>
                    <a:pt x="249" y="333"/>
                    <a:pt x="249" y="333"/>
                  </a:cubicBezTo>
                  <a:cubicBezTo>
                    <a:pt x="249" y="336"/>
                    <a:pt x="249" y="336"/>
                    <a:pt x="249" y="336"/>
                  </a:cubicBezTo>
                  <a:cubicBezTo>
                    <a:pt x="249" y="350"/>
                    <a:pt x="249" y="350"/>
                    <a:pt x="249" y="350"/>
                  </a:cubicBezTo>
                  <a:cubicBezTo>
                    <a:pt x="252" y="357"/>
                    <a:pt x="252" y="357"/>
                    <a:pt x="252" y="357"/>
                  </a:cubicBezTo>
                  <a:cubicBezTo>
                    <a:pt x="255" y="357"/>
                    <a:pt x="255" y="357"/>
                    <a:pt x="255" y="357"/>
                  </a:cubicBezTo>
                  <a:cubicBezTo>
                    <a:pt x="260" y="351"/>
                    <a:pt x="260" y="351"/>
                    <a:pt x="260" y="351"/>
                  </a:cubicBezTo>
                  <a:cubicBezTo>
                    <a:pt x="261" y="349"/>
                    <a:pt x="261" y="349"/>
                    <a:pt x="261" y="349"/>
                  </a:cubicBezTo>
                  <a:cubicBezTo>
                    <a:pt x="273" y="357"/>
                    <a:pt x="273" y="357"/>
                    <a:pt x="273" y="357"/>
                  </a:cubicBezTo>
                  <a:cubicBezTo>
                    <a:pt x="274" y="357"/>
                    <a:pt x="274" y="357"/>
                    <a:pt x="274" y="357"/>
                  </a:cubicBezTo>
                  <a:cubicBezTo>
                    <a:pt x="276" y="357"/>
                    <a:pt x="276" y="357"/>
                    <a:pt x="276" y="357"/>
                  </a:cubicBezTo>
                  <a:cubicBezTo>
                    <a:pt x="276" y="359"/>
                    <a:pt x="276" y="359"/>
                    <a:pt x="276" y="359"/>
                  </a:cubicBezTo>
                  <a:cubicBezTo>
                    <a:pt x="276" y="360"/>
                    <a:pt x="276" y="360"/>
                    <a:pt x="276" y="360"/>
                  </a:cubicBezTo>
                  <a:cubicBezTo>
                    <a:pt x="280" y="378"/>
                    <a:pt x="280" y="378"/>
                    <a:pt x="280" y="378"/>
                  </a:cubicBezTo>
                  <a:cubicBezTo>
                    <a:pt x="285" y="381"/>
                    <a:pt x="285" y="381"/>
                    <a:pt x="285" y="381"/>
                  </a:cubicBezTo>
                  <a:cubicBezTo>
                    <a:pt x="286" y="379"/>
                    <a:pt x="286" y="379"/>
                    <a:pt x="286" y="379"/>
                  </a:cubicBezTo>
                  <a:cubicBezTo>
                    <a:pt x="291" y="365"/>
                    <a:pt x="291" y="365"/>
                    <a:pt x="291" y="365"/>
                  </a:cubicBezTo>
                  <a:cubicBezTo>
                    <a:pt x="291" y="364"/>
                    <a:pt x="291" y="364"/>
                    <a:pt x="291" y="364"/>
                  </a:cubicBezTo>
                  <a:cubicBezTo>
                    <a:pt x="292" y="362"/>
                    <a:pt x="292" y="362"/>
                    <a:pt x="292" y="362"/>
                  </a:cubicBezTo>
                  <a:cubicBezTo>
                    <a:pt x="293" y="362"/>
                    <a:pt x="293" y="362"/>
                    <a:pt x="293" y="362"/>
                  </a:cubicBezTo>
                  <a:cubicBezTo>
                    <a:pt x="295" y="362"/>
                    <a:pt x="295" y="362"/>
                    <a:pt x="295" y="362"/>
                  </a:cubicBezTo>
                  <a:cubicBezTo>
                    <a:pt x="302" y="358"/>
                    <a:pt x="302" y="358"/>
                    <a:pt x="302" y="358"/>
                  </a:cubicBezTo>
                  <a:cubicBezTo>
                    <a:pt x="303" y="358"/>
                    <a:pt x="303" y="358"/>
                    <a:pt x="303" y="358"/>
                  </a:cubicBezTo>
                  <a:cubicBezTo>
                    <a:pt x="303" y="357"/>
                    <a:pt x="303" y="357"/>
                    <a:pt x="303" y="357"/>
                  </a:cubicBezTo>
                  <a:cubicBezTo>
                    <a:pt x="312" y="357"/>
                    <a:pt x="312" y="357"/>
                    <a:pt x="312" y="357"/>
                  </a:cubicBezTo>
                  <a:cubicBezTo>
                    <a:pt x="310" y="351"/>
                    <a:pt x="310" y="351"/>
                    <a:pt x="310" y="351"/>
                  </a:cubicBezTo>
                  <a:cubicBezTo>
                    <a:pt x="310" y="349"/>
                    <a:pt x="310" y="349"/>
                    <a:pt x="310" y="349"/>
                  </a:cubicBezTo>
                  <a:cubicBezTo>
                    <a:pt x="305" y="300"/>
                    <a:pt x="305" y="300"/>
                    <a:pt x="305" y="300"/>
                  </a:cubicBezTo>
                  <a:cubicBezTo>
                    <a:pt x="285" y="267"/>
                    <a:pt x="285" y="267"/>
                    <a:pt x="285" y="267"/>
                  </a:cubicBezTo>
                  <a:cubicBezTo>
                    <a:pt x="247" y="223"/>
                    <a:pt x="247" y="223"/>
                    <a:pt x="247" y="223"/>
                  </a:cubicBezTo>
                  <a:cubicBezTo>
                    <a:pt x="246" y="222"/>
                    <a:pt x="246" y="222"/>
                    <a:pt x="246" y="222"/>
                  </a:cubicBezTo>
                  <a:cubicBezTo>
                    <a:pt x="244" y="193"/>
                    <a:pt x="244" y="193"/>
                    <a:pt x="244" y="193"/>
                  </a:cubicBezTo>
                  <a:cubicBezTo>
                    <a:pt x="231" y="171"/>
                    <a:pt x="231" y="171"/>
                    <a:pt x="231" y="171"/>
                  </a:cubicBezTo>
                  <a:cubicBezTo>
                    <a:pt x="231" y="170"/>
                    <a:pt x="231" y="170"/>
                    <a:pt x="231" y="170"/>
                  </a:cubicBezTo>
                  <a:cubicBezTo>
                    <a:pt x="230" y="169"/>
                    <a:pt x="230" y="169"/>
                    <a:pt x="230" y="169"/>
                  </a:cubicBezTo>
                  <a:cubicBezTo>
                    <a:pt x="230" y="169"/>
                    <a:pt x="230" y="169"/>
                    <a:pt x="230" y="169"/>
                  </a:cubicBezTo>
                  <a:cubicBezTo>
                    <a:pt x="231" y="167"/>
                    <a:pt x="231" y="167"/>
                    <a:pt x="231" y="167"/>
                  </a:cubicBezTo>
                  <a:cubicBezTo>
                    <a:pt x="238" y="139"/>
                    <a:pt x="238" y="139"/>
                    <a:pt x="238" y="139"/>
                  </a:cubicBezTo>
                  <a:cubicBezTo>
                    <a:pt x="240" y="139"/>
                    <a:pt x="240" y="139"/>
                    <a:pt x="240" y="139"/>
                  </a:cubicBezTo>
                  <a:cubicBezTo>
                    <a:pt x="242" y="139"/>
                    <a:pt x="242" y="139"/>
                    <a:pt x="242" y="139"/>
                  </a:cubicBezTo>
                  <a:cubicBezTo>
                    <a:pt x="308" y="135"/>
                    <a:pt x="308" y="135"/>
                    <a:pt x="308" y="135"/>
                  </a:cubicBezTo>
                  <a:cubicBezTo>
                    <a:pt x="344" y="116"/>
                    <a:pt x="344" y="116"/>
                    <a:pt x="344" y="116"/>
                  </a:cubicBezTo>
                  <a:cubicBezTo>
                    <a:pt x="344" y="116"/>
                    <a:pt x="344" y="116"/>
                    <a:pt x="344" y="116"/>
                  </a:cubicBezTo>
                  <a:cubicBezTo>
                    <a:pt x="345" y="115"/>
                    <a:pt x="345" y="115"/>
                    <a:pt x="345" y="115"/>
                  </a:cubicBezTo>
                  <a:cubicBezTo>
                    <a:pt x="358" y="111"/>
                    <a:pt x="366" y="106"/>
                    <a:pt x="368" y="100"/>
                  </a:cubicBezTo>
                  <a:cubicBezTo>
                    <a:pt x="372" y="95"/>
                    <a:pt x="374" y="88"/>
                    <a:pt x="374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HK" altLang="en-US"/>
            </a:p>
          </p:txBody>
        </p:sp>
        <p:sp>
          <p:nvSpPr>
            <p:cNvPr id="46" name="Freeform 16"/>
            <p:cNvSpPr/>
            <p:nvPr/>
          </p:nvSpPr>
          <p:spPr bwMode="auto">
            <a:xfrm>
              <a:off x="4025423" y="3251200"/>
              <a:ext cx="641350" cy="1150938"/>
            </a:xfrm>
            <a:custGeom>
              <a:avLst/>
              <a:gdLst>
                <a:gd name="T0" fmla="*/ 125 w 425"/>
                <a:gd name="T1" fmla="*/ 238 h 763"/>
                <a:gd name="T2" fmla="*/ 159 w 425"/>
                <a:gd name="T3" fmla="*/ 266 h 763"/>
                <a:gd name="T4" fmla="*/ 184 w 425"/>
                <a:gd name="T5" fmla="*/ 285 h 763"/>
                <a:gd name="T6" fmla="*/ 231 w 425"/>
                <a:gd name="T7" fmla="*/ 303 h 763"/>
                <a:gd name="T8" fmla="*/ 232 w 425"/>
                <a:gd name="T9" fmla="*/ 305 h 763"/>
                <a:gd name="T10" fmla="*/ 245 w 425"/>
                <a:gd name="T11" fmla="*/ 326 h 763"/>
                <a:gd name="T12" fmla="*/ 233 w 425"/>
                <a:gd name="T13" fmla="*/ 359 h 763"/>
                <a:gd name="T14" fmla="*/ 232 w 425"/>
                <a:gd name="T15" fmla="*/ 380 h 763"/>
                <a:gd name="T16" fmla="*/ 220 w 425"/>
                <a:gd name="T17" fmla="*/ 417 h 763"/>
                <a:gd name="T18" fmla="*/ 185 w 425"/>
                <a:gd name="T19" fmla="*/ 414 h 763"/>
                <a:gd name="T20" fmla="*/ 147 w 425"/>
                <a:gd name="T21" fmla="*/ 438 h 763"/>
                <a:gd name="T22" fmla="*/ 153 w 425"/>
                <a:gd name="T23" fmla="*/ 468 h 763"/>
                <a:gd name="T24" fmla="*/ 114 w 425"/>
                <a:gd name="T25" fmla="*/ 459 h 763"/>
                <a:gd name="T26" fmla="*/ 82 w 425"/>
                <a:gd name="T27" fmla="*/ 447 h 763"/>
                <a:gd name="T28" fmla="*/ 51 w 425"/>
                <a:gd name="T29" fmla="*/ 519 h 763"/>
                <a:gd name="T30" fmla="*/ 61 w 425"/>
                <a:gd name="T31" fmla="*/ 538 h 763"/>
                <a:gd name="T32" fmla="*/ 68 w 425"/>
                <a:gd name="T33" fmla="*/ 557 h 763"/>
                <a:gd name="T34" fmla="*/ 70 w 425"/>
                <a:gd name="T35" fmla="*/ 587 h 763"/>
                <a:gd name="T36" fmla="*/ 6 w 425"/>
                <a:gd name="T37" fmla="*/ 600 h 763"/>
                <a:gd name="T38" fmla="*/ 8 w 425"/>
                <a:gd name="T39" fmla="*/ 643 h 763"/>
                <a:gd name="T40" fmla="*/ 16 w 425"/>
                <a:gd name="T41" fmla="*/ 670 h 763"/>
                <a:gd name="T42" fmla="*/ 87 w 425"/>
                <a:gd name="T43" fmla="*/ 667 h 763"/>
                <a:gd name="T44" fmla="*/ 112 w 425"/>
                <a:gd name="T45" fmla="*/ 686 h 763"/>
                <a:gd name="T46" fmla="*/ 133 w 425"/>
                <a:gd name="T47" fmla="*/ 702 h 763"/>
                <a:gd name="T48" fmla="*/ 151 w 425"/>
                <a:gd name="T49" fmla="*/ 688 h 763"/>
                <a:gd name="T50" fmla="*/ 201 w 425"/>
                <a:gd name="T51" fmla="*/ 722 h 763"/>
                <a:gd name="T52" fmla="*/ 258 w 425"/>
                <a:gd name="T53" fmla="*/ 725 h 763"/>
                <a:gd name="T54" fmla="*/ 275 w 425"/>
                <a:gd name="T55" fmla="*/ 736 h 763"/>
                <a:gd name="T56" fmla="*/ 275 w 425"/>
                <a:gd name="T57" fmla="*/ 737 h 763"/>
                <a:gd name="T58" fmla="*/ 298 w 425"/>
                <a:gd name="T59" fmla="*/ 759 h 763"/>
                <a:gd name="T60" fmla="*/ 325 w 425"/>
                <a:gd name="T61" fmla="*/ 739 h 763"/>
                <a:gd name="T62" fmla="*/ 316 w 425"/>
                <a:gd name="T63" fmla="*/ 723 h 763"/>
                <a:gd name="T64" fmla="*/ 325 w 425"/>
                <a:gd name="T65" fmla="*/ 680 h 763"/>
                <a:gd name="T66" fmla="*/ 353 w 425"/>
                <a:gd name="T67" fmla="*/ 678 h 763"/>
                <a:gd name="T68" fmla="*/ 318 w 425"/>
                <a:gd name="T69" fmla="*/ 641 h 763"/>
                <a:gd name="T70" fmla="*/ 308 w 425"/>
                <a:gd name="T71" fmla="*/ 627 h 763"/>
                <a:gd name="T72" fmla="*/ 320 w 425"/>
                <a:gd name="T73" fmla="*/ 611 h 763"/>
                <a:gd name="T74" fmla="*/ 398 w 425"/>
                <a:gd name="T75" fmla="*/ 615 h 763"/>
                <a:gd name="T76" fmla="*/ 425 w 425"/>
                <a:gd name="T77" fmla="*/ 611 h 763"/>
                <a:gd name="T78" fmla="*/ 381 w 425"/>
                <a:gd name="T79" fmla="*/ 495 h 763"/>
                <a:gd name="T80" fmla="*/ 360 w 425"/>
                <a:gd name="T81" fmla="*/ 486 h 763"/>
                <a:gd name="T82" fmla="*/ 357 w 425"/>
                <a:gd name="T83" fmla="*/ 455 h 763"/>
                <a:gd name="T84" fmla="*/ 363 w 425"/>
                <a:gd name="T85" fmla="*/ 252 h 763"/>
                <a:gd name="T86" fmla="*/ 367 w 425"/>
                <a:gd name="T87" fmla="*/ 213 h 763"/>
                <a:gd name="T88" fmla="*/ 389 w 425"/>
                <a:gd name="T89" fmla="*/ 181 h 763"/>
                <a:gd name="T90" fmla="*/ 365 w 425"/>
                <a:gd name="T91" fmla="*/ 147 h 763"/>
                <a:gd name="T92" fmla="*/ 363 w 425"/>
                <a:gd name="T93" fmla="*/ 117 h 763"/>
                <a:gd name="T94" fmla="*/ 364 w 425"/>
                <a:gd name="T95" fmla="*/ 114 h 763"/>
                <a:gd name="T96" fmla="*/ 383 w 425"/>
                <a:gd name="T97" fmla="*/ 49 h 763"/>
                <a:gd name="T98" fmla="*/ 396 w 425"/>
                <a:gd name="T99" fmla="*/ 29 h 763"/>
                <a:gd name="T100" fmla="*/ 412 w 425"/>
                <a:gd name="T101" fmla="*/ 16 h 763"/>
                <a:gd name="T102" fmla="*/ 391 w 425"/>
                <a:gd name="T103" fmla="*/ 0 h 763"/>
                <a:gd name="T104" fmla="*/ 354 w 425"/>
                <a:gd name="T105" fmla="*/ 14 h 763"/>
                <a:gd name="T106" fmla="*/ 320 w 425"/>
                <a:gd name="T107" fmla="*/ 45 h 763"/>
                <a:gd name="T108" fmla="*/ 276 w 425"/>
                <a:gd name="T109" fmla="*/ 76 h 763"/>
                <a:gd name="T110" fmla="*/ 257 w 425"/>
                <a:gd name="T111" fmla="*/ 93 h 763"/>
                <a:gd name="T112" fmla="*/ 244 w 425"/>
                <a:gd name="T113" fmla="*/ 156 h 763"/>
                <a:gd name="T114" fmla="*/ 241 w 425"/>
                <a:gd name="T115" fmla="*/ 174 h 763"/>
                <a:gd name="T116" fmla="*/ 228 w 425"/>
                <a:gd name="T117" fmla="*/ 191 h 763"/>
                <a:gd name="T118" fmla="*/ 226 w 425"/>
                <a:gd name="T119" fmla="*/ 193 h 763"/>
                <a:gd name="T120" fmla="*/ 200 w 425"/>
                <a:gd name="T121" fmla="*/ 196 h 763"/>
                <a:gd name="T122" fmla="*/ 199 w 425"/>
                <a:gd name="T123" fmla="*/ 196 h 763"/>
                <a:gd name="T124" fmla="*/ 142 w 425"/>
                <a:gd name="T125" fmla="*/ 174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25" h="763">
                  <a:moveTo>
                    <a:pt x="142" y="174"/>
                  </a:moveTo>
                  <a:cubicBezTo>
                    <a:pt x="135" y="173"/>
                    <a:pt x="135" y="173"/>
                    <a:pt x="135" y="173"/>
                  </a:cubicBezTo>
                  <a:cubicBezTo>
                    <a:pt x="125" y="238"/>
                    <a:pt x="125" y="238"/>
                    <a:pt x="125" y="238"/>
                  </a:cubicBezTo>
                  <a:cubicBezTo>
                    <a:pt x="143" y="259"/>
                    <a:pt x="143" y="259"/>
                    <a:pt x="143" y="259"/>
                  </a:cubicBezTo>
                  <a:cubicBezTo>
                    <a:pt x="159" y="266"/>
                    <a:pt x="159" y="266"/>
                    <a:pt x="159" y="266"/>
                  </a:cubicBezTo>
                  <a:cubicBezTo>
                    <a:pt x="159" y="266"/>
                    <a:pt x="159" y="266"/>
                    <a:pt x="159" y="266"/>
                  </a:cubicBezTo>
                  <a:cubicBezTo>
                    <a:pt x="161" y="266"/>
                    <a:pt x="161" y="266"/>
                    <a:pt x="161" y="266"/>
                  </a:cubicBezTo>
                  <a:cubicBezTo>
                    <a:pt x="162" y="267"/>
                    <a:pt x="162" y="267"/>
                    <a:pt x="162" y="267"/>
                  </a:cubicBezTo>
                  <a:cubicBezTo>
                    <a:pt x="184" y="285"/>
                    <a:pt x="184" y="285"/>
                    <a:pt x="184" y="285"/>
                  </a:cubicBezTo>
                  <a:cubicBezTo>
                    <a:pt x="214" y="293"/>
                    <a:pt x="214" y="293"/>
                    <a:pt x="214" y="293"/>
                  </a:cubicBezTo>
                  <a:cubicBezTo>
                    <a:pt x="215" y="293"/>
                    <a:pt x="215" y="293"/>
                    <a:pt x="215" y="293"/>
                  </a:cubicBezTo>
                  <a:cubicBezTo>
                    <a:pt x="231" y="303"/>
                    <a:pt x="231" y="303"/>
                    <a:pt x="231" y="303"/>
                  </a:cubicBezTo>
                  <a:cubicBezTo>
                    <a:pt x="232" y="303"/>
                    <a:pt x="232" y="303"/>
                    <a:pt x="232" y="303"/>
                  </a:cubicBezTo>
                  <a:cubicBezTo>
                    <a:pt x="232" y="303"/>
                    <a:pt x="232" y="303"/>
                    <a:pt x="232" y="303"/>
                  </a:cubicBezTo>
                  <a:cubicBezTo>
                    <a:pt x="232" y="305"/>
                    <a:pt x="232" y="305"/>
                    <a:pt x="232" y="305"/>
                  </a:cubicBezTo>
                  <a:cubicBezTo>
                    <a:pt x="244" y="322"/>
                    <a:pt x="244" y="322"/>
                    <a:pt x="244" y="322"/>
                  </a:cubicBezTo>
                  <a:cubicBezTo>
                    <a:pt x="246" y="324"/>
                    <a:pt x="246" y="324"/>
                    <a:pt x="246" y="324"/>
                  </a:cubicBezTo>
                  <a:cubicBezTo>
                    <a:pt x="245" y="326"/>
                    <a:pt x="245" y="326"/>
                    <a:pt x="245" y="326"/>
                  </a:cubicBezTo>
                  <a:cubicBezTo>
                    <a:pt x="234" y="343"/>
                    <a:pt x="234" y="343"/>
                    <a:pt x="234" y="343"/>
                  </a:cubicBezTo>
                  <a:cubicBezTo>
                    <a:pt x="232" y="345"/>
                    <a:pt x="232" y="351"/>
                    <a:pt x="232" y="359"/>
                  </a:cubicBezTo>
                  <a:cubicBezTo>
                    <a:pt x="233" y="359"/>
                    <a:pt x="233" y="359"/>
                    <a:pt x="233" y="359"/>
                  </a:cubicBezTo>
                  <a:cubicBezTo>
                    <a:pt x="233" y="379"/>
                    <a:pt x="233" y="379"/>
                    <a:pt x="233" y="379"/>
                  </a:cubicBezTo>
                  <a:cubicBezTo>
                    <a:pt x="232" y="380"/>
                    <a:pt x="232" y="380"/>
                    <a:pt x="232" y="380"/>
                  </a:cubicBezTo>
                  <a:cubicBezTo>
                    <a:pt x="232" y="380"/>
                    <a:pt x="232" y="380"/>
                    <a:pt x="232" y="380"/>
                  </a:cubicBezTo>
                  <a:cubicBezTo>
                    <a:pt x="223" y="412"/>
                    <a:pt x="223" y="412"/>
                    <a:pt x="223" y="412"/>
                  </a:cubicBezTo>
                  <a:cubicBezTo>
                    <a:pt x="222" y="417"/>
                    <a:pt x="222" y="417"/>
                    <a:pt x="222" y="417"/>
                  </a:cubicBezTo>
                  <a:cubicBezTo>
                    <a:pt x="220" y="417"/>
                    <a:pt x="220" y="417"/>
                    <a:pt x="220" y="417"/>
                  </a:cubicBezTo>
                  <a:cubicBezTo>
                    <a:pt x="216" y="416"/>
                    <a:pt x="216" y="416"/>
                    <a:pt x="216" y="416"/>
                  </a:cubicBezTo>
                  <a:cubicBezTo>
                    <a:pt x="203" y="413"/>
                    <a:pt x="203" y="413"/>
                    <a:pt x="203" y="413"/>
                  </a:cubicBezTo>
                  <a:cubicBezTo>
                    <a:pt x="185" y="414"/>
                    <a:pt x="185" y="414"/>
                    <a:pt x="185" y="414"/>
                  </a:cubicBezTo>
                  <a:cubicBezTo>
                    <a:pt x="169" y="419"/>
                    <a:pt x="169" y="419"/>
                    <a:pt x="169" y="419"/>
                  </a:cubicBezTo>
                  <a:cubicBezTo>
                    <a:pt x="151" y="434"/>
                    <a:pt x="151" y="434"/>
                    <a:pt x="151" y="434"/>
                  </a:cubicBezTo>
                  <a:cubicBezTo>
                    <a:pt x="147" y="438"/>
                    <a:pt x="147" y="438"/>
                    <a:pt x="147" y="438"/>
                  </a:cubicBezTo>
                  <a:cubicBezTo>
                    <a:pt x="170" y="450"/>
                    <a:pt x="170" y="450"/>
                    <a:pt x="170" y="450"/>
                  </a:cubicBezTo>
                  <a:cubicBezTo>
                    <a:pt x="168" y="454"/>
                    <a:pt x="168" y="454"/>
                    <a:pt x="168" y="454"/>
                  </a:cubicBezTo>
                  <a:cubicBezTo>
                    <a:pt x="167" y="459"/>
                    <a:pt x="162" y="465"/>
                    <a:pt x="153" y="468"/>
                  </a:cubicBezTo>
                  <a:cubicBezTo>
                    <a:pt x="138" y="469"/>
                    <a:pt x="138" y="469"/>
                    <a:pt x="138" y="469"/>
                  </a:cubicBezTo>
                  <a:cubicBezTo>
                    <a:pt x="114" y="459"/>
                    <a:pt x="114" y="459"/>
                    <a:pt x="114" y="459"/>
                  </a:cubicBezTo>
                  <a:cubicBezTo>
                    <a:pt x="114" y="459"/>
                    <a:pt x="114" y="459"/>
                    <a:pt x="114" y="459"/>
                  </a:cubicBezTo>
                  <a:cubicBezTo>
                    <a:pt x="114" y="459"/>
                    <a:pt x="114" y="459"/>
                    <a:pt x="114" y="459"/>
                  </a:cubicBezTo>
                  <a:cubicBezTo>
                    <a:pt x="92" y="447"/>
                    <a:pt x="92" y="447"/>
                    <a:pt x="92" y="447"/>
                  </a:cubicBezTo>
                  <a:cubicBezTo>
                    <a:pt x="82" y="447"/>
                    <a:pt x="82" y="447"/>
                    <a:pt x="82" y="447"/>
                  </a:cubicBezTo>
                  <a:cubicBezTo>
                    <a:pt x="56" y="485"/>
                    <a:pt x="56" y="485"/>
                    <a:pt x="56" y="485"/>
                  </a:cubicBezTo>
                  <a:cubicBezTo>
                    <a:pt x="51" y="497"/>
                    <a:pt x="51" y="497"/>
                    <a:pt x="51" y="497"/>
                  </a:cubicBezTo>
                  <a:cubicBezTo>
                    <a:pt x="51" y="519"/>
                    <a:pt x="51" y="519"/>
                    <a:pt x="51" y="519"/>
                  </a:cubicBezTo>
                  <a:cubicBezTo>
                    <a:pt x="61" y="537"/>
                    <a:pt x="61" y="537"/>
                    <a:pt x="61" y="537"/>
                  </a:cubicBezTo>
                  <a:cubicBezTo>
                    <a:pt x="61" y="538"/>
                    <a:pt x="61" y="538"/>
                    <a:pt x="61" y="538"/>
                  </a:cubicBezTo>
                  <a:cubicBezTo>
                    <a:pt x="61" y="538"/>
                    <a:pt x="61" y="538"/>
                    <a:pt x="61" y="538"/>
                  </a:cubicBezTo>
                  <a:cubicBezTo>
                    <a:pt x="61" y="538"/>
                    <a:pt x="61" y="538"/>
                    <a:pt x="61" y="538"/>
                  </a:cubicBezTo>
                  <a:cubicBezTo>
                    <a:pt x="68" y="555"/>
                    <a:pt x="68" y="555"/>
                    <a:pt x="68" y="555"/>
                  </a:cubicBezTo>
                  <a:cubicBezTo>
                    <a:pt x="68" y="557"/>
                    <a:pt x="68" y="557"/>
                    <a:pt x="68" y="557"/>
                  </a:cubicBezTo>
                  <a:cubicBezTo>
                    <a:pt x="69" y="582"/>
                    <a:pt x="69" y="582"/>
                    <a:pt x="69" y="582"/>
                  </a:cubicBezTo>
                  <a:cubicBezTo>
                    <a:pt x="69" y="585"/>
                    <a:pt x="69" y="585"/>
                    <a:pt x="69" y="585"/>
                  </a:cubicBezTo>
                  <a:cubicBezTo>
                    <a:pt x="70" y="587"/>
                    <a:pt x="70" y="587"/>
                    <a:pt x="70" y="587"/>
                  </a:cubicBezTo>
                  <a:cubicBezTo>
                    <a:pt x="53" y="590"/>
                    <a:pt x="53" y="590"/>
                    <a:pt x="53" y="590"/>
                  </a:cubicBezTo>
                  <a:cubicBezTo>
                    <a:pt x="21" y="590"/>
                    <a:pt x="21" y="590"/>
                    <a:pt x="21" y="590"/>
                  </a:cubicBezTo>
                  <a:cubicBezTo>
                    <a:pt x="6" y="600"/>
                    <a:pt x="6" y="600"/>
                    <a:pt x="6" y="600"/>
                  </a:cubicBezTo>
                  <a:cubicBezTo>
                    <a:pt x="0" y="610"/>
                    <a:pt x="0" y="610"/>
                    <a:pt x="0" y="610"/>
                  </a:cubicBezTo>
                  <a:cubicBezTo>
                    <a:pt x="1" y="611"/>
                    <a:pt x="1" y="611"/>
                    <a:pt x="1" y="611"/>
                  </a:cubicBezTo>
                  <a:cubicBezTo>
                    <a:pt x="8" y="643"/>
                    <a:pt x="8" y="643"/>
                    <a:pt x="8" y="643"/>
                  </a:cubicBezTo>
                  <a:cubicBezTo>
                    <a:pt x="9" y="643"/>
                    <a:pt x="9" y="643"/>
                    <a:pt x="9" y="643"/>
                  </a:cubicBezTo>
                  <a:cubicBezTo>
                    <a:pt x="9" y="656"/>
                    <a:pt x="9" y="656"/>
                    <a:pt x="9" y="656"/>
                  </a:cubicBezTo>
                  <a:cubicBezTo>
                    <a:pt x="16" y="670"/>
                    <a:pt x="16" y="670"/>
                    <a:pt x="16" y="670"/>
                  </a:cubicBezTo>
                  <a:cubicBezTo>
                    <a:pt x="38" y="685"/>
                    <a:pt x="38" y="685"/>
                    <a:pt x="38" y="685"/>
                  </a:cubicBezTo>
                  <a:cubicBezTo>
                    <a:pt x="71" y="678"/>
                    <a:pt x="71" y="678"/>
                    <a:pt x="71" y="678"/>
                  </a:cubicBezTo>
                  <a:cubicBezTo>
                    <a:pt x="87" y="667"/>
                    <a:pt x="87" y="667"/>
                    <a:pt x="87" y="667"/>
                  </a:cubicBezTo>
                  <a:cubicBezTo>
                    <a:pt x="89" y="666"/>
                    <a:pt x="89" y="666"/>
                    <a:pt x="89" y="666"/>
                  </a:cubicBezTo>
                  <a:cubicBezTo>
                    <a:pt x="104" y="666"/>
                    <a:pt x="104" y="666"/>
                    <a:pt x="104" y="666"/>
                  </a:cubicBezTo>
                  <a:cubicBezTo>
                    <a:pt x="112" y="686"/>
                    <a:pt x="112" y="686"/>
                    <a:pt x="112" y="686"/>
                  </a:cubicBezTo>
                  <a:cubicBezTo>
                    <a:pt x="117" y="691"/>
                    <a:pt x="121" y="697"/>
                    <a:pt x="124" y="703"/>
                  </a:cubicBezTo>
                  <a:cubicBezTo>
                    <a:pt x="131" y="702"/>
                    <a:pt x="131" y="702"/>
                    <a:pt x="131" y="702"/>
                  </a:cubicBezTo>
                  <a:cubicBezTo>
                    <a:pt x="133" y="702"/>
                    <a:pt x="133" y="702"/>
                    <a:pt x="133" y="702"/>
                  </a:cubicBezTo>
                  <a:cubicBezTo>
                    <a:pt x="135" y="702"/>
                    <a:pt x="135" y="702"/>
                    <a:pt x="135" y="702"/>
                  </a:cubicBezTo>
                  <a:cubicBezTo>
                    <a:pt x="136" y="700"/>
                    <a:pt x="136" y="700"/>
                    <a:pt x="136" y="700"/>
                  </a:cubicBezTo>
                  <a:cubicBezTo>
                    <a:pt x="151" y="688"/>
                    <a:pt x="151" y="688"/>
                    <a:pt x="151" y="688"/>
                  </a:cubicBezTo>
                  <a:cubicBezTo>
                    <a:pt x="165" y="713"/>
                    <a:pt x="165" y="713"/>
                    <a:pt x="165" y="713"/>
                  </a:cubicBezTo>
                  <a:cubicBezTo>
                    <a:pt x="180" y="722"/>
                    <a:pt x="180" y="722"/>
                    <a:pt x="180" y="722"/>
                  </a:cubicBezTo>
                  <a:cubicBezTo>
                    <a:pt x="201" y="722"/>
                    <a:pt x="201" y="722"/>
                    <a:pt x="201" y="722"/>
                  </a:cubicBezTo>
                  <a:cubicBezTo>
                    <a:pt x="216" y="720"/>
                    <a:pt x="216" y="720"/>
                    <a:pt x="216" y="720"/>
                  </a:cubicBezTo>
                  <a:cubicBezTo>
                    <a:pt x="220" y="720"/>
                    <a:pt x="220" y="720"/>
                    <a:pt x="220" y="720"/>
                  </a:cubicBezTo>
                  <a:cubicBezTo>
                    <a:pt x="258" y="725"/>
                    <a:pt x="258" y="725"/>
                    <a:pt x="258" y="725"/>
                  </a:cubicBezTo>
                  <a:cubicBezTo>
                    <a:pt x="259" y="725"/>
                    <a:pt x="259" y="725"/>
                    <a:pt x="259" y="725"/>
                  </a:cubicBezTo>
                  <a:cubicBezTo>
                    <a:pt x="259" y="726"/>
                    <a:pt x="259" y="726"/>
                    <a:pt x="259" y="726"/>
                  </a:cubicBezTo>
                  <a:cubicBezTo>
                    <a:pt x="275" y="736"/>
                    <a:pt x="275" y="736"/>
                    <a:pt x="275" y="736"/>
                  </a:cubicBezTo>
                  <a:cubicBezTo>
                    <a:pt x="275" y="736"/>
                    <a:pt x="275" y="736"/>
                    <a:pt x="275" y="736"/>
                  </a:cubicBezTo>
                  <a:cubicBezTo>
                    <a:pt x="275" y="736"/>
                    <a:pt x="275" y="736"/>
                    <a:pt x="275" y="736"/>
                  </a:cubicBezTo>
                  <a:cubicBezTo>
                    <a:pt x="275" y="737"/>
                    <a:pt x="275" y="737"/>
                    <a:pt x="275" y="737"/>
                  </a:cubicBezTo>
                  <a:cubicBezTo>
                    <a:pt x="288" y="747"/>
                    <a:pt x="288" y="747"/>
                    <a:pt x="288" y="747"/>
                  </a:cubicBezTo>
                  <a:cubicBezTo>
                    <a:pt x="288" y="748"/>
                    <a:pt x="288" y="748"/>
                    <a:pt x="288" y="748"/>
                  </a:cubicBezTo>
                  <a:cubicBezTo>
                    <a:pt x="298" y="759"/>
                    <a:pt x="298" y="759"/>
                    <a:pt x="298" y="759"/>
                  </a:cubicBezTo>
                  <a:cubicBezTo>
                    <a:pt x="308" y="763"/>
                    <a:pt x="308" y="763"/>
                    <a:pt x="308" y="763"/>
                  </a:cubicBezTo>
                  <a:cubicBezTo>
                    <a:pt x="325" y="761"/>
                    <a:pt x="325" y="761"/>
                    <a:pt x="325" y="761"/>
                  </a:cubicBezTo>
                  <a:cubicBezTo>
                    <a:pt x="325" y="739"/>
                    <a:pt x="325" y="739"/>
                    <a:pt x="325" y="739"/>
                  </a:cubicBezTo>
                  <a:cubicBezTo>
                    <a:pt x="317" y="724"/>
                    <a:pt x="317" y="724"/>
                    <a:pt x="317" y="724"/>
                  </a:cubicBezTo>
                  <a:cubicBezTo>
                    <a:pt x="316" y="724"/>
                    <a:pt x="316" y="724"/>
                    <a:pt x="316" y="724"/>
                  </a:cubicBezTo>
                  <a:cubicBezTo>
                    <a:pt x="316" y="723"/>
                    <a:pt x="316" y="723"/>
                    <a:pt x="316" y="723"/>
                  </a:cubicBezTo>
                  <a:cubicBezTo>
                    <a:pt x="309" y="696"/>
                    <a:pt x="309" y="696"/>
                    <a:pt x="309" y="696"/>
                  </a:cubicBezTo>
                  <a:cubicBezTo>
                    <a:pt x="324" y="681"/>
                    <a:pt x="324" y="681"/>
                    <a:pt x="324" y="681"/>
                  </a:cubicBezTo>
                  <a:cubicBezTo>
                    <a:pt x="325" y="680"/>
                    <a:pt x="325" y="680"/>
                    <a:pt x="325" y="680"/>
                  </a:cubicBezTo>
                  <a:cubicBezTo>
                    <a:pt x="326" y="680"/>
                    <a:pt x="326" y="680"/>
                    <a:pt x="326" y="680"/>
                  </a:cubicBezTo>
                  <a:cubicBezTo>
                    <a:pt x="339" y="678"/>
                    <a:pt x="339" y="678"/>
                    <a:pt x="339" y="678"/>
                  </a:cubicBezTo>
                  <a:cubicBezTo>
                    <a:pt x="353" y="678"/>
                    <a:pt x="353" y="678"/>
                    <a:pt x="353" y="678"/>
                  </a:cubicBezTo>
                  <a:cubicBezTo>
                    <a:pt x="357" y="672"/>
                    <a:pt x="357" y="672"/>
                    <a:pt x="357" y="672"/>
                  </a:cubicBezTo>
                  <a:cubicBezTo>
                    <a:pt x="348" y="661"/>
                    <a:pt x="348" y="661"/>
                    <a:pt x="348" y="661"/>
                  </a:cubicBezTo>
                  <a:cubicBezTo>
                    <a:pt x="318" y="641"/>
                    <a:pt x="318" y="641"/>
                    <a:pt x="318" y="641"/>
                  </a:cubicBezTo>
                  <a:cubicBezTo>
                    <a:pt x="310" y="629"/>
                    <a:pt x="310" y="629"/>
                    <a:pt x="310" y="629"/>
                  </a:cubicBezTo>
                  <a:cubicBezTo>
                    <a:pt x="309" y="628"/>
                    <a:pt x="309" y="628"/>
                    <a:pt x="309" y="628"/>
                  </a:cubicBezTo>
                  <a:cubicBezTo>
                    <a:pt x="308" y="627"/>
                    <a:pt x="308" y="627"/>
                    <a:pt x="308" y="627"/>
                  </a:cubicBezTo>
                  <a:cubicBezTo>
                    <a:pt x="309" y="625"/>
                    <a:pt x="309" y="625"/>
                    <a:pt x="309" y="625"/>
                  </a:cubicBezTo>
                  <a:cubicBezTo>
                    <a:pt x="318" y="609"/>
                    <a:pt x="318" y="609"/>
                    <a:pt x="318" y="609"/>
                  </a:cubicBezTo>
                  <a:cubicBezTo>
                    <a:pt x="320" y="611"/>
                    <a:pt x="320" y="611"/>
                    <a:pt x="320" y="611"/>
                  </a:cubicBezTo>
                  <a:cubicBezTo>
                    <a:pt x="341" y="617"/>
                    <a:pt x="341" y="617"/>
                    <a:pt x="341" y="617"/>
                  </a:cubicBezTo>
                  <a:cubicBezTo>
                    <a:pt x="397" y="614"/>
                    <a:pt x="397" y="614"/>
                    <a:pt x="397" y="614"/>
                  </a:cubicBezTo>
                  <a:cubicBezTo>
                    <a:pt x="398" y="615"/>
                    <a:pt x="398" y="615"/>
                    <a:pt x="398" y="615"/>
                  </a:cubicBezTo>
                  <a:cubicBezTo>
                    <a:pt x="399" y="615"/>
                    <a:pt x="399" y="615"/>
                    <a:pt x="399" y="615"/>
                  </a:cubicBezTo>
                  <a:cubicBezTo>
                    <a:pt x="415" y="621"/>
                    <a:pt x="415" y="621"/>
                    <a:pt x="415" y="621"/>
                  </a:cubicBezTo>
                  <a:cubicBezTo>
                    <a:pt x="425" y="611"/>
                    <a:pt x="425" y="611"/>
                    <a:pt x="425" y="611"/>
                  </a:cubicBezTo>
                  <a:cubicBezTo>
                    <a:pt x="420" y="579"/>
                    <a:pt x="420" y="579"/>
                    <a:pt x="420" y="579"/>
                  </a:cubicBezTo>
                  <a:cubicBezTo>
                    <a:pt x="400" y="566"/>
                    <a:pt x="400" y="566"/>
                    <a:pt x="400" y="566"/>
                  </a:cubicBezTo>
                  <a:cubicBezTo>
                    <a:pt x="383" y="556"/>
                    <a:pt x="378" y="533"/>
                    <a:pt x="381" y="495"/>
                  </a:cubicBezTo>
                  <a:cubicBezTo>
                    <a:pt x="364" y="487"/>
                    <a:pt x="364" y="487"/>
                    <a:pt x="364" y="487"/>
                  </a:cubicBezTo>
                  <a:cubicBezTo>
                    <a:pt x="362" y="486"/>
                    <a:pt x="362" y="486"/>
                    <a:pt x="362" y="486"/>
                  </a:cubicBezTo>
                  <a:cubicBezTo>
                    <a:pt x="360" y="486"/>
                    <a:pt x="360" y="486"/>
                    <a:pt x="360" y="486"/>
                  </a:cubicBezTo>
                  <a:cubicBezTo>
                    <a:pt x="360" y="484"/>
                    <a:pt x="360" y="484"/>
                    <a:pt x="360" y="484"/>
                  </a:cubicBezTo>
                  <a:cubicBezTo>
                    <a:pt x="360" y="483"/>
                    <a:pt x="360" y="483"/>
                    <a:pt x="360" y="483"/>
                  </a:cubicBezTo>
                  <a:cubicBezTo>
                    <a:pt x="357" y="455"/>
                    <a:pt x="357" y="455"/>
                    <a:pt x="357" y="455"/>
                  </a:cubicBezTo>
                  <a:cubicBezTo>
                    <a:pt x="380" y="347"/>
                    <a:pt x="380" y="347"/>
                    <a:pt x="380" y="347"/>
                  </a:cubicBezTo>
                  <a:cubicBezTo>
                    <a:pt x="371" y="316"/>
                    <a:pt x="365" y="295"/>
                    <a:pt x="365" y="284"/>
                  </a:cubicBezTo>
                  <a:cubicBezTo>
                    <a:pt x="363" y="252"/>
                    <a:pt x="363" y="252"/>
                    <a:pt x="363" y="252"/>
                  </a:cubicBezTo>
                  <a:cubicBezTo>
                    <a:pt x="365" y="218"/>
                    <a:pt x="365" y="218"/>
                    <a:pt x="365" y="218"/>
                  </a:cubicBezTo>
                  <a:cubicBezTo>
                    <a:pt x="365" y="215"/>
                    <a:pt x="365" y="215"/>
                    <a:pt x="365" y="215"/>
                  </a:cubicBezTo>
                  <a:cubicBezTo>
                    <a:pt x="367" y="213"/>
                    <a:pt x="367" y="213"/>
                    <a:pt x="367" y="213"/>
                  </a:cubicBezTo>
                  <a:cubicBezTo>
                    <a:pt x="367" y="213"/>
                    <a:pt x="367" y="213"/>
                    <a:pt x="367" y="213"/>
                  </a:cubicBezTo>
                  <a:cubicBezTo>
                    <a:pt x="389" y="198"/>
                    <a:pt x="389" y="198"/>
                    <a:pt x="389" y="198"/>
                  </a:cubicBezTo>
                  <a:cubicBezTo>
                    <a:pt x="389" y="181"/>
                    <a:pt x="389" y="181"/>
                    <a:pt x="389" y="181"/>
                  </a:cubicBezTo>
                  <a:cubicBezTo>
                    <a:pt x="389" y="176"/>
                    <a:pt x="386" y="170"/>
                    <a:pt x="381" y="162"/>
                  </a:cubicBezTo>
                  <a:cubicBezTo>
                    <a:pt x="367" y="147"/>
                    <a:pt x="367" y="147"/>
                    <a:pt x="367" y="147"/>
                  </a:cubicBezTo>
                  <a:cubicBezTo>
                    <a:pt x="365" y="147"/>
                    <a:pt x="365" y="147"/>
                    <a:pt x="365" y="147"/>
                  </a:cubicBezTo>
                  <a:cubicBezTo>
                    <a:pt x="365" y="144"/>
                    <a:pt x="365" y="144"/>
                    <a:pt x="365" y="144"/>
                  </a:cubicBezTo>
                  <a:cubicBezTo>
                    <a:pt x="363" y="118"/>
                    <a:pt x="363" y="118"/>
                    <a:pt x="363" y="118"/>
                  </a:cubicBezTo>
                  <a:cubicBezTo>
                    <a:pt x="363" y="117"/>
                    <a:pt x="363" y="117"/>
                    <a:pt x="363" y="117"/>
                  </a:cubicBezTo>
                  <a:cubicBezTo>
                    <a:pt x="362" y="116"/>
                    <a:pt x="362" y="116"/>
                    <a:pt x="362" y="116"/>
                  </a:cubicBezTo>
                  <a:cubicBezTo>
                    <a:pt x="364" y="115"/>
                    <a:pt x="364" y="115"/>
                    <a:pt x="364" y="115"/>
                  </a:cubicBezTo>
                  <a:cubicBezTo>
                    <a:pt x="364" y="114"/>
                    <a:pt x="364" y="114"/>
                    <a:pt x="364" y="114"/>
                  </a:cubicBezTo>
                  <a:cubicBezTo>
                    <a:pt x="392" y="79"/>
                    <a:pt x="392" y="79"/>
                    <a:pt x="392" y="79"/>
                  </a:cubicBezTo>
                  <a:cubicBezTo>
                    <a:pt x="392" y="65"/>
                    <a:pt x="392" y="65"/>
                    <a:pt x="392" y="65"/>
                  </a:cubicBezTo>
                  <a:cubicBezTo>
                    <a:pt x="383" y="49"/>
                    <a:pt x="383" y="49"/>
                    <a:pt x="383" y="49"/>
                  </a:cubicBezTo>
                  <a:cubicBezTo>
                    <a:pt x="383" y="48"/>
                    <a:pt x="383" y="48"/>
                    <a:pt x="383" y="48"/>
                  </a:cubicBezTo>
                  <a:cubicBezTo>
                    <a:pt x="382" y="46"/>
                    <a:pt x="382" y="46"/>
                    <a:pt x="382" y="46"/>
                  </a:cubicBezTo>
                  <a:cubicBezTo>
                    <a:pt x="396" y="29"/>
                    <a:pt x="396" y="29"/>
                    <a:pt x="396" y="29"/>
                  </a:cubicBezTo>
                  <a:cubicBezTo>
                    <a:pt x="396" y="28"/>
                    <a:pt x="396" y="28"/>
                    <a:pt x="396" y="28"/>
                  </a:cubicBezTo>
                  <a:cubicBezTo>
                    <a:pt x="397" y="28"/>
                    <a:pt x="397" y="28"/>
                    <a:pt x="397" y="28"/>
                  </a:cubicBezTo>
                  <a:cubicBezTo>
                    <a:pt x="412" y="16"/>
                    <a:pt x="412" y="16"/>
                    <a:pt x="412" y="16"/>
                  </a:cubicBezTo>
                  <a:cubicBezTo>
                    <a:pt x="410" y="2"/>
                    <a:pt x="410" y="2"/>
                    <a:pt x="410" y="2"/>
                  </a:cubicBezTo>
                  <a:cubicBezTo>
                    <a:pt x="402" y="2"/>
                    <a:pt x="402" y="2"/>
                    <a:pt x="402" y="2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384" y="26"/>
                    <a:pt x="384" y="26"/>
                    <a:pt x="384" y="26"/>
                  </a:cubicBezTo>
                  <a:cubicBezTo>
                    <a:pt x="381" y="24"/>
                    <a:pt x="381" y="24"/>
                    <a:pt x="381" y="24"/>
                  </a:cubicBezTo>
                  <a:cubicBezTo>
                    <a:pt x="354" y="14"/>
                    <a:pt x="354" y="14"/>
                    <a:pt x="354" y="14"/>
                  </a:cubicBezTo>
                  <a:cubicBezTo>
                    <a:pt x="337" y="11"/>
                    <a:pt x="337" y="11"/>
                    <a:pt x="337" y="11"/>
                  </a:cubicBezTo>
                  <a:cubicBezTo>
                    <a:pt x="343" y="37"/>
                    <a:pt x="343" y="37"/>
                    <a:pt x="343" y="37"/>
                  </a:cubicBezTo>
                  <a:cubicBezTo>
                    <a:pt x="320" y="45"/>
                    <a:pt x="320" y="45"/>
                    <a:pt x="320" y="45"/>
                  </a:cubicBezTo>
                  <a:cubicBezTo>
                    <a:pt x="286" y="62"/>
                    <a:pt x="286" y="62"/>
                    <a:pt x="286" y="62"/>
                  </a:cubicBezTo>
                  <a:cubicBezTo>
                    <a:pt x="276" y="76"/>
                    <a:pt x="276" y="76"/>
                    <a:pt x="276" y="76"/>
                  </a:cubicBezTo>
                  <a:cubicBezTo>
                    <a:pt x="276" y="76"/>
                    <a:pt x="276" y="76"/>
                    <a:pt x="276" y="76"/>
                  </a:cubicBezTo>
                  <a:cubicBezTo>
                    <a:pt x="276" y="77"/>
                    <a:pt x="276" y="77"/>
                    <a:pt x="276" y="77"/>
                  </a:cubicBezTo>
                  <a:cubicBezTo>
                    <a:pt x="275" y="77"/>
                    <a:pt x="275" y="77"/>
                    <a:pt x="275" y="77"/>
                  </a:cubicBezTo>
                  <a:cubicBezTo>
                    <a:pt x="257" y="93"/>
                    <a:pt x="257" y="93"/>
                    <a:pt x="257" y="93"/>
                  </a:cubicBezTo>
                  <a:cubicBezTo>
                    <a:pt x="253" y="118"/>
                    <a:pt x="253" y="118"/>
                    <a:pt x="253" y="118"/>
                  </a:cubicBezTo>
                  <a:cubicBezTo>
                    <a:pt x="253" y="121"/>
                    <a:pt x="253" y="121"/>
                    <a:pt x="253" y="121"/>
                  </a:cubicBezTo>
                  <a:cubicBezTo>
                    <a:pt x="244" y="156"/>
                    <a:pt x="244" y="156"/>
                    <a:pt x="244" y="156"/>
                  </a:cubicBezTo>
                  <a:cubicBezTo>
                    <a:pt x="245" y="156"/>
                    <a:pt x="245" y="156"/>
                    <a:pt x="245" y="156"/>
                  </a:cubicBezTo>
                  <a:cubicBezTo>
                    <a:pt x="241" y="173"/>
                    <a:pt x="241" y="173"/>
                    <a:pt x="241" y="173"/>
                  </a:cubicBezTo>
                  <a:cubicBezTo>
                    <a:pt x="241" y="174"/>
                    <a:pt x="241" y="174"/>
                    <a:pt x="241" y="174"/>
                  </a:cubicBezTo>
                  <a:cubicBezTo>
                    <a:pt x="241" y="174"/>
                    <a:pt x="241" y="174"/>
                    <a:pt x="241" y="174"/>
                  </a:cubicBezTo>
                  <a:cubicBezTo>
                    <a:pt x="240" y="175"/>
                    <a:pt x="240" y="175"/>
                    <a:pt x="240" y="175"/>
                  </a:cubicBezTo>
                  <a:cubicBezTo>
                    <a:pt x="228" y="191"/>
                    <a:pt x="228" y="191"/>
                    <a:pt x="228" y="191"/>
                  </a:cubicBezTo>
                  <a:cubicBezTo>
                    <a:pt x="227" y="191"/>
                    <a:pt x="227" y="191"/>
                    <a:pt x="227" y="191"/>
                  </a:cubicBezTo>
                  <a:cubicBezTo>
                    <a:pt x="227" y="192"/>
                    <a:pt x="227" y="192"/>
                    <a:pt x="227" y="192"/>
                  </a:cubicBezTo>
                  <a:cubicBezTo>
                    <a:pt x="226" y="193"/>
                    <a:pt x="226" y="193"/>
                    <a:pt x="226" y="193"/>
                  </a:cubicBezTo>
                  <a:cubicBezTo>
                    <a:pt x="225" y="193"/>
                    <a:pt x="225" y="193"/>
                    <a:pt x="225" y="193"/>
                  </a:cubicBezTo>
                  <a:cubicBezTo>
                    <a:pt x="200" y="196"/>
                    <a:pt x="200" y="196"/>
                    <a:pt x="200" y="196"/>
                  </a:cubicBezTo>
                  <a:cubicBezTo>
                    <a:pt x="200" y="196"/>
                    <a:pt x="200" y="196"/>
                    <a:pt x="200" y="196"/>
                  </a:cubicBezTo>
                  <a:cubicBezTo>
                    <a:pt x="200" y="198"/>
                    <a:pt x="200" y="198"/>
                    <a:pt x="200" y="198"/>
                  </a:cubicBezTo>
                  <a:cubicBezTo>
                    <a:pt x="199" y="196"/>
                    <a:pt x="199" y="196"/>
                    <a:pt x="199" y="196"/>
                  </a:cubicBezTo>
                  <a:cubicBezTo>
                    <a:pt x="199" y="196"/>
                    <a:pt x="199" y="196"/>
                    <a:pt x="199" y="196"/>
                  </a:cubicBezTo>
                  <a:cubicBezTo>
                    <a:pt x="161" y="184"/>
                    <a:pt x="161" y="184"/>
                    <a:pt x="161" y="184"/>
                  </a:cubicBezTo>
                  <a:cubicBezTo>
                    <a:pt x="159" y="183"/>
                    <a:pt x="159" y="183"/>
                    <a:pt x="159" y="183"/>
                  </a:cubicBezTo>
                  <a:lnTo>
                    <a:pt x="142" y="1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HK" altLang="en-US"/>
            </a:p>
          </p:txBody>
        </p:sp>
        <p:sp>
          <p:nvSpPr>
            <p:cNvPr id="47" name="Freeform 17"/>
            <p:cNvSpPr/>
            <p:nvPr/>
          </p:nvSpPr>
          <p:spPr bwMode="auto">
            <a:xfrm>
              <a:off x="4581048" y="3040063"/>
              <a:ext cx="431800" cy="942975"/>
            </a:xfrm>
            <a:custGeom>
              <a:avLst/>
              <a:gdLst>
                <a:gd name="T0" fmla="*/ 263 w 286"/>
                <a:gd name="T1" fmla="*/ 8 h 625"/>
                <a:gd name="T2" fmla="*/ 247 w 286"/>
                <a:gd name="T3" fmla="*/ 15 h 625"/>
                <a:gd name="T4" fmla="*/ 234 w 286"/>
                <a:gd name="T5" fmla="*/ 30 h 625"/>
                <a:gd name="T6" fmla="*/ 231 w 286"/>
                <a:gd name="T7" fmla="*/ 31 h 625"/>
                <a:gd name="T8" fmla="*/ 179 w 286"/>
                <a:gd name="T9" fmla="*/ 35 h 625"/>
                <a:gd name="T10" fmla="*/ 162 w 286"/>
                <a:gd name="T11" fmla="*/ 50 h 625"/>
                <a:gd name="T12" fmla="*/ 147 w 286"/>
                <a:gd name="T13" fmla="*/ 61 h 625"/>
                <a:gd name="T14" fmla="*/ 123 w 286"/>
                <a:gd name="T15" fmla="*/ 61 h 625"/>
                <a:gd name="T16" fmla="*/ 110 w 286"/>
                <a:gd name="T17" fmla="*/ 98 h 625"/>
                <a:gd name="T18" fmla="*/ 109 w 286"/>
                <a:gd name="T19" fmla="*/ 99 h 625"/>
                <a:gd name="T20" fmla="*/ 87 w 286"/>
                <a:gd name="T21" fmla="*/ 120 h 625"/>
                <a:gd name="T22" fmla="*/ 55 w 286"/>
                <a:gd name="T23" fmla="*/ 157 h 625"/>
                <a:gd name="T24" fmla="*/ 36 w 286"/>
                <a:gd name="T25" fmla="*/ 177 h 625"/>
                <a:gd name="T26" fmla="*/ 34 w 286"/>
                <a:gd name="T27" fmla="*/ 202 h 625"/>
                <a:gd name="T28" fmla="*/ 34 w 286"/>
                <a:gd name="T29" fmla="*/ 224 h 625"/>
                <a:gd name="T30" fmla="*/ 23 w 286"/>
                <a:gd name="T31" fmla="*/ 243 h 625"/>
                <a:gd name="T32" fmla="*/ 23 w 286"/>
                <a:gd name="T33" fmla="*/ 294 h 625"/>
                <a:gd name="T34" fmla="*/ 32 w 286"/>
                <a:gd name="T35" fmla="*/ 322 h 625"/>
                <a:gd name="T36" fmla="*/ 30 w 286"/>
                <a:gd name="T37" fmla="*/ 346 h 625"/>
                <a:gd name="T38" fmla="*/ 9 w 286"/>
                <a:gd name="T39" fmla="*/ 425 h 625"/>
                <a:gd name="T40" fmla="*/ 24 w 286"/>
                <a:gd name="T41" fmla="*/ 488 h 625"/>
                <a:gd name="T42" fmla="*/ 18 w 286"/>
                <a:gd name="T43" fmla="*/ 625 h 625"/>
                <a:gd name="T44" fmla="*/ 45 w 286"/>
                <a:gd name="T45" fmla="*/ 599 h 625"/>
                <a:gd name="T46" fmla="*/ 149 w 286"/>
                <a:gd name="T47" fmla="*/ 547 h 625"/>
                <a:gd name="T48" fmla="*/ 199 w 286"/>
                <a:gd name="T49" fmla="*/ 552 h 625"/>
                <a:gd name="T50" fmla="*/ 240 w 286"/>
                <a:gd name="T51" fmla="*/ 515 h 625"/>
                <a:gd name="T52" fmla="*/ 251 w 286"/>
                <a:gd name="T53" fmla="*/ 490 h 625"/>
                <a:gd name="T54" fmla="*/ 251 w 286"/>
                <a:gd name="T55" fmla="*/ 485 h 625"/>
                <a:gd name="T56" fmla="*/ 256 w 286"/>
                <a:gd name="T57" fmla="*/ 448 h 625"/>
                <a:gd name="T58" fmla="*/ 260 w 286"/>
                <a:gd name="T59" fmla="*/ 426 h 625"/>
                <a:gd name="T60" fmla="*/ 251 w 286"/>
                <a:gd name="T61" fmla="*/ 369 h 625"/>
                <a:gd name="T62" fmla="*/ 255 w 286"/>
                <a:gd name="T63" fmla="*/ 351 h 625"/>
                <a:gd name="T64" fmla="*/ 286 w 286"/>
                <a:gd name="T65" fmla="*/ 283 h 625"/>
                <a:gd name="T66" fmla="*/ 240 w 286"/>
                <a:gd name="T67" fmla="*/ 243 h 625"/>
                <a:gd name="T68" fmla="*/ 234 w 286"/>
                <a:gd name="T69" fmla="*/ 224 h 625"/>
                <a:gd name="T70" fmla="*/ 237 w 286"/>
                <a:gd name="T71" fmla="*/ 192 h 625"/>
                <a:gd name="T72" fmla="*/ 244 w 286"/>
                <a:gd name="T73" fmla="*/ 170 h 625"/>
                <a:gd name="T74" fmla="*/ 276 w 286"/>
                <a:gd name="T75" fmla="*/ 145 h 625"/>
                <a:gd name="T76" fmla="*/ 282 w 286"/>
                <a:gd name="T77" fmla="*/ 86 h 625"/>
                <a:gd name="T78" fmla="*/ 263 w 286"/>
                <a:gd name="T79" fmla="*/ 82 h 625"/>
                <a:gd name="T80" fmla="*/ 241 w 286"/>
                <a:gd name="T81" fmla="*/ 68 h 625"/>
                <a:gd name="T82" fmla="*/ 239 w 286"/>
                <a:gd name="T83" fmla="*/ 40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6" h="625">
                  <a:moveTo>
                    <a:pt x="266" y="30"/>
                  </a:moveTo>
                  <a:cubicBezTo>
                    <a:pt x="271" y="25"/>
                    <a:pt x="271" y="25"/>
                    <a:pt x="271" y="25"/>
                  </a:cubicBezTo>
                  <a:cubicBezTo>
                    <a:pt x="263" y="8"/>
                    <a:pt x="263" y="8"/>
                    <a:pt x="263" y="8"/>
                  </a:cubicBezTo>
                  <a:cubicBezTo>
                    <a:pt x="256" y="0"/>
                    <a:pt x="256" y="0"/>
                    <a:pt x="256" y="0"/>
                  </a:cubicBezTo>
                  <a:cubicBezTo>
                    <a:pt x="247" y="14"/>
                    <a:pt x="247" y="14"/>
                    <a:pt x="247" y="14"/>
                  </a:cubicBezTo>
                  <a:cubicBezTo>
                    <a:pt x="247" y="15"/>
                    <a:pt x="247" y="15"/>
                    <a:pt x="247" y="15"/>
                  </a:cubicBezTo>
                  <a:cubicBezTo>
                    <a:pt x="247" y="15"/>
                    <a:pt x="247" y="15"/>
                    <a:pt x="247" y="15"/>
                  </a:cubicBezTo>
                  <a:cubicBezTo>
                    <a:pt x="247" y="15"/>
                    <a:pt x="247" y="15"/>
                    <a:pt x="247" y="15"/>
                  </a:cubicBezTo>
                  <a:cubicBezTo>
                    <a:pt x="234" y="30"/>
                    <a:pt x="234" y="30"/>
                    <a:pt x="234" y="30"/>
                  </a:cubicBezTo>
                  <a:cubicBezTo>
                    <a:pt x="234" y="30"/>
                    <a:pt x="234" y="30"/>
                    <a:pt x="234" y="30"/>
                  </a:cubicBezTo>
                  <a:cubicBezTo>
                    <a:pt x="233" y="31"/>
                    <a:pt x="233" y="31"/>
                    <a:pt x="233" y="31"/>
                  </a:cubicBezTo>
                  <a:cubicBezTo>
                    <a:pt x="231" y="31"/>
                    <a:pt x="231" y="31"/>
                    <a:pt x="231" y="31"/>
                  </a:cubicBezTo>
                  <a:cubicBezTo>
                    <a:pt x="205" y="39"/>
                    <a:pt x="205" y="39"/>
                    <a:pt x="205" y="39"/>
                  </a:cubicBezTo>
                  <a:cubicBezTo>
                    <a:pt x="203" y="39"/>
                    <a:pt x="203" y="39"/>
                    <a:pt x="203" y="39"/>
                  </a:cubicBezTo>
                  <a:cubicBezTo>
                    <a:pt x="179" y="35"/>
                    <a:pt x="179" y="35"/>
                    <a:pt x="179" y="35"/>
                  </a:cubicBezTo>
                  <a:cubicBezTo>
                    <a:pt x="165" y="39"/>
                    <a:pt x="165" y="39"/>
                    <a:pt x="165" y="39"/>
                  </a:cubicBezTo>
                  <a:cubicBezTo>
                    <a:pt x="162" y="50"/>
                    <a:pt x="162" y="50"/>
                    <a:pt x="162" y="50"/>
                  </a:cubicBezTo>
                  <a:cubicBezTo>
                    <a:pt x="162" y="50"/>
                    <a:pt x="162" y="50"/>
                    <a:pt x="162" y="50"/>
                  </a:cubicBezTo>
                  <a:cubicBezTo>
                    <a:pt x="161" y="53"/>
                    <a:pt x="161" y="53"/>
                    <a:pt x="161" y="53"/>
                  </a:cubicBezTo>
                  <a:cubicBezTo>
                    <a:pt x="149" y="60"/>
                    <a:pt x="149" y="60"/>
                    <a:pt x="149" y="60"/>
                  </a:cubicBezTo>
                  <a:cubicBezTo>
                    <a:pt x="147" y="61"/>
                    <a:pt x="147" y="61"/>
                    <a:pt x="147" y="61"/>
                  </a:cubicBezTo>
                  <a:cubicBezTo>
                    <a:pt x="145" y="61"/>
                    <a:pt x="145" y="61"/>
                    <a:pt x="145" y="61"/>
                  </a:cubicBezTo>
                  <a:cubicBezTo>
                    <a:pt x="124" y="59"/>
                    <a:pt x="124" y="59"/>
                    <a:pt x="124" y="59"/>
                  </a:cubicBezTo>
                  <a:cubicBezTo>
                    <a:pt x="123" y="61"/>
                    <a:pt x="123" y="61"/>
                    <a:pt x="123" y="61"/>
                  </a:cubicBezTo>
                  <a:cubicBezTo>
                    <a:pt x="123" y="82"/>
                    <a:pt x="123" y="82"/>
                    <a:pt x="123" y="82"/>
                  </a:cubicBezTo>
                  <a:cubicBezTo>
                    <a:pt x="122" y="83"/>
                    <a:pt x="122" y="83"/>
                    <a:pt x="122" y="83"/>
                  </a:cubicBezTo>
                  <a:cubicBezTo>
                    <a:pt x="110" y="98"/>
                    <a:pt x="110" y="98"/>
                    <a:pt x="110" y="98"/>
                  </a:cubicBezTo>
                  <a:cubicBezTo>
                    <a:pt x="110" y="98"/>
                    <a:pt x="110" y="98"/>
                    <a:pt x="110" y="98"/>
                  </a:cubicBezTo>
                  <a:cubicBezTo>
                    <a:pt x="110" y="99"/>
                    <a:pt x="110" y="99"/>
                    <a:pt x="110" y="99"/>
                  </a:cubicBezTo>
                  <a:cubicBezTo>
                    <a:pt x="109" y="99"/>
                    <a:pt x="109" y="99"/>
                    <a:pt x="109" y="99"/>
                  </a:cubicBezTo>
                  <a:cubicBezTo>
                    <a:pt x="89" y="119"/>
                    <a:pt x="89" y="119"/>
                    <a:pt x="89" y="119"/>
                  </a:cubicBezTo>
                  <a:cubicBezTo>
                    <a:pt x="88" y="119"/>
                    <a:pt x="88" y="119"/>
                    <a:pt x="88" y="119"/>
                  </a:cubicBezTo>
                  <a:cubicBezTo>
                    <a:pt x="87" y="120"/>
                    <a:pt x="87" y="120"/>
                    <a:pt x="87" y="120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52" y="139"/>
                    <a:pt x="52" y="139"/>
                    <a:pt x="52" y="139"/>
                  </a:cubicBezTo>
                  <a:cubicBezTo>
                    <a:pt x="55" y="157"/>
                    <a:pt x="55" y="157"/>
                    <a:pt x="55" y="157"/>
                  </a:cubicBezTo>
                  <a:cubicBezTo>
                    <a:pt x="55" y="161"/>
                    <a:pt x="55" y="161"/>
                    <a:pt x="55" y="161"/>
                  </a:cubicBezTo>
                  <a:cubicBezTo>
                    <a:pt x="52" y="162"/>
                    <a:pt x="52" y="162"/>
                    <a:pt x="52" y="162"/>
                  </a:cubicBezTo>
                  <a:cubicBezTo>
                    <a:pt x="36" y="177"/>
                    <a:pt x="36" y="177"/>
                    <a:pt x="36" y="177"/>
                  </a:cubicBezTo>
                  <a:cubicBezTo>
                    <a:pt x="28" y="188"/>
                    <a:pt x="28" y="188"/>
                    <a:pt x="28" y="188"/>
                  </a:cubicBezTo>
                  <a:cubicBezTo>
                    <a:pt x="34" y="201"/>
                    <a:pt x="34" y="201"/>
                    <a:pt x="34" y="201"/>
                  </a:cubicBezTo>
                  <a:cubicBezTo>
                    <a:pt x="34" y="202"/>
                    <a:pt x="34" y="202"/>
                    <a:pt x="34" y="202"/>
                  </a:cubicBezTo>
                  <a:cubicBezTo>
                    <a:pt x="34" y="204"/>
                    <a:pt x="34" y="204"/>
                    <a:pt x="34" y="204"/>
                  </a:cubicBezTo>
                  <a:cubicBezTo>
                    <a:pt x="34" y="224"/>
                    <a:pt x="34" y="224"/>
                    <a:pt x="34" y="224"/>
                  </a:cubicBezTo>
                  <a:cubicBezTo>
                    <a:pt x="34" y="224"/>
                    <a:pt x="34" y="224"/>
                    <a:pt x="34" y="224"/>
                  </a:cubicBezTo>
                  <a:cubicBezTo>
                    <a:pt x="34" y="225"/>
                    <a:pt x="34" y="225"/>
                    <a:pt x="34" y="225"/>
                  </a:cubicBezTo>
                  <a:cubicBezTo>
                    <a:pt x="23" y="242"/>
                    <a:pt x="23" y="242"/>
                    <a:pt x="23" y="242"/>
                  </a:cubicBezTo>
                  <a:cubicBezTo>
                    <a:pt x="23" y="243"/>
                    <a:pt x="23" y="243"/>
                    <a:pt x="23" y="243"/>
                  </a:cubicBezTo>
                  <a:cubicBezTo>
                    <a:pt x="7" y="261"/>
                    <a:pt x="7" y="261"/>
                    <a:pt x="7" y="261"/>
                  </a:cubicBezTo>
                  <a:cubicBezTo>
                    <a:pt x="9" y="282"/>
                    <a:pt x="9" y="282"/>
                    <a:pt x="9" y="282"/>
                  </a:cubicBezTo>
                  <a:cubicBezTo>
                    <a:pt x="23" y="294"/>
                    <a:pt x="23" y="294"/>
                    <a:pt x="23" y="294"/>
                  </a:cubicBezTo>
                  <a:cubicBezTo>
                    <a:pt x="23" y="295"/>
                    <a:pt x="23" y="295"/>
                    <a:pt x="23" y="295"/>
                  </a:cubicBezTo>
                  <a:cubicBezTo>
                    <a:pt x="23" y="295"/>
                    <a:pt x="23" y="295"/>
                    <a:pt x="23" y="295"/>
                  </a:cubicBezTo>
                  <a:cubicBezTo>
                    <a:pt x="29" y="306"/>
                    <a:pt x="32" y="314"/>
                    <a:pt x="32" y="322"/>
                  </a:cubicBezTo>
                  <a:cubicBezTo>
                    <a:pt x="32" y="345"/>
                    <a:pt x="32" y="345"/>
                    <a:pt x="32" y="345"/>
                  </a:cubicBezTo>
                  <a:cubicBezTo>
                    <a:pt x="31" y="345"/>
                    <a:pt x="31" y="345"/>
                    <a:pt x="31" y="345"/>
                  </a:cubicBezTo>
                  <a:cubicBezTo>
                    <a:pt x="30" y="346"/>
                    <a:pt x="30" y="346"/>
                    <a:pt x="30" y="346"/>
                  </a:cubicBezTo>
                  <a:cubicBezTo>
                    <a:pt x="9" y="362"/>
                    <a:pt x="9" y="362"/>
                    <a:pt x="9" y="362"/>
                  </a:cubicBezTo>
                  <a:cubicBezTo>
                    <a:pt x="7" y="393"/>
                    <a:pt x="7" y="393"/>
                    <a:pt x="7" y="393"/>
                  </a:cubicBezTo>
                  <a:cubicBezTo>
                    <a:pt x="9" y="425"/>
                    <a:pt x="9" y="425"/>
                    <a:pt x="9" y="425"/>
                  </a:cubicBezTo>
                  <a:cubicBezTo>
                    <a:pt x="9" y="436"/>
                    <a:pt x="13" y="456"/>
                    <a:pt x="24" y="485"/>
                  </a:cubicBezTo>
                  <a:cubicBezTo>
                    <a:pt x="24" y="486"/>
                    <a:pt x="24" y="486"/>
                    <a:pt x="24" y="486"/>
                  </a:cubicBezTo>
                  <a:cubicBezTo>
                    <a:pt x="24" y="488"/>
                    <a:pt x="24" y="488"/>
                    <a:pt x="24" y="488"/>
                  </a:cubicBezTo>
                  <a:cubicBezTo>
                    <a:pt x="0" y="596"/>
                    <a:pt x="0" y="596"/>
                    <a:pt x="0" y="596"/>
                  </a:cubicBezTo>
                  <a:cubicBezTo>
                    <a:pt x="3" y="617"/>
                    <a:pt x="3" y="617"/>
                    <a:pt x="3" y="617"/>
                  </a:cubicBezTo>
                  <a:cubicBezTo>
                    <a:pt x="18" y="625"/>
                    <a:pt x="18" y="625"/>
                    <a:pt x="18" y="625"/>
                  </a:cubicBezTo>
                  <a:cubicBezTo>
                    <a:pt x="44" y="599"/>
                    <a:pt x="44" y="599"/>
                    <a:pt x="44" y="599"/>
                  </a:cubicBezTo>
                  <a:cubicBezTo>
                    <a:pt x="44" y="599"/>
                    <a:pt x="44" y="599"/>
                    <a:pt x="44" y="599"/>
                  </a:cubicBezTo>
                  <a:cubicBezTo>
                    <a:pt x="45" y="599"/>
                    <a:pt x="45" y="599"/>
                    <a:pt x="45" y="599"/>
                  </a:cubicBezTo>
                  <a:cubicBezTo>
                    <a:pt x="126" y="568"/>
                    <a:pt x="126" y="568"/>
                    <a:pt x="126" y="568"/>
                  </a:cubicBezTo>
                  <a:cubicBezTo>
                    <a:pt x="147" y="549"/>
                    <a:pt x="147" y="549"/>
                    <a:pt x="147" y="549"/>
                  </a:cubicBezTo>
                  <a:cubicBezTo>
                    <a:pt x="149" y="547"/>
                    <a:pt x="149" y="547"/>
                    <a:pt x="149" y="547"/>
                  </a:cubicBezTo>
                  <a:cubicBezTo>
                    <a:pt x="150" y="548"/>
                    <a:pt x="150" y="548"/>
                    <a:pt x="150" y="548"/>
                  </a:cubicBezTo>
                  <a:cubicBezTo>
                    <a:pt x="152" y="548"/>
                    <a:pt x="152" y="548"/>
                    <a:pt x="152" y="548"/>
                  </a:cubicBezTo>
                  <a:cubicBezTo>
                    <a:pt x="199" y="552"/>
                    <a:pt x="199" y="552"/>
                    <a:pt x="199" y="552"/>
                  </a:cubicBezTo>
                  <a:cubicBezTo>
                    <a:pt x="205" y="552"/>
                    <a:pt x="219" y="547"/>
                    <a:pt x="239" y="538"/>
                  </a:cubicBezTo>
                  <a:cubicBezTo>
                    <a:pt x="239" y="516"/>
                    <a:pt x="239" y="516"/>
                    <a:pt x="239" y="516"/>
                  </a:cubicBezTo>
                  <a:cubicBezTo>
                    <a:pt x="240" y="515"/>
                    <a:pt x="240" y="515"/>
                    <a:pt x="240" y="515"/>
                  </a:cubicBezTo>
                  <a:cubicBezTo>
                    <a:pt x="241" y="515"/>
                    <a:pt x="241" y="515"/>
                    <a:pt x="241" y="515"/>
                  </a:cubicBezTo>
                  <a:cubicBezTo>
                    <a:pt x="254" y="503"/>
                    <a:pt x="254" y="503"/>
                    <a:pt x="254" y="503"/>
                  </a:cubicBezTo>
                  <a:cubicBezTo>
                    <a:pt x="251" y="490"/>
                    <a:pt x="251" y="490"/>
                    <a:pt x="251" y="490"/>
                  </a:cubicBezTo>
                  <a:cubicBezTo>
                    <a:pt x="251" y="488"/>
                    <a:pt x="251" y="488"/>
                    <a:pt x="251" y="488"/>
                  </a:cubicBezTo>
                  <a:cubicBezTo>
                    <a:pt x="251" y="487"/>
                    <a:pt x="251" y="487"/>
                    <a:pt x="251" y="487"/>
                  </a:cubicBezTo>
                  <a:cubicBezTo>
                    <a:pt x="251" y="485"/>
                    <a:pt x="251" y="485"/>
                    <a:pt x="251" y="485"/>
                  </a:cubicBezTo>
                  <a:cubicBezTo>
                    <a:pt x="252" y="484"/>
                    <a:pt x="252" y="484"/>
                    <a:pt x="252" y="484"/>
                  </a:cubicBezTo>
                  <a:cubicBezTo>
                    <a:pt x="256" y="480"/>
                    <a:pt x="256" y="476"/>
                    <a:pt x="253" y="473"/>
                  </a:cubicBezTo>
                  <a:cubicBezTo>
                    <a:pt x="250" y="466"/>
                    <a:pt x="251" y="458"/>
                    <a:pt x="256" y="448"/>
                  </a:cubicBezTo>
                  <a:cubicBezTo>
                    <a:pt x="261" y="441"/>
                    <a:pt x="261" y="441"/>
                    <a:pt x="261" y="441"/>
                  </a:cubicBezTo>
                  <a:cubicBezTo>
                    <a:pt x="261" y="441"/>
                    <a:pt x="261" y="441"/>
                    <a:pt x="261" y="441"/>
                  </a:cubicBezTo>
                  <a:cubicBezTo>
                    <a:pt x="260" y="426"/>
                    <a:pt x="260" y="426"/>
                    <a:pt x="260" y="426"/>
                  </a:cubicBezTo>
                  <a:cubicBezTo>
                    <a:pt x="244" y="407"/>
                    <a:pt x="244" y="407"/>
                    <a:pt x="244" y="407"/>
                  </a:cubicBezTo>
                  <a:cubicBezTo>
                    <a:pt x="237" y="402"/>
                    <a:pt x="236" y="395"/>
                    <a:pt x="240" y="387"/>
                  </a:cubicBezTo>
                  <a:cubicBezTo>
                    <a:pt x="242" y="381"/>
                    <a:pt x="245" y="374"/>
                    <a:pt x="251" y="369"/>
                  </a:cubicBezTo>
                  <a:cubicBezTo>
                    <a:pt x="255" y="351"/>
                    <a:pt x="255" y="351"/>
                    <a:pt x="255" y="351"/>
                  </a:cubicBezTo>
                  <a:cubicBezTo>
                    <a:pt x="255" y="351"/>
                    <a:pt x="255" y="351"/>
                    <a:pt x="255" y="351"/>
                  </a:cubicBezTo>
                  <a:cubicBezTo>
                    <a:pt x="255" y="351"/>
                    <a:pt x="255" y="351"/>
                    <a:pt x="255" y="351"/>
                  </a:cubicBezTo>
                  <a:cubicBezTo>
                    <a:pt x="266" y="326"/>
                    <a:pt x="266" y="326"/>
                    <a:pt x="266" y="326"/>
                  </a:cubicBezTo>
                  <a:cubicBezTo>
                    <a:pt x="270" y="314"/>
                    <a:pt x="270" y="314"/>
                    <a:pt x="270" y="314"/>
                  </a:cubicBezTo>
                  <a:cubicBezTo>
                    <a:pt x="286" y="283"/>
                    <a:pt x="286" y="283"/>
                    <a:pt x="286" y="283"/>
                  </a:cubicBezTo>
                  <a:cubicBezTo>
                    <a:pt x="275" y="263"/>
                    <a:pt x="275" y="263"/>
                    <a:pt x="275" y="263"/>
                  </a:cubicBezTo>
                  <a:cubicBezTo>
                    <a:pt x="242" y="243"/>
                    <a:pt x="242" y="243"/>
                    <a:pt x="242" y="243"/>
                  </a:cubicBezTo>
                  <a:cubicBezTo>
                    <a:pt x="240" y="243"/>
                    <a:pt x="240" y="243"/>
                    <a:pt x="240" y="243"/>
                  </a:cubicBezTo>
                  <a:cubicBezTo>
                    <a:pt x="240" y="240"/>
                    <a:pt x="240" y="240"/>
                    <a:pt x="240" y="240"/>
                  </a:cubicBezTo>
                  <a:cubicBezTo>
                    <a:pt x="240" y="240"/>
                    <a:pt x="240" y="240"/>
                    <a:pt x="240" y="240"/>
                  </a:cubicBezTo>
                  <a:cubicBezTo>
                    <a:pt x="234" y="224"/>
                    <a:pt x="234" y="224"/>
                    <a:pt x="234" y="224"/>
                  </a:cubicBezTo>
                  <a:cubicBezTo>
                    <a:pt x="234" y="223"/>
                    <a:pt x="234" y="223"/>
                    <a:pt x="234" y="223"/>
                  </a:cubicBezTo>
                  <a:cubicBezTo>
                    <a:pt x="234" y="220"/>
                    <a:pt x="234" y="220"/>
                    <a:pt x="234" y="220"/>
                  </a:cubicBezTo>
                  <a:cubicBezTo>
                    <a:pt x="237" y="192"/>
                    <a:pt x="237" y="192"/>
                    <a:pt x="237" y="192"/>
                  </a:cubicBezTo>
                  <a:cubicBezTo>
                    <a:pt x="237" y="192"/>
                    <a:pt x="237" y="192"/>
                    <a:pt x="237" y="192"/>
                  </a:cubicBezTo>
                  <a:cubicBezTo>
                    <a:pt x="237" y="191"/>
                    <a:pt x="237" y="191"/>
                    <a:pt x="237" y="191"/>
                  </a:cubicBezTo>
                  <a:cubicBezTo>
                    <a:pt x="244" y="170"/>
                    <a:pt x="244" y="170"/>
                    <a:pt x="244" y="170"/>
                  </a:cubicBezTo>
                  <a:cubicBezTo>
                    <a:pt x="243" y="162"/>
                    <a:pt x="244" y="157"/>
                    <a:pt x="247" y="153"/>
                  </a:cubicBezTo>
                  <a:cubicBezTo>
                    <a:pt x="250" y="151"/>
                    <a:pt x="253" y="149"/>
                    <a:pt x="256" y="149"/>
                  </a:cubicBezTo>
                  <a:cubicBezTo>
                    <a:pt x="276" y="145"/>
                    <a:pt x="276" y="145"/>
                    <a:pt x="276" y="145"/>
                  </a:cubicBezTo>
                  <a:cubicBezTo>
                    <a:pt x="281" y="134"/>
                    <a:pt x="281" y="134"/>
                    <a:pt x="281" y="134"/>
                  </a:cubicBezTo>
                  <a:cubicBezTo>
                    <a:pt x="286" y="99"/>
                    <a:pt x="286" y="99"/>
                    <a:pt x="286" y="99"/>
                  </a:cubicBezTo>
                  <a:cubicBezTo>
                    <a:pt x="282" y="86"/>
                    <a:pt x="282" y="86"/>
                    <a:pt x="282" y="86"/>
                  </a:cubicBezTo>
                  <a:cubicBezTo>
                    <a:pt x="264" y="82"/>
                    <a:pt x="264" y="82"/>
                    <a:pt x="264" y="82"/>
                  </a:cubicBezTo>
                  <a:cubicBezTo>
                    <a:pt x="263" y="82"/>
                    <a:pt x="263" y="82"/>
                    <a:pt x="263" y="82"/>
                  </a:cubicBezTo>
                  <a:cubicBezTo>
                    <a:pt x="263" y="82"/>
                    <a:pt x="263" y="82"/>
                    <a:pt x="263" y="82"/>
                  </a:cubicBezTo>
                  <a:cubicBezTo>
                    <a:pt x="242" y="72"/>
                    <a:pt x="242" y="72"/>
                    <a:pt x="242" y="72"/>
                  </a:cubicBezTo>
                  <a:cubicBezTo>
                    <a:pt x="241" y="71"/>
                    <a:pt x="241" y="71"/>
                    <a:pt x="241" y="71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39" y="42"/>
                    <a:pt x="239" y="42"/>
                    <a:pt x="239" y="42"/>
                  </a:cubicBezTo>
                  <a:cubicBezTo>
                    <a:pt x="239" y="40"/>
                    <a:pt x="239" y="40"/>
                    <a:pt x="239" y="40"/>
                  </a:cubicBezTo>
                  <a:cubicBezTo>
                    <a:pt x="239" y="37"/>
                    <a:pt x="239" y="37"/>
                    <a:pt x="239" y="37"/>
                  </a:cubicBezTo>
                  <a:lnTo>
                    <a:pt x="266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HK" altLang="en-US"/>
            </a:p>
          </p:txBody>
        </p:sp>
        <p:sp>
          <p:nvSpPr>
            <p:cNvPr id="48" name="Freeform 18"/>
            <p:cNvSpPr/>
            <p:nvPr/>
          </p:nvSpPr>
          <p:spPr bwMode="auto">
            <a:xfrm>
              <a:off x="4471511" y="4645025"/>
              <a:ext cx="688975" cy="798513"/>
            </a:xfrm>
            <a:custGeom>
              <a:avLst/>
              <a:gdLst>
                <a:gd name="T0" fmla="*/ 394 w 457"/>
                <a:gd name="T1" fmla="*/ 89 h 529"/>
                <a:gd name="T2" fmla="*/ 385 w 457"/>
                <a:gd name="T3" fmla="*/ 70 h 529"/>
                <a:gd name="T4" fmla="*/ 377 w 457"/>
                <a:gd name="T5" fmla="*/ 32 h 529"/>
                <a:gd name="T6" fmla="*/ 359 w 457"/>
                <a:gd name="T7" fmla="*/ 45 h 529"/>
                <a:gd name="T8" fmla="*/ 329 w 457"/>
                <a:gd name="T9" fmla="*/ 40 h 529"/>
                <a:gd name="T10" fmla="*/ 329 w 457"/>
                <a:gd name="T11" fmla="*/ 19 h 529"/>
                <a:gd name="T12" fmla="*/ 320 w 457"/>
                <a:gd name="T13" fmla="*/ 26 h 529"/>
                <a:gd name="T14" fmla="*/ 287 w 457"/>
                <a:gd name="T15" fmla="*/ 58 h 529"/>
                <a:gd name="T16" fmla="*/ 281 w 457"/>
                <a:gd name="T17" fmla="*/ 58 h 529"/>
                <a:gd name="T18" fmla="*/ 260 w 457"/>
                <a:gd name="T19" fmla="*/ 43 h 529"/>
                <a:gd name="T20" fmla="*/ 242 w 457"/>
                <a:gd name="T21" fmla="*/ 36 h 529"/>
                <a:gd name="T22" fmla="*/ 197 w 457"/>
                <a:gd name="T23" fmla="*/ 21 h 529"/>
                <a:gd name="T24" fmla="*/ 173 w 457"/>
                <a:gd name="T25" fmla="*/ 10 h 529"/>
                <a:gd name="T26" fmla="*/ 123 w 457"/>
                <a:gd name="T27" fmla="*/ 1 h 529"/>
                <a:gd name="T28" fmla="*/ 104 w 457"/>
                <a:gd name="T29" fmla="*/ 42 h 529"/>
                <a:gd name="T30" fmla="*/ 90 w 457"/>
                <a:gd name="T31" fmla="*/ 42 h 529"/>
                <a:gd name="T32" fmla="*/ 38 w 457"/>
                <a:gd name="T33" fmla="*/ 68 h 529"/>
                <a:gd name="T34" fmla="*/ 33 w 457"/>
                <a:gd name="T35" fmla="*/ 192 h 529"/>
                <a:gd name="T36" fmla="*/ 24 w 457"/>
                <a:gd name="T37" fmla="*/ 219 h 529"/>
                <a:gd name="T38" fmla="*/ 2 w 457"/>
                <a:gd name="T39" fmla="*/ 288 h 529"/>
                <a:gd name="T40" fmla="*/ 19 w 457"/>
                <a:gd name="T41" fmla="*/ 294 h 529"/>
                <a:gd name="T42" fmla="*/ 44 w 457"/>
                <a:gd name="T43" fmla="*/ 332 h 529"/>
                <a:gd name="T44" fmla="*/ 35 w 457"/>
                <a:gd name="T45" fmla="*/ 348 h 529"/>
                <a:gd name="T46" fmla="*/ 63 w 457"/>
                <a:gd name="T47" fmla="*/ 417 h 529"/>
                <a:gd name="T48" fmla="*/ 100 w 457"/>
                <a:gd name="T49" fmla="*/ 399 h 529"/>
                <a:gd name="T50" fmla="*/ 121 w 457"/>
                <a:gd name="T51" fmla="*/ 400 h 529"/>
                <a:gd name="T52" fmla="*/ 138 w 457"/>
                <a:gd name="T53" fmla="*/ 370 h 529"/>
                <a:gd name="T54" fmla="*/ 180 w 457"/>
                <a:gd name="T55" fmla="*/ 356 h 529"/>
                <a:gd name="T56" fmla="*/ 202 w 457"/>
                <a:gd name="T57" fmla="*/ 399 h 529"/>
                <a:gd name="T58" fmla="*/ 213 w 457"/>
                <a:gd name="T59" fmla="*/ 436 h 529"/>
                <a:gd name="T60" fmla="*/ 186 w 457"/>
                <a:gd name="T61" fmla="*/ 488 h 529"/>
                <a:gd name="T62" fmla="*/ 222 w 457"/>
                <a:gd name="T63" fmla="*/ 494 h 529"/>
                <a:gd name="T64" fmla="*/ 234 w 457"/>
                <a:gd name="T65" fmla="*/ 526 h 529"/>
                <a:gd name="T66" fmla="*/ 270 w 457"/>
                <a:gd name="T67" fmla="*/ 517 h 529"/>
                <a:gd name="T68" fmla="*/ 286 w 457"/>
                <a:gd name="T69" fmla="*/ 470 h 529"/>
                <a:gd name="T70" fmla="*/ 355 w 457"/>
                <a:gd name="T71" fmla="*/ 499 h 529"/>
                <a:gd name="T72" fmla="*/ 336 w 457"/>
                <a:gd name="T73" fmla="*/ 453 h 529"/>
                <a:gd name="T74" fmla="*/ 338 w 457"/>
                <a:gd name="T75" fmla="*/ 449 h 529"/>
                <a:gd name="T76" fmla="*/ 439 w 457"/>
                <a:gd name="T77" fmla="*/ 438 h 529"/>
                <a:gd name="T78" fmla="*/ 440 w 457"/>
                <a:gd name="T79" fmla="*/ 436 h 529"/>
                <a:gd name="T80" fmla="*/ 440 w 457"/>
                <a:gd name="T81" fmla="*/ 430 h 529"/>
                <a:gd name="T82" fmla="*/ 437 w 457"/>
                <a:gd name="T83" fmla="*/ 374 h 529"/>
                <a:gd name="T84" fmla="*/ 449 w 457"/>
                <a:gd name="T85" fmla="*/ 353 h 529"/>
                <a:gd name="T86" fmla="*/ 429 w 457"/>
                <a:gd name="T87" fmla="*/ 332 h 529"/>
                <a:gd name="T88" fmla="*/ 418 w 457"/>
                <a:gd name="T89" fmla="*/ 259 h 529"/>
                <a:gd name="T90" fmla="*/ 397 w 457"/>
                <a:gd name="T91" fmla="*/ 269 h 529"/>
                <a:gd name="T92" fmla="*/ 394 w 457"/>
                <a:gd name="T93" fmla="*/ 222 h 529"/>
                <a:gd name="T94" fmla="*/ 429 w 457"/>
                <a:gd name="T95" fmla="*/ 132 h 529"/>
                <a:gd name="T96" fmla="*/ 395 w 457"/>
                <a:gd name="T97" fmla="*/ 90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57" h="529">
                  <a:moveTo>
                    <a:pt x="395" y="90"/>
                  </a:moveTo>
                  <a:cubicBezTo>
                    <a:pt x="396" y="89"/>
                    <a:pt x="396" y="89"/>
                    <a:pt x="396" y="89"/>
                  </a:cubicBezTo>
                  <a:cubicBezTo>
                    <a:pt x="394" y="89"/>
                    <a:pt x="394" y="89"/>
                    <a:pt x="394" y="89"/>
                  </a:cubicBezTo>
                  <a:cubicBezTo>
                    <a:pt x="394" y="87"/>
                    <a:pt x="394" y="87"/>
                    <a:pt x="394" y="87"/>
                  </a:cubicBezTo>
                  <a:cubicBezTo>
                    <a:pt x="386" y="71"/>
                    <a:pt x="386" y="71"/>
                    <a:pt x="386" y="71"/>
                  </a:cubicBezTo>
                  <a:cubicBezTo>
                    <a:pt x="385" y="70"/>
                    <a:pt x="385" y="70"/>
                    <a:pt x="385" y="70"/>
                  </a:cubicBezTo>
                  <a:cubicBezTo>
                    <a:pt x="385" y="68"/>
                    <a:pt x="385" y="68"/>
                    <a:pt x="385" y="68"/>
                  </a:cubicBezTo>
                  <a:cubicBezTo>
                    <a:pt x="387" y="43"/>
                    <a:pt x="387" y="43"/>
                    <a:pt x="387" y="43"/>
                  </a:cubicBezTo>
                  <a:cubicBezTo>
                    <a:pt x="387" y="40"/>
                    <a:pt x="384" y="37"/>
                    <a:pt x="377" y="32"/>
                  </a:cubicBezTo>
                  <a:cubicBezTo>
                    <a:pt x="371" y="32"/>
                    <a:pt x="371" y="32"/>
                    <a:pt x="371" y="32"/>
                  </a:cubicBezTo>
                  <a:cubicBezTo>
                    <a:pt x="361" y="45"/>
                    <a:pt x="361" y="45"/>
                    <a:pt x="361" y="45"/>
                  </a:cubicBezTo>
                  <a:cubicBezTo>
                    <a:pt x="359" y="45"/>
                    <a:pt x="359" y="45"/>
                    <a:pt x="359" y="45"/>
                  </a:cubicBezTo>
                  <a:cubicBezTo>
                    <a:pt x="359" y="45"/>
                    <a:pt x="359" y="45"/>
                    <a:pt x="359" y="45"/>
                  </a:cubicBezTo>
                  <a:cubicBezTo>
                    <a:pt x="333" y="58"/>
                    <a:pt x="333" y="58"/>
                    <a:pt x="333" y="58"/>
                  </a:cubicBezTo>
                  <a:cubicBezTo>
                    <a:pt x="329" y="40"/>
                    <a:pt x="329" y="40"/>
                    <a:pt x="329" y="40"/>
                  </a:cubicBezTo>
                  <a:cubicBezTo>
                    <a:pt x="329" y="38"/>
                    <a:pt x="329" y="38"/>
                    <a:pt x="329" y="38"/>
                  </a:cubicBezTo>
                  <a:cubicBezTo>
                    <a:pt x="331" y="29"/>
                    <a:pt x="331" y="29"/>
                    <a:pt x="331" y="29"/>
                  </a:cubicBezTo>
                  <a:cubicBezTo>
                    <a:pt x="329" y="19"/>
                    <a:pt x="329" y="19"/>
                    <a:pt x="329" y="19"/>
                  </a:cubicBezTo>
                  <a:cubicBezTo>
                    <a:pt x="326" y="18"/>
                    <a:pt x="326" y="18"/>
                    <a:pt x="326" y="18"/>
                  </a:cubicBezTo>
                  <a:cubicBezTo>
                    <a:pt x="321" y="26"/>
                    <a:pt x="321" y="26"/>
                    <a:pt x="321" y="26"/>
                  </a:cubicBezTo>
                  <a:cubicBezTo>
                    <a:pt x="320" y="26"/>
                    <a:pt x="320" y="26"/>
                    <a:pt x="320" y="26"/>
                  </a:cubicBezTo>
                  <a:cubicBezTo>
                    <a:pt x="320" y="27"/>
                    <a:pt x="320" y="27"/>
                    <a:pt x="320" y="27"/>
                  </a:cubicBezTo>
                  <a:cubicBezTo>
                    <a:pt x="288" y="56"/>
                    <a:pt x="288" y="56"/>
                    <a:pt x="288" y="56"/>
                  </a:cubicBezTo>
                  <a:cubicBezTo>
                    <a:pt x="287" y="58"/>
                    <a:pt x="287" y="58"/>
                    <a:pt x="287" y="58"/>
                  </a:cubicBezTo>
                  <a:cubicBezTo>
                    <a:pt x="286" y="58"/>
                    <a:pt x="286" y="58"/>
                    <a:pt x="286" y="58"/>
                  </a:cubicBezTo>
                  <a:cubicBezTo>
                    <a:pt x="283" y="58"/>
                    <a:pt x="283" y="58"/>
                    <a:pt x="283" y="58"/>
                  </a:cubicBezTo>
                  <a:cubicBezTo>
                    <a:pt x="281" y="58"/>
                    <a:pt x="281" y="58"/>
                    <a:pt x="281" y="58"/>
                  </a:cubicBezTo>
                  <a:cubicBezTo>
                    <a:pt x="272" y="53"/>
                    <a:pt x="272" y="53"/>
                    <a:pt x="272" y="53"/>
                  </a:cubicBezTo>
                  <a:cubicBezTo>
                    <a:pt x="271" y="52"/>
                    <a:pt x="271" y="52"/>
                    <a:pt x="271" y="52"/>
                  </a:cubicBezTo>
                  <a:cubicBezTo>
                    <a:pt x="260" y="43"/>
                    <a:pt x="260" y="43"/>
                    <a:pt x="260" y="43"/>
                  </a:cubicBezTo>
                  <a:cubicBezTo>
                    <a:pt x="243" y="37"/>
                    <a:pt x="243" y="37"/>
                    <a:pt x="243" y="37"/>
                  </a:cubicBezTo>
                  <a:cubicBezTo>
                    <a:pt x="243" y="37"/>
                    <a:pt x="243" y="37"/>
                    <a:pt x="243" y="37"/>
                  </a:cubicBezTo>
                  <a:cubicBezTo>
                    <a:pt x="242" y="36"/>
                    <a:pt x="242" y="36"/>
                    <a:pt x="242" y="36"/>
                  </a:cubicBezTo>
                  <a:cubicBezTo>
                    <a:pt x="232" y="28"/>
                    <a:pt x="232" y="28"/>
                    <a:pt x="232" y="28"/>
                  </a:cubicBezTo>
                  <a:cubicBezTo>
                    <a:pt x="197" y="21"/>
                    <a:pt x="197" y="21"/>
                    <a:pt x="197" y="21"/>
                  </a:cubicBezTo>
                  <a:cubicBezTo>
                    <a:pt x="197" y="21"/>
                    <a:pt x="197" y="21"/>
                    <a:pt x="197" y="21"/>
                  </a:cubicBezTo>
                  <a:cubicBezTo>
                    <a:pt x="196" y="21"/>
                    <a:pt x="196" y="21"/>
                    <a:pt x="196" y="21"/>
                  </a:cubicBezTo>
                  <a:cubicBezTo>
                    <a:pt x="173" y="9"/>
                    <a:pt x="173" y="9"/>
                    <a:pt x="173" y="9"/>
                  </a:cubicBezTo>
                  <a:cubicBezTo>
                    <a:pt x="173" y="10"/>
                    <a:pt x="173" y="10"/>
                    <a:pt x="173" y="10"/>
                  </a:cubicBezTo>
                  <a:cubicBezTo>
                    <a:pt x="155" y="2"/>
                    <a:pt x="155" y="2"/>
                    <a:pt x="155" y="2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23" y="1"/>
                    <a:pt x="123" y="1"/>
                    <a:pt x="123" y="1"/>
                  </a:cubicBezTo>
                  <a:cubicBezTo>
                    <a:pt x="130" y="40"/>
                    <a:pt x="130" y="40"/>
                    <a:pt x="130" y="40"/>
                  </a:cubicBezTo>
                  <a:cubicBezTo>
                    <a:pt x="127" y="40"/>
                    <a:pt x="127" y="40"/>
                    <a:pt x="127" y="40"/>
                  </a:cubicBezTo>
                  <a:cubicBezTo>
                    <a:pt x="104" y="42"/>
                    <a:pt x="104" y="42"/>
                    <a:pt x="104" y="42"/>
                  </a:cubicBezTo>
                  <a:cubicBezTo>
                    <a:pt x="91" y="42"/>
                    <a:pt x="91" y="42"/>
                    <a:pt x="91" y="42"/>
                  </a:cubicBezTo>
                  <a:cubicBezTo>
                    <a:pt x="90" y="42"/>
                    <a:pt x="90" y="42"/>
                    <a:pt x="90" y="42"/>
                  </a:cubicBezTo>
                  <a:cubicBezTo>
                    <a:pt x="90" y="42"/>
                    <a:pt x="90" y="42"/>
                    <a:pt x="90" y="42"/>
                  </a:cubicBezTo>
                  <a:cubicBezTo>
                    <a:pt x="78" y="33"/>
                    <a:pt x="78" y="33"/>
                    <a:pt x="78" y="33"/>
                  </a:cubicBezTo>
                  <a:cubicBezTo>
                    <a:pt x="57" y="43"/>
                    <a:pt x="57" y="43"/>
                    <a:pt x="57" y="43"/>
                  </a:cubicBezTo>
                  <a:cubicBezTo>
                    <a:pt x="38" y="68"/>
                    <a:pt x="38" y="68"/>
                    <a:pt x="38" y="68"/>
                  </a:cubicBezTo>
                  <a:cubicBezTo>
                    <a:pt x="21" y="114"/>
                    <a:pt x="21" y="114"/>
                    <a:pt x="21" y="114"/>
                  </a:cubicBezTo>
                  <a:cubicBezTo>
                    <a:pt x="26" y="163"/>
                    <a:pt x="26" y="163"/>
                    <a:pt x="26" y="163"/>
                  </a:cubicBezTo>
                  <a:cubicBezTo>
                    <a:pt x="33" y="192"/>
                    <a:pt x="33" y="192"/>
                    <a:pt x="33" y="192"/>
                  </a:cubicBezTo>
                  <a:cubicBezTo>
                    <a:pt x="34" y="195"/>
                    <a:pt x="34" y="196"/>
                    <a:pt x="33" y="197"/>
                  </a:cubicBezTo>
                  <a:cubicBezTo>
                    <a:pt x="30" y="198"/>
                    <a:pt x="30" y="198"/>
                    <a:pt x="30" y="198"/>
                  </a:cubicBezTo>
                  <a:cubicBezTo>
                    <a:pt x="25" y="201"/>
                    <a:pt x="23" y="209"/>
                    <a:pt x="24" y="219"/>
                  </a:cubicBezTo>
                  <a:cubicBezTo>
                    <a:pt x="34" y="262"/>
                    <a:pt x="34" y="262"/>
                    <a:pt x="34" y="262"/>
                  </a:cubicBezTo>
                  <a:cubicBezTo>
                    <a:pt x="31" y="265"/>
                    <a:pt x="31" y="265"/>
                    <a:pt x="31" y="265"/>
                  </a:cubicBezTo>
                  <a:cubicBezTo>
                    <a:pt x="12" y="275"/>
                    <a:pt x="3" y="284"/>
                    <a:pt x="2" y="288"/>
                  </a:cubicBezTo>
                  <a:cubicBezTo>
                    <a:pt x="0" y="303"/>
                    <a:pt x="0" y="303"/>
                    <a:pt x="0" y="303"/>
                  </a:cubicBezTo>
                  <a:cubicBezTo>
                    <a:pt x="18" y="295"/>
                    <a:pt x="18" y="295"/>
                    <a:pt x="18" y="295"/>
                  </a:cubicBezTo>
                  <a:cubicBezTo>
                    <a:pt x="19" y="294"/>
                    <a:pt x="19" y="294"/>
                    <a:pt x="19" y="294"/>
                  </a:cubicBezTo>
                  <a:cubicBezTo>
                    <a:pt x="20" y="294"/>
                    <a:pt x="20" y="294"/>
                    <a:pt x="20" y="294"/>
                  </a:cubicBezTo>
                  <a:cubicBezTo>
                    <a:pt x="32" y="294"/>
                    <a:pt x="40" y="298"/>
                    <a:pt x="41" y="309"/>
                  </a:cubicBezTo>
                  <a:cubicBezTo>
                    <a:pt x="44" y="332"/>
                    <a:pt x="44" y="332"/>
                    <a:pt x="44" y="332"/>
                  </a:cubicBezTo>
                  <a:cubicBezTo>
                    <a:pt x="43" y="335"/>
                    <a:pt x="43" y="335"/>
                    <a:pt x="43" y="335"/>
                  </a:cubicBezTo>
                  <a:cubicBezTo>
                    <a:pt x="41" y="337"/>
                    <a:pt x="41" y="337"/>
                    <a:pt x="41" y="337"/>
                  </a:cubicBezTo>
                  <a:cubicBezTo>
                    <a:pt x="38" y="341"/>
                    <a:pt x="35" y="344"/>
                    <a:pt x="35" y="348"/>
                  </a:cubicBezTo>
                  <a:cubicBezTo>
                    <a:pt x="32" y="372"/>
                    <a:pt x="32" y="372"/>
                    <a:pt x="32" y="372"/>
                  </a:cubicBezTo>
                  <a:cubicBezTo>
                    <a:pt x="33" y="381"/>
                    <a:pt x="37" y="387"/>
                    <a:pt x="41" y="390"/>
                  </a:cubicBezTo>
                  <a:cubicBezTo>
                    <a:pt x="63" y="417"/>
                    <a:pt x="63" y="417"/>
                    <a:pt x="63" y="417"/>
                  </a:cubicBezTo>
                  <a:cubicBezTo>
                    <a:pt x="83" y="401"/>
                    <a:pt x="83" y="401"/>
                    <a:pt x="83" y="401"/>
                  </a:cubicBezTo>
                  <a:cubicBezTo>
                    <a:pt x="99" y="399"/>
                    <a:pt x="99" y="399"/>
                    <a:pt x="99" y="399"/>
                  </a:cubicBezTo>
                  <a:cubicBezTo>
                    <a:pt x="100" y="399"/>
                    <a:pt x="100" y="399"/>
                    <a:pt x="100" y="399"/>
                  </a:cubicBezTo>
                  <a:cubicBezTo>
                    <a:pt x="101" y="401"/>
                    <a:pt x="101" y="401"/>
                    <a:pt x="101" y="401"/>
                  </a:cubicBezTo>
                  <a:cubicBezTo>
                    <a:pt x="111" y="404"/>
                    <a:pt x="111" y="404"/>
                    <a:pt x="111" y="404"/>
                  </a:cubicBezTo>
                  <a:cubicBezTo>
                    <a:pt x="115" y="404"/>
                    <a:pt x="118" y="403"/>
                    <a:pt x="121" y="400"/>
                  </a:cubicBezTo>
                  <a:cubicBezTo>
                    <a:pt x="130" y="386"/>
                    <a:pt x="130" y="386"/>
                    <a:pt x="130" y="386"/>
                  </a:cubicBezTo>
                  <a:cubicBezTo>
                    <a:pt x="128" y="378"/>
                    <a:pt x="128" y="378"/>
                    <a:pt x="128" y="378"/>
                  </a:cubicBezTo>
                  <a:cubicBezTo>
                    <a:pt x="130" y="374"/>
                    <a:pt x="134" y="372"/>
                    <a:pt x="138" y="370"/>
                  </a:cubicBezTo>
                  <a:cubicBezTo>
                    <a:pt x="163" y="370"/>
                    <a:pt x="163" y="370"/>
                    <a:pt x="163" y="370"/>
                  </a:cubicBezTo>
                  <a:cubicBezTo>
                    <a:pt x="167" y="372"/>
                    <a:pt x="171" y="371"/>
                    <a:pt x="171" y="369"/>
                  </a:cubicBezTo>
                  <a:cubicBezTo>
                    <a:pt x="174" y="362"/>
                    <a:pt x="177" y="359"/>
                    <a:pt x="180" y="356"/>
                  </a:cubicBezTo>
                  <a:cubicBezTo>
                    <a:pt x="183" y="356"/>
                    <a:pt x="188" y="357"/>
                    <a:pt x="192" y="361"/>
                  </a:cubicBezTo>
                  <a:cubicBezTo>
                    <a:pt x="199" y="367"/>
                    <a:pt x="204" y="372"/>
                    <a:pt x="204" y="380"/>
                  </a:cubicBezTo>
                  <a:cubicBezTo>
                    <a:pt x="202" y="399"/>
                    <a:pt x="202" y="399"/>
                    <a:pt x="202" y="399"/>
                  </a:cubicBezTo>
                  <a:cubicBezTo>
                    <a:pt x="206" y="402"/>
                    <a:pt x="206" y="402"/>
                    <a:pt x="206" y="402"/>
                  </a:cubicBezTo>
                  <a:cubicBezTo>
                    <a:pt x="213" y="407"/>
                    <a:pt x="217" y="412"/>
                    <a:pt x="217" y="417"/>
                  </a:cubicBezTo>
                  <a:cubicBezTo>
                    <a:pt x="213" y="436"/>
                    <a:pt x="213" y="436"/>
                    <a:pt x="213" y="436"/>
                  </a:cubicBezTo>
                  <a:cubicBezTo>
                    <a:pt x="210" y="446"/>
                    <a:pt x="206" y="453"/>
                    <a:pt x="202" y="456"/>
                  </a:cubicBezTo>
                  <a:cubicBezTo>
                    <a:pt x="202" y="455"/>
                    <a:pt x="202" y="455"/>
                    <a:pt x="202" y="455"/>
                  </a:cubicBezTo>
                  <a:cubicBezTo>
                    <a:pt x="186" y="488"/>
                    <a:pt x="186" y="488"/>
                    <a:pt x="186" y="488"/>
                  </a:cubicBezTo>
                  <a:cubicBezTo>
                    <a:pt x="192" y="490"/>
                    <a:pt x="192" y="490"/>
                    <a:pt x="192" y="490"/>
                  </a:cubicBezTo>
                  <a:cubicBezTo>
                    <a:pt x="217" y="491"/>
                    <a:pt x="217" y="491"/>
                    <a:pt x="217" y="491"/>
                  </a:cubicBezTo>
                  <a:cubicBezTo>
                    <a:pt x="222" y="494"/>
                    <a:pt x="222" y="494"/>
                    <a:pt x="222" y="494"/>
                  </a:cubicBezTo>
                  <a:cubicBezTo>
                    <a:pt x="220" y="498"/>
                    <a:pt x="220" y="498"/>
                    <a:pt x="220" y="498"/>
                  </a:cubicBezTo>
                  <a:cubicBezTo>
                    <a:pt x="217" y="508"/>
                    <a:pt x="216" y="516"/>
                    <a:pt x="217" y="521"/>
                  </a:cubicBezTo>
                  <a:cubicBezTo>
                    <a:pt x="225" y="526"/>
                    <a:pt x="231" y="529"/>
                    <a:pt x="234" y="526"/>
                  </a:cubicBezTo>
                  <a:cubicBezTo>
                    <a:pt x="249" y="520"/>
                    <a:pt x="249" y="520"/>
                    <a:pt x="249" y="520"/>
                  </a:cubicBezTo>
                  <a:cubicBezTo>
                    <a:pt x="256" y="517"/>
                    <a:pt x="256" y="517"/>
                    <a:pt x="256" y="517"/>
                  </a:cubicBezTo>
                  <a:cubicBezTo>
                    <a:pt x="270" y="517"/>
                    <a:pt x="270" y="517"/>
                    <a:pt x="270" y="517"/>
                  </a:cubicBezTo>
                  <a:cubicBezTo>
                    <a:pt x="283" y="502"/>
                    <a:pt x="283" y="502"/>
                    <a:pt x="283" y="502"/>
                  </a:cubicBezTo>
                  <a:cubicBezTo>
                    <a:pt x="283" y="484"/>
                    <a:pt x="283" y="484"/>
                    <a:pt x="283" y="484"/>
                  </a:cubicBezTo>
                  <a:cubicBezTo>
                    <a:pt x="282" y="478"/>
                    <a:pt x="283" y="474"/>
                    <a:pt x="286" y="470"/>
                  </a:cubicBezTo>
                  <a:cubicBezTo>
                    <a:pt x="290" y="467"/>
                    <a:pt x="298" y="467"/>
                    <a:pt x="311" y="475"/>
                  </a:cubicBezTo>
                  <a:cubicBezTo>
                    <a:pt x="336" y="490"/>
                    <a:pt x="336" y="490"/>
                    <a:pt x="336" y="490"/>
                  </a:cubicBezTo>
                  <a:cubicBezTo>
                    <a:pt x="345" y="497"/>
                    <a:pt x="351" y="499"/>
                    <a:pt x="355" y="499"/>
                  </a:cubicBezTo>
                  <a:cubicBezTo>
                    <a:pt x="355" y="498"/>
                    <a:pt x="355" y="498"/>
                    <a:pt x="355" y="498"/>
                  </a:cubicBezTo>
                  <a:cubicBezTo>
                    <a:pt x="357" y="494"/>
                    <a:pt x="355" y="485"/>
                    <a:pt x="350" y="475"/>
                  </a:cubicBezTo>
                  <a:cubicBezTo>
                    <a:pt x="336" y="453"/>
                    <a:pt x="336" y="453"/>
                    <a:pt x="336" y="453"/>
                  </a:cubicBezTo>
                  <a:cubicBezTo>
                    <a:pt x="336" y="451"/>
                    <a:pt x="336" y="451"/>
                    <a:pt x="336" y="451"/>
                  </a:cubicBezTo>
                  <a:cubicBezTo>
                    <a:pt x="337" y="451"/>
                    <a:pt x="337" y="451"/>
                    <a:pt x="337" y="451"/>
                  </a:cubicBezTo>
                  <a:cubicBezTo>
                    <a:pt x="338" y="449"/>
                    <a:pt x="338" y="449"/>
                    <a:pt x="338" y="449"/>
                  </a:cubicBezTo>
                  <a:cubicBezTo>
                    <a:pt x="352" y="430"/>
                    <a:pt x="367" y="424"/>
                    <a:pt x="384" y="430"/>
                  </a:cubicBezTo>
                  <a:cubicBezTo>
                    <a:pt x="423" y="448"/>
                    <a:pt x="423" y="448"/>
                    <a:pt x="423" y="448"/>
                  </a:cubicBezTo>
                  <a:cubicBezTo>
                    <a:pt x="439" y="438"/>
                    <a:pt x="439" y="438"/>
                    <a:pt x="439" y="438"/>
                  </a:cubicBezTo>
                  <a:cubicBezTo>
                    <a:pt x="440" y="438"/>
                    <a:pt x="440" y="438"/>
                    <a:pt x="440" y="438"/>
                  </a:cubicBezTo>
                  <a:cubicBezTo>
                    <a:pt x="440" y="437"/>
                    <a:pt x="440" y="437"/>
                    <a:pt x="440" y="437"/>
                  </a:cubicBezTo>
                  <a:cubicBezTo>
                    <a:pt x="440" y="436"/>
                    <a:pt x="440" y="436"/>
                    <a:pt x="440" y="436"/>
                  </a:cubicBezTo>
                  <a:cubicBezTo>
                    <a:pt x="438" y="433"/>
                    <a:pt x="438" y="433"/>
                    <a:pt x="438" y="433"/>
                  </a:cubicBezTo>
                  <a:cubicBezTo>
                    <a:pt x="439" y="432"/>
                    <a:pt x="439" y="432"/>
                    <a:pt x="439" y="432"/>
                  </a:cubicBezTo>
                  <a:cubicBezTo>
                    <a:pt x="440" y="430"/>
                    <a:pt x="440" y="430"/>
                    <a:pt x="440" y="430"/>
                  </a:cubicBezTo>
                  <a:cubicBezTo>
                    <a:pt x="452" y="409"/>
                    <a:pt x="457" y="393"/>
                    <a:pt x="452" y="385"/>
                  </a:cubicBezTo>
                  <a:cubicBezTo>
                    <a:pt x="449" y="378"/>
                    <a:pt x="444" y="374"/>
                    <a:pt x="440" y="374"/>
                  </a:cubicBezTo>
                  <a:cubicBezTo>
                    <a:pt x="437" y="374"/>
                    <a:pt x="437" y="374"/>
                    <a:pt x="437" y="374"/>
                  </a:cubicBezTo>
                  <a:cubicBezTo>
                    <a:pt x="434" y="364"/>
                    <a:pt x="434" y="364"/>
                    <a:pt x="434" y="364"/>
                  </a:cubicBezTo>
                  <a:cubicBezTo>
                    <a:pt x="437" y="364"/>
                    <a:pt x="437" y="364"/>
                    <a:pt x="437" y="364"/>
                  </a:cubicBezTo>
                  <a:cubicBezTo>
                    <a:pt x="444" y="361"/>
                    <a:pt x="448" y="357"/>
                    <a:pt x="449" y="353"/>
                  </a:cubicBezTo>
                  <a:cubicBezTo>
                    <a:pt x="446" y="348"/>
                    <a:pt x="446" y="348"/>
                    <a:pt x="446" y="348"/>
                  </a:cubicBezTo>
                  <a:cubicBezTo>
                    <a:pt x="429" y="332"/>
                    <a:pt x="429" y="332"/>
                    <a:pt x="429" y="332"/>
                  </a:cubicBezTo>
                  <a:cubicBezTo>
                    <a:pt x="429" y="332"/>
                    <a:pt x="429" y="332"/>
                    <a:pt x="429" y="332"/>
                  </a:cubicBezTo>
                  <a:cubicBezTo>
                    <a:pt x="429" y="331"/>
                    <a:pt x="429" y="331"/>
                    <a:pt x="429" y="331"/>
                  </a:cubicBezTo>
                  <a:cubicBezTo>
                    <a:pt x="421" y="308"/>
                    <a:pt x="421" y="308"/>
                    <a:pt x="421" y="308"/>
                  </a:cubicBezTo>
                  <a:cubicBezTo>
                    <a:pt x="418" y="290"/>
                    <a:pt x="415" y="274"/>
                    <a:pt x="418" y="259"/>
                  </a:cubicBezTo>
                  <a:cubicBezTo>
                    <a:pt x="418" y="249"/>
                    <a:pt x="418" y="249"/>
                    <a:pt x="418" y="249"/>
                  </a:cubicBezTo>
                  <a:cubicBezTo>
                    <a:pt x="407" y="258"/>
                    <a:pt x="407" y="258"/>
                    <a:pt x="407" y="258"/>
                  </a:cubicBezTo>
                  <a:cubicBezTo>
                    <a:pt x="397" y="269"/>
                    <a:pt x="397" y="269"/>
                    <a:pt x="397" y="269"/>
                  </a:cubicBezTo>
                  <a:cubicBezTo>
                    <a:pt x="394" y="224"/>
                    <a:pt x="394" y="224"/>
                    <a:pt x="394" y="224"/>
                  </a:cubicBezTo>
                  <a:cubicBezTo>
                    <a:pt x="394" y="224"/>
                    <a:pt x="394" y="224"/>
                    <a:pt x="394" y="224"/>
                  </a:cubicBezTo>
                  <a:cubicBezTo>
                    <a:pt x="394" y="222"/>
                    <a:pt x="394" y="222"/>
                    <a:pt x="394" y="222"/>
                  </a:cubicBezTo>
                  <a:cubicBezTo>
                    <a:pt x="395" y="222"/>
                    <a:pt x="395" y="222"/>
                    <a:pt x="395" y="222"/>
                  </a:cubicBezTo>
                  <a:cubicBezTo>
                    <a:pt x="419" y="189"/>
                    <a:pt x="434" y="169"/>
                    <a:pt x="440" y="163"/>
                  </a:cubicBezTo>
                  <a:cubicBezTo>
                    <a:pt x="429" y="132"/>
                    <a:pt x="429" y="132"/>
                    <a:pt x="429" y="132"/>
                  </a:cubicBezTo>
                  <a:cubicBezTo>
                    <a:pt x="426" y="116"/>
                    <a:pt x="424" y="106"/>
                    <a:pt x="424" y="102"/>
                  </a:cubicBezTo>
                  <a:cubicBezTo>
                    <a:pt x="405" y="94"/>
                    <a:pt x="405" y="94"/>
                    <a:pt x="405" y="94"/>
                  </a:cubicBezTo>
                  <a:lnTo>
                    <a:pt x="395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HK" altLang="en-US"/>
            </a:p>
          </p:txBody>
        </p:sp>
        <p:sp>
          <p:nvSpPr>
            <p:cNvPr id="49" name="Freeform 19"/>
            <p:cNvSpPr/>
            <p:nvPr/>
          </p:nvSpPr>
          <p:spPr bwMode="auto">
            <a:xfrm>
              <a:off x="4390548" y="4189413"/>
              <a:ext cx="973138" cy="606425"/>
            </a:xfrm>
            <a:custGeom>
              <a:avLst/>
              <a:gdLst>
                <a:gd name="T0" fmla="*/ 85 w 645"/>
                <a:gd name="T1" fmla="*/ 11 h 402"/>
                <a:gd name="T2" fmla="*/ 113 w 645"/>
                <a:gd name="T3" fmla="*/ 31 h 402"/>
                <a:gd name="T4" fmla="*/ 129 w 645"/>
                <a:gd name="T5" fmla="*/ 53 h 402"/>
                <a:gd name="T6" fmla="*/ 116 w 645"/>
                <a:gd name="T7" fmla="*/ 68 h 402"/>
                <a:gd name="T8" fmla="*/ 80 w 645"/>
                <a:gd name="T9" fmla="*/ 77 h 402"/>
                <a:gd name="T10" fmla="*/ 84 w 645"/>
                <a:gd name="T11" fmla="*/ 98 h 402"/>
                <a:gd name="T12" fmla="*/ 94 w 645"/>
                <a:gd name="T13" fmla="*/ 142 h 402"/>
                <a:gd name="T14" fmla="*/ 118 w 645"/>
                <a:gd name="T15" fmla="*/ 150 h 402"/>
                <a:gd name="T16" fmla="*/ 120 w 645"/>
                <a:gd name="T17" fmla="*/ 152 h 402"/>
                <a:gd name="T18" fmla="*/ 134 w 645"/>
                <a:gd name="T19" fmla="*/ 172 h 402"/>
                <a:gd name="T20" fmla="*/ 141 w 645"/>
                <a:gd name="T21" fmla="*/ 192 h 402"/>
                <a:gd name="T22" fmla="*/ 106 w 645"/>
                <a:gd name="T23" fmla="*/ 243 h 402"/>
                <a:gd name="T24" fmla="*/ 4 w 645"/>
                <a:gd name="T25" fmla="*/ 268 h 402"/>
                <a:gd name="T26" fmla="*/ 11 w 645"/>
                <a:gd name="T27" fmla="*/ 306 h 402"/>
                <a:gd name="T28" fmla="*/ 50 w 645"/>
                <a:gd name="T29" fmla="*/ 377 h 402"/>
                <a:gd name="T30" fmla="*/ 52 w 645"/>
                <a:gd name="T31" fmla="*/ 378 h 402"/>
                <a:gd name="T32" fmla="*/ 67 w 645"/>
                <a:gd name="T33" fmla="*/ 398 h 402"/>
                <a:gd name="T34" fmla="*/ 80 w 645"/>
                <a:gd name="T35" fmla="*/ 364 h 402"/>
                <a:gd name="T36" fmla="*/ 102 w 645"/>
                <a:gd name="T37" fmla="*/ 335 h 402"/>
                <a:gd name="T38" fmla="*/ 148 w 645"/>
                <a:gd name="T39" fmla="*/ 333 h 402"/>
                <a:gd name="T40" fmla="*/ 167 w 645"/>
                <a:gd name="T41" fmla="*/ 293 h 402"/>
                <a:gd name="T42" fmla="*/ 210 w 645"/>
                <a:gd name="T43" fmla="*/ 292 h 402"/>
                <a:gd name="T44" fmla="*/ 288 w 645"/>
                <a:gd name="T45" fmla="*/ 320 h 402"/>
                <a:gd name="T46" fmla="*/ 290 w 645"/>
                <a:gd name="T47" fmla="*/ 320 h 402"/>
                <a:gd name="T48" fmla="*/ 319 w 645"/>
                <a:gd name="T49" fmla="*/ 335 h 402"/>
                <a:gd name="T50" fmla="*/ 319 w 645"/>
                <a:gd name="T51" fmla="*/ 335 h 402"/>
                <a:gd name="T52" fmla="*/ 347 w 645"/>
                <a:gd name="T53" fmla="*/ 336 h 402"/>
                <a:gd name="T54" fmla="*/ 374 w 645"/>
                <a:gd name="T55" fmla="*/ 304 h 402"/>
                <a:gd name="T56" fmla="*/ 391 w 645"/>
                <a:gd name="T57" fmla="*/ 315 h 402"/>
                <a:gd name="T58" fmla="*/ 393 w 645"/>
                <a:gd name="T59" fmla="*/ 341 h 402"/>
                <a:gd name="T60" fmla="*/ 420 w 645"/>
                <a:gd name="T61" fmla="*/ 323 h 402"/>
                <a:gd name="T62" fmla="*/ 435 w 645"/>
                <a:gd name="T63" fmla="*/ 324 h 402"/>
                <a:gd name="T64" fmla="*/ 449 w 645"/>
                <a:gd name="T65" fmla="*/ 370 h 402"/>
                <a:gd name="T66" fmla="*/ 511 w 645"/>
                <a:gd name="T67" fmla="*/ 342 h 402"/>
                <a:gd name="T68" fmla="*/ 568 w 645"/>
                <a:gd name="T69" fmla="*/ 318 h 402"/>
                <a:gd name="T70" fmla="*/ 625 w 645"/>
                <a:gd name="T71" fmla="*/ 301 h 402"/>
                <a:gd name="T72" fmla="*/ 639 w 645"/>
                <a:gd name="T73" fmla="*/ 291 h 402"/>
                <a:gd name="T74" fmla="*/ 606 w 645"/>
                <a:gd name="T75" fmla="*/ 201 h 402"/>
                <a:gd name="T76" fmla="*/ 621 w 645"/>
                <a:gd name="T77" fmla="*/ 175 h 402"/>
                <a:gd name="T78" fmla="*/ 585 w 645"/>
                <a:gd name="T79" fmla="*/ 164 h 402"/>
                <a:gd name="T80" fmla="*/ 567 w 645"/>
                <a:gd name="T81" fmla="*/ 143 h 402"/>
                <a:gd name="T82" fmla="*/ 566 w 645"/>
                <a:gd name="T83" fmla="*/ 141 h 402"/>
                <a:gd name="T84" fmla="*/ 492 w 645"/>
                <a:gd name="T85" fmla="*/ 124 h 402"/>
                <a:gd name="T86" fmla="*/ 428 w 645"/>
                <a:gd name="T87" fmla="*/ 122 h 402"/>
                <a:gd name="T88" fmla="*/ 284 w 645"/>
                <a:gd name="T89" fmla="*/ 64 h 402"/>
                <a:gd name="T90" fmla="*/ 189 w 645"/>
                <a:gd name="T91" fmla="*/ 0 h 402"/>
                <a:gd name="T92" fmla="*/ 97 w 645"/>
                <a:gd name="T93" fmla="*/ 6 h 402"/>
                <a:gd name="T94" fmla="*/ 81 w 645"/>
                <a:gd name="T95" fmla="*/ 1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45" h="402">
                  <a:moveTo>
                    <a:pt x="81" y="1"/>
                  </a:moveTo>
                  <a:cubicBezTo>
                    <a:pt x="80" y="5"/>
                    <a:pt x="80" y="5"/>
                    <a:pt x="80" y="5"/>
                  </a:cubicBezTo>
                  <a:cubicBezTo>
                    <a:pt x="85" y="11"/>
                    <a:pt x="85" y="11"/>
                    <a:pt x="85" y="11"/>
                  </a:cubicBezTo>
                  <a:cubicBezTo>
                    <a:pt x="113" y="30"/>
                    <a:pt x="113" y="30"/>
                    <a:pt x="113" y="30"/>
                  </a:cubicBezTo>
                  <a:cubicBezTo>
                    <a:pt x="113" y="30"/>
                    <a:pt x="113" y="30"/>
                    <a:pt x="113" y="30"/>
                  </a:cubicBezTo>
                  <a:cubicBezTo>
                    <a:pt x="113" y="31"/>
                    <a:pt x="113" y="31"/>
                    <a:pt x="113" y="31"/>
                  </a:cubicBezTo>
                  <a:cubicBezTo>
                    <a:pt x="114" y="31"/>
                    <a:pt x="114" y="31"/>
                    <a:pt x="114" y="31"/>
                  </a:cubicBezTo>
                  <a:cubicBezTo>
                    <a:pt x="131" y="50"/>
                    <a:pt x="131" y="50"/>
                    <a:pt x="131" y="50"/>
                  </a:cubicBezTo>
                  <a:cubicBezTo>
                    <a:pt x="129" y="53"/>
                    <a:pt x="129" y="53"/>
                    <a:pt x="129" y="53"/>
                  </a:cubicBezTo>
                  <a:cubicBezTo>
                    <a:pt x="118" y="65"/>
                    <a:pt x="118" y="65"/>
                    <a:pt x="118" y="65"/>
                  </a:cubicBezTo>
                  <a:cubicBezTo>
                    <a:pt x="117" y="66"/>
                    <a:pt x="117" y="66"/>
                    <a:pt x="117" y="66"/>
                  </a:cubicBezTo>
                  <a:cubicBezTo>
                    <a:pt x="116" y="68"/>
                    <a:pt x="116" y="68"/>
                    <a:pt x="116" y="68"/>
                  </a:cubicBezTo>
                  <a:cubicBezTo>
                    <a:pt x="98" y="68"/>
                    <a:pt x="98" y="68"/>
                    <a:pt x="98" y="68"/>
                  </a:cubicBezTo>
                  <a:cubicBezTo>
                    <a:pt x="87" y="69"/>
                    <a:pt x="87" y="69"/>
                    <a:pt x="87" y="69"/>
                  </a:cubicBezTo>
                  <a:cubicBezTo>
                    <a:pt x="80" y="77"/>
                    <a:pt x="80" y="77"/>
                    <a:pt x="80" y="77"/>
                  </a:cubicBezTo>
                  <a:cubicBezTo>
                    <a:pt x="83" y="86"/>
                    <a:pt x="83" y="86"/>
                    <a:pt x="83" y="86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84" y="98"/>
                    <a:pt x="84" y="98"/>
                    <a:pt x="84" y="98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4" y="113"/>
                    <a:pt x="94" y="113"/>
                  </a:cubicBezTo>
                  <a:cubicBezTo>
                    <a:pt x="94" y="142"/>
                    <a:pt x="94" y="142"/>
                    <a:pt x="94" y="142"/>
                  </a:cubicBezTo>
                  <a:cubicBezTo>
                    <a:pt x="102" y="145"/>
                    <a:pt x="102" y="145"/>
                    <a:pt x="102" y="145"/>
                  </a:cubicBezTo>
                  <a:cubicBezTo>
                    <a:pt x="117" y="150"/>
                    <a:pt x="117" y="150"/>
                    <a:pt x="117" y="150"/>
                  </a:cubicBezTo>
                  <a:cubicBezTo>
                    <a:pt x="118" y="150"/>
                    <a:pt x="118" y="150"/>
                    <a:pt x="118" y="150"/>
                  </a:cubicBezTo>
                  <a:cubicBezTo>
                    <a:pt x="118" y="150"/>
                    <a:pt x="118" y="150"/>
                    <a:pt x="118" y="150"/>
                  </a:cubicBezTo>
                  <a:cubicBezTo>
                    <a:pt x="119" y="151"/>
                    <a:pt x="119" y="151"/>
                    <a:pt x="119" y="151"/>
                  </a:cubicBezTo>
                  <a:cubicBezTo>
                    <a:pt x="120" y="152"/>
                    <a:pt x="120" y="152"/>
                    <a:pt x="120" y="152"/>
                  </a:cubicBezTo>
                  <a:cubicBezTo>
                    <a:pt x="134" y="171"/>
                    <a:pt x="134" y="171"/>
                    <a:pt x="134" y="171"/>
                  </a:cubicBezTo>
                  <a:cubicBezTo>
                    <a:pt x="134" y="172"/>
                    <a:pt x="134" y="172"/>
                    <a:pt x="134" y="172"/>
                  </a:cubicBezTo>
                  <a:cubicBezTo>
                    <a:pt x="134" y="172"/>
                    <a:pt x="134" y="172"/>
                    <a:pt x="134" y="172"/>
                  </a:cubicBezTo>
                  <a:cubicBezTo>
                    <a:pt x="141" y="191"/>
                    <a:pt x="141" y="191"/>
                    <a:pt x="141" y="191"/>
                  </a:cubicBezTo>
                  <a:cubicBezTo>
                    <a:pt x="141" y="192"/>
                    <a:pt x="141" y="192"/>
                    <a:pt x="141" y="192"/>
                  </a:cubicBezTo>
                  <a:cubicBezTo>
                    <a:pt x="141" y="192"/>
                    <a:pt x="141" y="192"/>
                    <a:pt x="141" y="192"/>
                  </a:cubicBezTo>
                  <a:cubicBezTo>
                    <a:pt x="141" y="205"/>
                    <a:pt x="141" y="205"/>
                    <a:pt x="141" y="205"/>
                  </a:cubicBezTo>
                  <a:cubicBezTo>
                    <a:pt x="140" y="212"/>
                    <a:pt x="138" y="218"/>
                    <a:pt x="136" y="223"/>
                  </a:cubicBezTo>
                  <a:cubicBezTo>
                    <a:pt x="131" y="230"/>
                    <a:pt x="121" y="236"/>
                    <a:pt x="106" y="243"/>
                  </a:cubicBezTo>
                  <a:cubicBezTo>
                    <a:pt x="71" y="264"/>
                    <a:pt x="71" y="264"/>
                    <a:pt x="71" y="264"/>
                  </a:cubicBezTo>
                  <a:cubicBezTo>
                    <a:pt x="69" y="264"/>
                    <a:pt x="69" y="264"/>
                    <a:pt x="69" y="264"/>
                  </a:cubicBezTo>
                  <a:cubicBezTo>
                    <a:pt x="4" y="268"/>
                    <a:pt x="4" y="268"/>
                    <a:pt x="4" y="268"/>
                  </a:cubicBezTo>
                  <a:cubicBezTo>
                    <a:pt x="0" y="284"/>
                    <a:pt x="0" y="284"/>
                    <a:pt x="0" y="284"/>
                  </a:cubicBezTo>
                  <a:cubicBezTo>
                    <a:pt x="11" y="305"/>
                    <a:pt x="11" y="305"/>
                    <a:pt x="11" y="305"/>
                  </a:cubicBezTo>
                  <a:cubicBezTo>
                    <a:pt x="11" y="306"/>
                    <a:pt x="11" y="306"/>
                    <a:pt x="11" y="306"/>
                  </a:cubicBezTo>
                  <a:cubicBezTo>
                    <a:pt x="11" y="307"/>
                    <a:pt x="11" y="307"/>
                    <a:pt x="11" y="307"/>
                  </a:cubicBezTo>
                  <a:cubicBezTo>
                    <a:pt x="15" y="334"/>
                    <a:pt x="15" y="334"/>
                    <a:pt x="15" y="334"/>
                  </a:cubicBezTo>
                  <a:cubicBezTo>
                    <a:pt x="50" y="377"/>
                    <a:pt x="50" y="377"/>
                    <a:pt x="50" y="377"/>
                  </a:cubicBezTo>
                  <a:cubicBezTo>
                    <a:pt x="52" y="377"/>
                    <a:pt x="52" y="377"/>
                    <a:pt x="52" y="377"/>
                  </a:cubicBezTo>
                  <a:cubicBezTo>
                    <a:pt x="52" y="377"/>
                    <a:pt x="52" y="377"/>
                    <a:pt x="52" y="377"/>
                  </a:cubicBezTo>
                  <a:cubicBezTo>
                    <a:pt x="52" y="378"/>
                    <a:pt x="52" y="378"/>
                    <a:pt x="52" y="378"/>
                  </a:cubicBezTo>
                  <a:cubicBezTo>
                    <a:pt x="66" y="402"/>
                    <a:pt x="66" y="402"/>
                    <a:pt x="66" y="402"/>
                  </a:cubicBezTo>
                  <a:cubicBezTo>
                    <a:pt x="67" y="399"/>
                    <a:pt x="67" y="399"/>
                    <a:pt x="67" y="399"/>
                  </a:cubicBezTo>
                  <a:cubicBezTo>
                    <a:pt x="67" y="398"/>
                    <a:pt x="67" y="398"/>
                    <a:pt x="67" y="398"/>
                  </a:cubicBezTo>
                  <a:cubicBezTo>
                    <a:pt x="79" y="365"/>
                    <a:pt x="79" y="365"/>
                    <a:pt x="79" y="365"/>
                  </a:cubicBezTo>
                  <a:cubicBezTo>
                    <a:pt x="79" y="365"/>
                    <a:pt x="79" y="365"/>
                    <a:pt x="79" y="365"/>
                  </a:cubicBezTo>
                  <a:cubicBezTo>
                    <a:pt x="80" y="364"/>
                    <a:pt x="80" y="364"/>
                    <a:pt x="80" y="364"/>
                  </a:cubicBezTo>
                  <a:cubicBezTo>
                    <a:pt x="80" y="364"/>
                    <a:pt x="80" y="364"/>
                    <a:pt x="80" y="364"/>
                  </a:cubicBezTo>
                  <a:cubicBezTo>
                    <a:pt x="101" y="336"/>
                    <a:pt x="101" y="336"/>
                    <a:pt x="101" y="336"/>
                  </a:cubicBezTo>
                  <a:cubicBezTo>
                    <a:pt x="102" y="335"/>
                    <a:pt x="102" y="335"/>
                    <a:pt x="102" y="335"/>
                  </a:cubicBezTo>
                  <a:cubicBezTo>
                    <a:pt x="129" y="323"/>
                    <a:pt x="129" y="323"/>
                    <a:pt x="129" y="323"/>
                  </a:cubicBezTo>
                  <a:cubicBezTo>
                    <a:pt x="131" y="323"/>
                    <a:pt x="131" y="323"/>
                    <a:pt x="131" y="323"/>
                  </a:cubicBezTo>
                  <a:cubicBezTo>
                    <a:pt x="148" y="333"/>
                    <a:pt x="148" y="333"/>
                    <a:pt x="148" y="333"/>
                  </a:cubicBezTo>
                  <a:cubicBezTo>
                    <a:pt x="170" y="331"/>
                    <a:pt x="170" y="331"/>
                    <a:pt x="170" y="331"/>
                  </a:cubicBezTo>
                  <a:cubicBezTo>
                    <a:pt x="162" y="294"/>
                    <a:pt x="162" y="294"/>
                    <a:pt x="162" y="294"/>
                  </a:cubicBezTo>
                  <a:cubicBezTo>
                    <a:pt x="167" y="293"/>
                    <a:pt x="167" y="293"/>
                    <a:pt x="167" y="293"/>
                  </a:cubicBezTo>
                  <a:cubicBezTo>
                    <a:pt x="187" y="291"/>
                    <a:pt x="187" y="291"/>
                    <a:pt x="187" y="291"/>
                  </a:cubicBezTo>
                  <a:cubicBezTo>
                    <a:pt x="208" y="292"/>
                    <a:pt x="208" y="292"/>
                    <a:pt x="208" y="292"/>
                  </a:cubicBezTo>
                  <a:cubicBezTo>
                    <a:pt x="210" y="292"/>
                    <a:pt x="210" y="292"/>
                    <a:pt x="210" y="292"/>
                  </a:cubicBezTo>
                  <a:cubicBezTo>
                    <a:pt x="210" y="293"/>
                    <a:pt x="210" y="293"/>
                    <a:pt x="210" y="293"/>
                  </a:cubicBezTo>
                  <a:cubicBezTo>
                    <a:pt x="252" y="312"/>
                    <a:pt x="252" y="312"/>
                    <a:pt x="252" y="312"/>
                  </a:cubicBezTo>
                  <a:cubicBezTo>
                    <a:pt x="288" y="320"/>
                    <a:pt x="288" y="320"/>
                    <a:pt x="288" y="320"/>
                  </a:cubicBezTo>
                  <a:cubicBezTo>
                    <a:pt x="289" y="320"/>
                    <a:pt x="289" y="320"/>
                    <a:pt x="289" y="320"/>
                  </a:cubicBezTo>
                  <a:cubicBezTo>
                    <a:pt x="289" y="320"/>
                    <a:pt x="289" y="320"/>
                    <a:pt x="289" y="320"/>
                  </a:cubicBezTo>
                  <a:cubicBezTo>
                    <a:pt x="290" y="320"/>
                    <a:pt x="290" y="320"/>
                    <a:pt x="290" y="320"/>
                  </a:cubicBezTo>
                  <a:cubicBezTo>
                    <a:pt x="302" y="328"/>
                    <a:pt x="302" y="328"/>
                    <a:pt x="302" y="328"/>
                  </a:cubicBezTo>
                  <a:cubicBezTo>
                    <a:pt x="319" y="334"/>
                    <a:pt x="319" y="334"/>
                    <a:pt x="319" y="334"/>
                  </a:cubicBezTo>
                  <a:cubicBezTo>
                    <a:pt x="319" y="335"/>
                    <a:pt x="319" y="335"/>
                    <a:pt x="319" y="335"/>
                  </a:cubicBezTo>
                  <a:cubicBezTo>
                    <a:pt x="319" y="335"/>
                    <a:pt x="319" y="335"/>
                    <a:pt x="319" y="335"/>
                  </a:cubicBezTo>
                  <a:cubicBezTo>
                    <a:pt x="319" y="335"/>
                    <a:pt x="319" y="335"/>
                    <a:pt x="319" y="335"/>
                  </a:cubicBezTo>
                  <a:cubicBezTo>
                    <a:pt x="319" y="335"/>
                    <a:pt x="319" y="335"/>
                    <a:pt x="319" y="335"/>
                  </a:cubicBezTo>
                  <a:cubicBezTo>
                    <a:pt x="329" y="345"/>
                    <a:pt x="329" y="345"/>
                    <a:pt x="329" y="345"/>
                  </a:cubicBezTo>
                  <a:cubicBezTo>
                    <a:pt x="335" y="347"/>
                    <a:pt x="335" y="347"/>
                    <a:pt x="335" y="347"/>
                  </a:cubicBezTo>
                  <a:cubicBezTo>
                    <a:pt x="347" y="336"/>
                    <a:pt x="347" y="336"/>
                    <a:pt x="347" y="336"/>
                  </a:cubicBezTo>
                  <a:cubicBezTo>
                    <a:pt x="347" y="335"/>
                    <a:pt x="347" y="335"/>
                    <a:pt x="347" y="335"/>
                  </a:cubicBezTo>
                  <a:cubicBezTo>
                    <a:pt x="365" y="322"/>
                    <a:pt x="365" y="322"/>
                    <a:pt x="365" y="322"/>
                  </a:cubicBezTo>
                  <a:cubicBezTo>
                    <a:pt x="374" y="304"/>
                    <a:pt x="374" y="304"/>
                    <a:pt x="374" y="304"/>
                  </a:cubicBezTo>
                  <a:cubicBezTo>
                    <a:pt x="391" y="313"/>
                    <a:pt x="391" y="313"/>
                    <a:pt x="391" y="313"/>
                  </a:cubicBezTo>
                  <a:cubicBezTo>
                    <a:pt x="391" y="314"/>
                    <a:pt x="391" y="314"/>
                    <a:pt x="391" y="314"/>
                  </a:cubicBezTo>
                  <a:cubicBezTo>
                    <a:pt x="391" y="315"/>
                    <a:pt x="391" y="315"/>
                    <a:pt x="391" y="315"/>
                  </a:cubicBezTo>
                  <a:cubicBezTo>
                    <a:pt x="396" y="329"/>
                    <a:pt x="396" y="329"/>
                    <a:pt x="396" y="329"/>
                  </a:cubicBezTo>
                  <a:cubicBezTo>
                    <a:pt x="396" y="332"/>
                    <a:pt x="396" y="332"/>
                    <a:pt x="396" y="332"/>
                  </a:cubicBezTo>
                  <a:cubicBezTo>
                    <a:pt x="393" y="341"/>
                    <a:pt x="393" y="341"/>
                    <a:pt x="393" y="341"/>
                  </a:cubicBezTo>
                  <a:cubicBezTo>
                    <a:pt x="395" y="343"/>
                    <a:pt x="395" y="343"/>
                    <a:pt x="395" y="343"/>
                  </a:cubicBezTo>
                  <a:cubicBezTo>
                    <a:pt x="405" y="338"/>
                    <a:pt x="405" y="338"/>
                    <a:pt x="405" y="338"/>
                  </a:cubicBezTo>
                  <a:cubicBezTo>
                    <a:pt x="420" y="323"/>
                    <a:pt x="420" y="323"/>
                    <a:pt x="420" y="323"/>
                  </a:cubicBezTo>
                  <a:cubicBezTo>
                    <a:pt x="434" y="323"/>
                    <a:pt x="434" y="323"/>
                    <a:pt x="434" y="323"/>
                  </a:cubicBezTo>
                  <a:cubicBezTo>
                    <a:pt x="434" y="324"/>
                    <a:pt x="434" y="324"/>
                    <a:pt x="434" y="324"/>
                  </a:cubicBezTo>
                  <a:cubicBezTo>
                    <a:pt x="435" y="324"/>
                    <a:pt x="435" y="324"/>
                    <a:pt x="435" y="324"/>
                  </a:cubicBezTo>
                  <a:cubicBezTo>
                    <a:pt x="444" y="330"/>
                    <a:pt x="444" y="330"/>
                    <a:pt x="444" y="330"/>
                  </a:cubicBezTo>
                  <a:cubicBezTo>
                    <a:pt x="450" y="336"/>
                    <a:pt x="453" y="342"/>
                    <a:pt x="450" y="347"/>
                  </a:cubicBezTo>
                  <a:cubicBezTo>
                    <a:pt x="449" y="370"/>
                    <a:pt x="449" y="370"/>
                    <a:pt x="449" y="370"/>
                  </a:cubicBezTo>
                  <a:cubicBezTo>
                    <a:pt x="456" y="382"/>
                    <a:pt x="456" y="382"/>
                    <a:pt x="456" y="382"/>
                  </a:cubicBezTo>
                  <a:cubicBezTo>
                    <a:pt x="458" y="383"/>
                    <a:pt x="458" y="383"/>
                    <a:pt x="458" y="383"/>
                  </a:cubicBezTo>
                  <a:cubicBezTo>
                    <a:pt x="483" y="355"/>
                    <a:pt x="500" y="342"/>
                    <a:pt x="511" y="342"/>
                  </a:cubicBezTo>
                  <a:cubicBezTo>
                    <a:pt x="539" y="342"/>
                    <a:pt x="539" y="342"/>
                    <a:pt x="539" y="342"/>
                  </a:cubicBezTo>
                  <a:cubicBezTo>
                    <a:pt x="545" y="328"/>
                    <a:pt x="545" y="328"/>
                    <a:pt x="545" y="328"/>
                  </a:cubicBezTo>
                  <a:cubicBezTo>
                    <a:pt x="568" y="318"/>
                    <a:pt x="568" y="318"/>
                    <a:pt x="568" y="318"/>
                  </a:cubicBezTo>
                  <a:cubicBezTo>
                    <a:pt x="569" y="318"/>
                    <a:pt x="569" y="318"/>
                    <a:pt x="569" y="318"/>
                  </a:cubicBezTo>
                  <a:cubicBezTo>
                    <a:pt x="596" y="315"/>
                    <a:pt x="596" y="315"/>
                    <a:pt x="596" y="315"/>
                  </a:cubicBezTo>
                  <a:cubicBezTo>
                    <a:pt x="625" y="301"/>
                    <a:pt x="625" y="301"/>
                    <a:pt x="625" y="301"/>
                  </a:cubicBezTo>
                  <a:cubicBezTo>
                    <a:pt x="625" y="300"/>
                    <a:pt x="625" y="300"/>
                    <a:pt x="625" y="300"/>
                  </a:cubicBezTo>
                  <a:cubicBezTo>
                    <a:pt x="643" y="300"/>
                    <a:pt x="643" y="300"/>
                    <a:pt x="643" y="300"/>
                  </a:cubicBezTo>
                  <a:cubicBezTo>
                    <a:pt x="639" y="291"/>
                    <a:pt x="639" y="291"/>
                    <a:pt x="639" y="291"/>
                  </a:cubicBezTo>
                  <a:cubicBezTo>
                    <a:pt x="640" y="289"/>
                    <a:pt x="640" y="289"/>
                    <a:pt x="640" y="289"/>
                  </a:cubicBezTo>
                  <a:cubicBezTo>
                    <a:pt x="645" y="285"/>
                    <a:pt x="645" y="285"/>
                    <a:pt x="645" y="285"/>
                  </a:cubicBezTo>
                  <a:cubicBezTo>
                    <a:pt x="606" y="201"/>
                    <a:pt x="606" y="201"/>
                    <a:pt x="606" y="201"/>
                  </a:cubicBezTo>
                  <a:cubicBezTo>
                    <a:pt x="606" y="199"/>
                    <a:pt x="606" y="199"/>
                    <a:pt x="606" y="199"/>
                  </a:cubicBezTo>
                  <a:cubicBezTo>
                    <a:pt x="605" y="198"/>
                    <a:pt x="605" y="198"/>
                    <a:pt x="605" y="198"/>
                  </a:cubicBezTo>
                  <a:cubicBezTo>
                    <a:pt x="621" y="175"/>
                    <a:pt x="621" y="175"/>
                    <a:pt x="621" y="175"/>
                  </a:cubicBezTo>
                  <a:cubicBezTo>
                    <a:pt x="616" y="170"/>
                    <a:pt x="616" y="170"/>
                    <a:pt x="616" y="170"/>
                  </a:cubicBezTo>
                  <a:cubicBezTo>
                    <a:pt x="588" y="164"/>
                    <a:pt x="588" y="164"/>
                    <a:pt x="588" y="164"/>
                  </a:cubicBezTo>
                  <a:cubicBezTo>
                    <a:pt x="585" y="164"/>
                    <a:pt x="585" y="164"/>
                    <a:pt x="585" y="164"/>
                  </a:cubicBezTo>
                  <a:cubicBezTo>
                    <a:pt x="585" y="164"/>
                    <a:pt x="585" y="164"/>
                    <a:pt x="585" y="164"/>
                  </a:cubicBezTo>
                  <a:cubicBezTo>
                    <a:pt x="585" y="162"/>
                    <a:pt x="585" y="162"/>
                    <a:pt x="585" y="162"/>
                  </a:cubicBezTo>
                  <a:cubicBezTo>
                    <a:pt x="567" y="143"/>
                    <a:pt x="567" y="143"/>
                    <a:pt x="567" y="143"/>
                  </a:cubicBezTo>
                  <a:cubicBezTo>
                    <a:pt x="568" y="139"/>
                    <a:pt x="568" y="139"/>
                    <a:pt x="568" y="139"/>
                  </a:cubicBezTo>
                  <a:cubicBezTo>
                    <a:pt x="567" y="140"/>
                    <a:pt x="567" y="140"/>
                    <a:pt x="567" y="140"/>
                  </a:cubicBezTo>
                  <a:cubicBezTo>
                    <a:pt x="566" y="141"/>
                    <a:pt x="566" y="141"/>
                    <a:pt x="566" y="141"/>
                  </a:cubicBezTo>
                  <a:cubicBezTo>
                    <a:pt x="550" y="131"/>
                    <a:pt x="550" y="131"/>
                    <a:pt x="550" y="131"/>
                  </a:cubicBezTo>
                  <a:cubicBezTo>
                    <a:pt x="542" y="140"/>
                    <a:pt x="535" y="147"/>
                    <a:pt x="526" y="149"/>
                  </a:cubicBezTo>
                  <a:cubicBezTo>
                    <a:pt x="519" y="152"/>
                    <a:pt x="507" y="143"/>
                    <a:pt x="492" y="124"/>
                  </a:cubicBezTo>
                  <a:cubicBezTo>
                    <a:pt x="483" y="114"/>
                    <a:pt x="483" y="114"/>
                    <a:pt x="483" y="114"/>
                  </a:cubicBezTo>
                  <a:cubicBezTo>
                    <a:pt x="482" y="112"/>
                    <a:pt x="475" y="114"/>
                    <a:pt x="463" y="118"/>
                  </a:cubicBezTo>
                  <a:cubicBezTo>
                    <a:pt x="445" y="124"/>
                    <a:pt x="434" y="125"/>
                    <a:pt x="428" y="122"/>
                  </a:cubicBezTo>
                  <a:cubicBezTo>
                    <a:pt x="423" y="117"/>
                    <a:pt x="421" y="106"/>
                    <a:pt x="423" y="93"/>
                  </a:cubicBezTo>
                  <a:cubicBezTo>
                    <a:pt x="424" y="81"/>
                    <a:pt x="423" y="75"/>
                    <a:pt x="421" y="72"/>
                  </a:cubicBezTo>
                  <a:cubicBezTo>
                    <a:pt x="284" y="64"/>
                    <a:pt x="284" y="64"/>
                    <a:pt x="284" y="64"/>
                  </a:cubicBezTo>
                  <a:cubicBezTo>
                    <a:pt x="271" y="59"/>
                    <a:pt x="260" y="54"/>
                    <a:pt x="255" y="48"/>
                  </a:cubicBezTo>
                  <a:cubicBezTo>
                    <a:pt x="234" y="43"/>
                    <a:pt x="234" y="43"/>
                    <a:pt x="234" y="43"/>
                  </a:cubicBezTo>
                  <a:cubicBezTo>
                    <a:pt x="226" y="40"/>
                    <a:pt x="210" y="26"/>
                    <a:pt x="189" y="0"/>
                  </a:cubicBezTo>
                  <a:cubicBezTo>
                    <a:pt x="175" y="11"/>
                    <a:pt x="175" y="11"/>
                    <a:pt x="175" y="11"/>
                  </a:cubicBezTo>
                  <a:cubicBezTo>
                    <a:pt x="154" y="5"/>
                    <a:pt x="154" y="5"/>
                    <a:pt x="154" y="5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7" y="6"/>
                    <a:pt x="97" y="6"/>
                    <a:pt x="97" y="6"/>
                  </a:cubicBezTo>
                  <a:lnTo>
                    <a:pt x="8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HK" altLang="en-US"/>
            </a:p>
          </p:txBody>
        </p:sp>
        <p:sp>
          <p:nvSpPr>
            <p:cNvPr id="50" name="Freeform 20"/>
            <p:cNvSpPr/>
            <p:nvPr/>
          </p:nvSpPr>
          <p:spPr bwMode="auto">
            <a:xfrm>
              <a:off x="4604861" y="5305425"/>
              <a:ext cx="1009650" cy="803275"/>
            </a:xfrm>
            <a:custGeom>
              <a:avLst/>
              <a:gdLst>
                <a:gd name="T0" fmla="*/ 645 w 669"/>
                <a:gd name="T1" fmla="*/ 171 h 532"/>
                <a:gd name="T2" fmla="*/ 669 w 669"/>
                <a:gd name="T3" fmla="*/ 166 h 532"/>
                <a:gd name="T4" fmla="*/ 622 w 669"/>
                <a:gd name="T5" fmla="*/ 118 h 532"/>
                <a:gd name="T6" fmla="*/ 589 w 669"/>
                <a:gd name="T7" fmla="*/ 58 h 532"/>
                <a:gd name="T8" fmla="*/ 532 w 669"/>
                <a:gd name="T9" fmla="*/ 71 h 532"/>
                <a:gd name="T10" fmla="*/ 529 w 669"/>
                <a:gd name="T11" fmla="*/ 77 h 532"/>
                <a:gd name="T12" fmla="*/ 482 w 669"/>
                <a:gd name="T13" fmla="*/ 66 h 532"/>
                <a:gd name="T14" fmla="*/ 397 w 669"/>
                <a:gd name="T15" fmla="*/ 105 h 532"/>
                <a:gd name="T16" fmla="*/ 397 w 669"/>
                <a:gd name="T17" fmla="*/ 50 h 532"/>
                <a:gd name="T18" fmla="*/ 393 w 669"/>
                <a:gd name="T19" fmla="*/ 27 h 532"/>
                <a:gd name="T20" fmla="*/ 365 w 669"/>
                <a:gd name="T21" fmla="*/ 26 h 532"/>
                <a:gd name="T22" fmla="*/ 334 w 669"/>
                <a:gd name="T23" fmla="*/ 24 h 532"/>
                <a:gd name="T24" fmla="*/ 289 w 669"/>
                <a:gd name="T25" fmla="*/ 3 h 532"/>
                <a:gd name="T26" fmla="*/ 277 w 669"/>
                <a:gd name="T27" fmla="*/ 65 h 532"/>
                <a:gd name="T28" fmla="*/ 218 w 669"/>
                <a:gd name="T29" fmla="*/ 47 h 532"/>
                <a:gd name="T30" fmla="*/ 205 w 669"/>
                <a:gd name="T31" fmla="*/ 43 h 532"/>
                <a:gd name="T32" fmla="*/ 189 w 669"/>
                <a:gd name="T33" fmla="*/ 87 h 532"/>
                <a:gd name="T34" fmla="*/ 198 w 669"/>
                <a:gd name="T35" fmla="*/ 125 h 532"/>
                <a:gd name="T36" fmla="*/ 179 w 669"/>
                <a:gd name="T37" fmla="*/ 161 h 532"/>
                <a:gd name="T38" fmla="*/ 137 w 669"/>
                <a:gd name="T39" fmla="*/ 270 h 532"/>
                <a:gd name="T40" fmla="*/ 76 w 669"/>
                <a:gd name="T41" fmla="*/ 310 h 532"/>
                <a:gd name="T42" fmla="*/ 84 w 669"/>
                <a:gd name="T43" fmla="*/ 329 h 532"/>
                <a:gd name="T44" fmla="*/ 50 w 669"/>
                <a:gd name="T45" fmla="*/ 376 h 532"/>
                <a:gd name="T46" fmla="*/ 14 w 669"/>
                <a:gd name="T47" fmla="*/ 387 h 532"/>
                <a:gd name="T48" fmla="*/ 7 w 669"/>
                <a:gd name="T49" fmla="*/ 485 h 532"/>
                <a:gd name="T50" fmla="*/ 20 w 669"/>
                <a:gd name="T51" fmla="*/ 517 h 532"/>
                <a:gd name="T52" fmla="*/ 55 w 669"/>
                <a:gd name="T53" fmla="*/ 529 h 532"/>
                <a:gd name="T54" fmla="*/ 58 w 669"/>
                <a:gd name="T55" fmla="*/ 525 h 532"/>
                <a:gd name="T56" fmla="*/ 47 w 669"/>
                <a:gd name="T57" fmla="*/ 493 h 532"/>
                <a:gd name="T58" fmla="*/ 32 w 669"/>
                <a:gd name="T59" fmla="*/ 480 h 532"/>
                <a:gd name="T60" fmla="*/ 49 w 669"/>
                <a:gd name="T61" fmla="*/ 458 h 532"/>
                <a:gd name="T62" fmla="*/ 85 w 669"/>
                <a:gd name="T63" fmla="*/ 429 h 532"/>
                <a:gd name="T64" fmla="*/ 169 w 669"/>
                <a:gd name="T65" fmla="*/ 373 h 532"/>
                <a:gd name="T66" fmla="*/ 186 w 669"/>
                <a:gd name="T67" fmla="*/ 383 h 532"/>
                <a:gd name="T68" fmla="*/ 198 w 669"/>
                <a:gd name="T69" fmla="*/ 373 h 532"/>
                <a:gd name="T70" fmla="*/ 255 w 669"/>
                <a:gd name="T71" fmla="*/ 362 h 532"/>
                <a:gd name="T72" fmla="*/ 258 w 669"/>
                <a:gd name="T73" fmla="*/ 359 h 532"/>
                <a:gd name="T74" fmla="*/ 314 w 669"/>
                <a:gd name="T75" fmla="*/ 337 h 532"/>
                <a:gd name="T76" fmla="*/ 326 w 669"/>
                <a:gd name="T77" fmla="*/ 253 h 532"/>
                <a:gd name="T78" fmla="*/ 344 w 669"/>
                <a:gd name="T79" fmla="*/ 250 h 532"/>
                <a:gd name="T80" fmla="*/ 349 w 669"/>
                <a:gd name="T81" fmla="*/ 252 h 532"/>
                <a:gd name="T82" fmla="*/ 419 w 669"/>
                <a:gd name="T83" fmla="*/ 297 h 532"/>
                <a:gd name="T84" fmla="*/ 411 w 669"/>
                <a:gd name="T85" fmla="*/ 272 h 532"/>
                <a:gd name="T86" fmla="*/ 438 w 669"/>
                <a:gd name="T87" fmla="*/ 261 h 532"/>
                <a:gd name="T88" fmla="*/ 456 w 669"/>
                <a:gd name="T89" fmla="*/ 252 h 532"/>
                <a:gd name="T90" fmla="*/ 509 w 669"/>
                <a:gd name="T91" fmla="*/ 268 h 532"/>
                <a:gd name="T92" fmla="*/ 544 w 669"/>
                <a:gd name="T93" fmla="*/ 245 h 532"/>
                <a:gd name="T94" fmla="*/ 547 w 669"/>
                <a:gd name="T95" fmla="*/ 248 h 532"/>
                <a:gd name="T96" fmla="*/ 628 w 669"/>
                <a:gd name="T97" fmla="*/ 182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69" h="532">
                  <a:moveTo>
                    <a:pt x="628" y="182"/>
                  </a:moveTo>
                  <a:cubicBezTo>
                    <a:pt x="638" y="181"/>
                    <a:pt x="643" y="177"/>
                    <a:pt x="645" y="172"/>
                  </a:cubicBezTo>
                  <a:cubicBezTo>
                    <a:pt x="645" y="171"/>
                    <a:pt x="645" y="171"/>
                    <a:pt x="645" y="171"/>
                  </a:cubicBezTo>
                  <a:cubicBezTo>
                    <a:pt x="646" y="167"/>
                    <a:pt x="646" y="167"/>
                    <a:pt x="646" y="167"/>
                  </a:cubicBezTo>
                  <a:cubicBezTo>
                    <a:pt x="650" y="167"/>
                    <a:pt x="650" y="167"/>
                    <a:pt x="650" y="167"/>
                  </a:cubicBezTo>
                  <a:cubicBezTo>
                    <a:pt x="669" y="166"/>
                    <a:pt x="669" y="166"/>
                    <a:pt x="669" y="166"/>
                  </a:cubicBezTo>
                  <a:cubicBezTo>
                    <a:pt x="669" y="153"/>
                    <a:pt x="669" y="153"/>
                    <a:pt x="669" y="153"/>
                  </a:cubicBezTo>
                  <a:cubicBezTo>
                    <a:pt x="664" y="153"/>
                    <a:pt x="659" y="151"/>
                    <a:pt x="654" y="146"/>
                  </a:cubicBezTo>
                  <a:cubicBezTo>
                    <a:pt x="622" y="118"/>
                    <a:pt x="622" y="118"/>
                    <a:pt x="622" y="118"/>
                  </a:cubicBezTo>
                  <a:cubicBezTo>
                    <a:pt x="622" y="117"/>
                    <a:pt x="622" y="117"/>
                    <a:pt x="622" y="117"/>
                  </a:cubicBezTo>
                  <a:cubicBezTo>
                    <a:pt x="608" y="77"/>
                    <a:pt x="608" y="77"/>
                    <a:pt x="608" y="77"/>
                  </a:cubicBezTo>
                  <a:cubicBezTo>
                    <a:pt x="589" y="58"/>
                    <a:pt x="589" y="58"/>
                    <a:pt x="589" y="58"/>
                  </a:cubicBezTo>
                  <a:cubicBezTo>
                    <a:pt x="566" y="57"/>
                    <a:pt x="548" y="57"/>
                    <a:pt x="535" y="58"/>
                  </a:cubicBezTo>
                  <a:cubicBezTo>
                    <a:pt x="531" y="59"/>
                    <a:pt x="531" y="59"/>
                    <a:pt x="531" y="59"/>
                  </a:cubicBezTo>
                  <a:cubicBezTo>
                    <a:pt x="532" y="71"/>
                    <a:pt x="532" y="71"/>
                    <a:pt x="532" y="71"/>
                  </a:cubicBezTo>
                  <a:cubicBezTo>
                    <a:pt x="532" y="74"/>
                    <a:pt x="532" y="74"/>
                    <a:pt x="532" y="74"/>
                  </a:cubicBezTo>
                  <a:cubicBezTo>
                    <a:pt x="532" y="77"/>
                    <a:pt x="532" y="77"/>
                    <a:pt x="532" y="77"/>
                  </a:cubicBezTo>
                  <a:cubicBezTo>
                    <a:pt x="529" y="77"/>
                    <a:pt x="529" y="77"/>
                    <a:pt x="529" y="77"/>
                  </a:cubicBezTo>
                  <a:cubicBezTo>
                    <a:pt x="512" y="84"/>
                    <a:pt x="512" y="84"/>
                    <a:pt x="512" y="84"/>
                  </a:cubicBezTo>
                  <a:cubicBezTo>
                    <a:pt x="509" y="82"/>
                    <a:pt x="509" y="82"/>
                    <a:pt x="509" y="82"/>
                  </a:cubicBezTo>
                  <a:cubicBezTo>
                    <a:pt x="495" y="68"/>
                    <a:pt x="487" y="63"/>
                    <a:pt x="482" y="66"/>
                  </a:cubicBezTo>
                  <a:cubicBezTo>
                    <a:pt x="445" y="84"/>
                    <a:pt x="424" y="93"/>
                    <a:pt x="417" y="88"/>
                  </a:cubicBezTo>
                  <a:cubicBezTo>
                    <a:pt x="413" y="89"/>
                    <a:pt x="408" y="94"/>
                    <a:pt x="400" y="101"/>
                  </a:cubicBezTo>
                  <a:cubicBezTo>
                    <a:pt x="397" y="105"/>
                    <a:pt x="397" y="105"/>
                    <a:pt x="397" y="105"/>
                  </a:cubicBezTo>
                  <a:cubicBezTo>
                    <a:pt x="393" y="101"/>
                    <a:pt x="393" y="101"/>
                    <a:pt x="393" y="101"/>
                  </a:cubicBezTo>
                  <a:cubicBezTo>
                    <a:pt x="382" y="91"/>
                    <a:pt x="377" y="83"/>
                    <a:pt x="377" y="77"/>
                  </a:cubicBezTo>
                  <a:cubicBezTo>
                    <a:pt x="377" y="72"/>
                    <a:pt x="384" y="64"/>
                    <a:pt x="397" y="50"/>
                  </a:cubicBezTo>
                  <a:cubicBezTo>
                    <a:pt x="412" y="33"/>
                    <a:pt x="419" y="24"/>
                    <a:pt x="419" y="22"/>
                  </a:cubicBezTo>
                  <a:cubicBezTo>
                    <a:pt x="416" y="17"/>
                    <a:pt x="416" y="17"/>
                    <a:pt x="416" y="17"/>
                  </a:cubicBezTo>
                  <a:cubicBezTo>
                    <a:pt x="412" y="14"/>
                    <a:pt x="403" y="19"/>
                    <a:pt x="393" y="27"/>
                  </a:cubicBezTo>
                  <a:cubicBezTo>
                    <a:pt x="382" y="34"/>
                    <a:pt x="376" y="38"/>
                    <a:pt x="372" y="37"/>
                  </a:cubicBezTo>
                  <a:cubicBezTo>
                    <a:pt x="370" y="37"/>
                    <a:pt x="368" y="33"/>
                    <a:pt x="367" y="28"/>
                  </a:cubicBezTo>
                  <a:cubicBezTo>
                    <a:pt x="365" y="26"/>
                    <a:pt x="365" y="26"/>
                    <a:pt x="365" y="26"/>
                  </a:cubicBezTo>
                  <a:cubicBezTo>
                    <a:pt x="356" y="9"/>
                    <a:pt x="356" y="9"/>
                    <a:pt x="356" y="9"/>
                  </a:cubicBezTo>
                  <a:cubicBezTo>
                    <a:pt x="336" y="22"/>
                    <a:pt x="336" y="22"/>
                    <a:pt x="336" y="22"/>
                  </a:cubicBezTo>
                  <a:cubicBezTo>
                    <a:pt x="334" y="24"/>
                    <a:pt x="334" y="24"/>
                    <a:pt x="334" y="24"/>
                  </a:cubicBezTo>
                  <a:cubicBezTo>
                    <a:pt x="333" y="22"/>
                    <a:pt x="333" y="22"/>
                    <a:pt x="333" y="22"/>
                  </a:cubicBezTo>
                  <a:cubicBezTo>
                    <a:pt x="332" y="22"/>
                    <a:pt x="332" y="22"/>
                    <a:pt x="332" y="22"/>
                  </a:cubicBezTo>
                  <a:cubicBezTo>
                    <a:pt x="317" y="13"/>
                    <a:pt x="303" y="8"/>
                    <a:pt x="289" y="3"/>
                  </a:cubicBezTo>
                  <a:cubicBezTo>
                    <a:pt x="280" y="0"/>
                    <a:pt x="270" y="4"/>
                    <a:pt x="261" y="15"/>
                  </a:cubicBezTo>
                  <a:cubicBezTo>
                    <a:pt x="270" y="31"/>
                    <a:pt x="270" y="31"/>
                    <a:pt x="270" y="31"/>
                  </a:cubicBezTo>
                  <a:cubicBezTo>
                    <a:pt x="277" y="47"/>
                    <a:pt x="280" y="58"/>
                    <a:pt x="277" y="65"/>
                  </a:cubicBezTo>
                  <a:cubicBezTo>
                    <a:pt x="276" y="68"/>
                    <a:pt x="273" y="71"/>
                    <a:pt x="268" y="71"/>
                  </a:cubicBezTo>
                  <a:cubicBezTo>
                    <a:pt x="262" y="74"/>
                    <a:pt x="253" y="71"/>
                    <a:pt x="241" y="62"/>
                  </a:cubicBezTo>
                  <a:cubicBezTo>
                    <a:pt x="231" y="56"/>
                    <a:pt x="224" y="50"/>
                    <a:pt x="218" y="47"/>
                  </a:cubicBezTo>
                  <a:cubicBezTo>
                    <a:pt x="205" y="42"/>
                    <a:pt x="205" y="42"/>
                    <a:pt x="205" y="42"/>
                  </a:cubicBezTo>
                  <a:cubicBezTo>
                    <a:pt x="205" y="43"/>
                    <a:pt x="205" y="43"/>
                    <a:pt x="205" y="43"/>
                  </a:cubicBezTo>
                  <a:cubicBezTo>
                    <a:pt x="205" y="43"/>
                    <a:pt x="205" y="43"/>
                    <a:pt x="205" y="43"/>
                  </a:cubicBezTo>
                  <a:cubicBezTo>
                    <a:pt x="206" y="45"/>
                    <a:pt x="206" y="45"/>
                    <a:pt x="206" y="45"/>
                  </a:cubicBezTo>
                  <a:cubicBezTo>
                    <a:pt x="206" y="68"/>
                    <a:pt x="206" y="68"/>
                    <a:pt x="206" y="68"/>
                  </a:cubicBezTo>
                  <a:cubicBezTo>
                    <a:pt x="189" y="87"/>
                    <a:pt x="189" y="87"/>
                    <a:pt x="189" y="87"/>
                  </a:cubicBezTo>
                  <a:cubicBezTo>
                    <a:pt x="189" y="105"/>
                    <a:pt x="189" y="105"/>
                    <a:pt x="189" y="105"/>
                  </a:cubicBezTo>
                  <a:cubicBezTo>
                    <a:pt x="197" y="124"/>
                    <a:pt x="197" y="124"/>
                    <a:pt x="197" y="124"/>
                  </a:cubicBezTo>
                  <a:cubicBezTo>
                    <a:pt x="198" y="125"/>
                    <a:pt x="198" y="125"/>
                    <a:pt x="198" y="125"/>
                  </a:cubicBezTo>
                  <a:cubicBezTo>
                    <a:pt x="186" y="143"/>
                    <a:pt x="186" y="143"/>
                    <a:pt x="186" y="143"/>
                  </a:cubicBezTo>
                  <a:cubicBezTo>
                    <a:pt x="179" y="160"/>
                    <a:pt x="179" y="160"/>
                    <a:pt x="179" y="160"/>
                  </a:cubicBezTo>
                  <a:cubicBezTo>
                    <a:pt x="179" y="161"/>
                    <a:pt x="179" y="161"/>
                    <a:pt x="179" y="161"/>
                  </a:cubicBezTo>
                  <a:cubicBezTo>
                    <a:pt x="163" y="177"/>
                    <a:pt x="163" y="177"/>
                    <a:pt x="163" y="177"/>
                  </a:cubicBezTo>
                  <a:cubicBezTo>
                    <a:pt x="136" y="237"/>
                    <a:pt x="136" y="237"/>
                    <a:pt x="136" y="237"/>
                  </a:cubicBezTo>
                  <a:cubicBezTo>
                    <a:pt x="137" y="270"/>
                    <a:pt x="137" y="270"/>
                    <a:pt x="137" y="270"/>
                  </a:cubicBezTo>
                  <a:cubicBezTo>
                    <a:pt x="136" y="271"/>
                    <a:pt x="136" y="271"/>
                    <a:pt x="136" y="271"/>
                  </a:cubicBezTo>
                  <a:cubicBezTo>
                    <a:pt x="79" y="304"/>
                    <a:pt x="79" y="304"/>
                    <a:pt x="79" y="304"/>
                  </a:cubicBezTo>
                  <a:cubicBezTo>
                    <a:pt x="76" y="310"/>
                    <a:pt x="76" y="310"/>
                    <a:pt x="76" y="310"/>
                  </a:cubicBezTo>
                  <a:cubicBezTo>
                    <a:pt x="84" y="327"/>
                    <a:pt x="84" y="327"/>
                    <a:pt x="84" y="327"/>
                  </a:cubicBezTo>
                  <a:cubicBezTo>
                    <a:pt x="84" y="328"/>
                    <a:pt x="84" y="328"/>
                    <a:pt x="84" y="328"/>
                  </a:cubicBezTo>
                  <a:cubicBezTo>
                    <a:pt x="84" y="329"/>
                    <a:pt x="84" y="329"/>
                    <a:pt x="84" y="329"/>
                  </a:cubicBezTo>
                  <a:cubicBezTo>
                    <a:pt x="78" y="351"/>
                    <a:pt x="78" y="351"/>
                    <a:pt x="78" y="351"/>
                  </a:cubicBezTo>
                  <a:cubicBezTo>
                    <a:pt x="55" y="348"/>
                    <a:pt x="55" y="348"/>
                    <a:pt x="55" y="348"/>
                  </a:cubicBezTo>
                  <a:cubicBezTo>
                    <a:pt x="50" y="376"/>
                    <a:pt x="50" y="376"/>
                    <a:pt x="50" y="376"/>
                  </a:cubicBezTo>
                  <a:cubicBezTo>
                    <a:pt x="20" y="376"/>
                    <a:pt x="20" y="376"/>
                    <a:pt x="20" y="376"/>
                  </a:cubicBezTo>
                  <a:cubicBezTo>
                    <a:pt x="14" y="387"/>
                    <a:pt x="14" y="387"/>
                    <a:pt x="14" y="387"/>
                  </a:cubicBezTo>
                  <a:cubicBezTo>
                    <a:pt x="14" y="387"/>
                    <a:pt x="14" y="387"/>
                    <a:pt x="14" y="387"/>
                  </a:cubicBezTo>
                  <a:cubicBezTo>
                    <a:pt x="6" y="405"/>
                    <a:pt x="6" y="405"/>
                    <a:pt x="6" y="405"/>
                  </a:cubicBezTo>
                  <a:cubicBezTo>
                    <a:pt x="0" y="471"/>
                    <a:pt x="0" y="471"/>
                    <a:pt x="0" y="471"/>
                  </a:cubicBezTo>
                  <a:cubicBezTo>
                    <a:pt x="7" y="485"/>
                    <a:pt x="7" y="485"/>
                    <a:pt x="7" y="485"/>
                  </a:cubicBezTo>
                  <a:cubicBezTo>
                    <a:pt x="8" y="487"/>
                    <a:pt x="8" y="487"/>
                    <a:pt x="8" y="487"/>
                  </a:cubicBezTo>
                  <a:cubicBezTo>
                    <a:pt x="8" y="501"/>
                    <a:pt x="8" y="501"/>
                    <a:pt x="8" y="501"/>
                  </a:cubicBezTo>
                  <a:cubicBezTo>
                    <a:pt x="20" y="517"/>
                    <a:pt x="20" y="517"/>
                    <a:pt x="20" y="517"/>
                  </a:cubicBezTo>
                  <a:cubicBezTo>
                    <a:pt x="21" y="519"/>
                    <a:pt x="21" y="519"/>
                    <a:pt x="21" y="519"/>
                  </a:cubicBezTo>
                  <a:cubicBezTo>
                    <a:pt x="21" y="532"/>
                    <a:pt x="21" y="532"/>
                    <a:pt x="21" y="532"/>
                  </a:cubicBezTo>
                  <a:cubicBezTo>
                    <a:pt x="55" y="529"/>
                    <a:pt x="55" y="529"/>
                    <a:pt x="55" y="529"/>
                  </a:cubicBezTo>
                  <a:cubicBezTo>
                    <a:pt x="57" y="526"/>
                    <a:pt x="57" y="526"/>
                    <a:pt x="57" y="526"/>
                  </a:cubicBezTo>
                  <a:cubicBezTo>
                    <a:pt x="57" y="525"/>
                    <a:pt x="57" y="525"/>
                    <a:pt x="57" y="525"/>
                  </a:cubicBezTo>
                  <a:cubicBezTo>
                    <a:pt x="58" y="525"/>
                    <a:pt x="58" y="525"/>
                    <a:pt x="58" y="525"/>
                  </a:cubicBezTo>
                  <a:cubicBezTo>
                    <a:pt x="58" y="524"/>
                    <a:pt x="58" y="524"/>
                    <a:pt x="58" y="524"/>
                  </a:cubicBezTo>
                  <a:cubicBezTo>
                    <a:pt x="68" y="512"/>
                    <a:pt x="68" y="512"/>
                    <a:pt x="68" y="512"/>
                  </a:cubicBezTo>
                  <a:cubicBezTo>
                    <a:pt x="47" y="493"/>
                    <a:pt x="47" y="493"/>
                    <a:pt x="47" y="493"/>
                  </a:cubicBezTo>
                  <a:cubicBezTo>
                    <a:pt x="45" y="490"/>
                    <a:pt x="45" y="490"/>
                    <a:pt x="45" y="490"/>
                  </a:cubicBezTo>
                  <a:cubicBezTo>
                    <a:pt x="33" y="481"/>
                    <a:pt x="33" y="481"/>
                    <a:pt x="33" y="481"/>
                  </a:cubicBezTo>
                  <a:cubicBezTo>
                    <a:pt x="32" y="480"/>
                    <a:pt x="32" y="480"/>
                    <a:pt x="32" y="480"/>
                  </a:cubicBezTo>
                  <a:cubicBezTo>
                    <a:pt x="31" y="479"/>
                    <a:pt x="31" y="479"/>
                    <a:pt x="31" y="479"/>
                  </a:cubicBezTo>
                  <a:cubicBezTo>
                    <a:pt x="31" y="458"/>
                    <a:pt x="31" y="458"/>
                    <a:pt x="31" y="458"/>
                  </a:cubicBezTo>
                  <a:cubicBezTo>
                    <a:pt x="49" y="458"/>
                    <a:pt x="49" y="458"/>
                    <a:pt x="49" y="458"/>
                  </a:cubicBezTo>
                  <a:cubicBezTo>
                    <a:pt x="51" y="450"/>
                    <a:pt x="51" y="450"/>
                    <a:pt x="51" y="450"/>
                  </a:cubicBezTo>
                  <a:cubicBezTo>
                    <a:pt x="44" y="429"/>
                    <a:pt x="44" y="429"/>
                    <a:pt x="44" y="429"/>
                  </a:cubicBezTo>
                  <a:cubicBezTo>
                    <a:pt x="85" y="429"/>
                    <a:pt x="85" y="429"/>
                    <a:pt x="85" y="429"/>
                  </a:cubicBezTo>
                  <a:cubicBezTo>
                    <a:pt x="158" y="394"/>
                    <a:pt x="158" y="394"/>
                    <a:pt x="158" y="394"/>
                  </a:cubicBezTo>
                  <a:cubicBezTo>
                    <a:pt x="167" y="379"/>
                    <a:pt x="167" y="379"/>
                    <a:pt x="167" y="379"/>
                  </a:cubicBezTo>
                  <a:cubicBezTo>
                    <a:pt x="169" y="373"/>
                    <a:pt x="169" y="373"/>
                    <a:pt x="169" y="373"/>
                  </a:cubicBezTo>
                  <a:cubicBezTo>
                    <a:pt x="184" y="380"/>
                    <a:pt x="184" y="380"/>
                    <a:pt x="184" y="380"/>
                  </a:cubicBezTo>
                  <a:cubicBezTo>
                    <a:pt x="185" y="380"/>
                    <a:pt x="185" y="380"/>
                    <a:pt x="185" y="380"/>
                  </a:cubicBezTo>
                  <a:cubicBezTo>
                    <a:pt x="186" y="383"/>
                    <a:pt x="186" y="383"/>
                    <a:pt x="186" y="383"/>
                  </a:cubicBezTo>
                  <a:cubicBezTo>
                    <a:pt x="192" y="390"/>
                    <a:pt x="192" y="390"/>
                    <a:pt x="192" y="390"/>
                  </a:cubicBezTo>
                  <a:cubicBezTo>
                    <a:pt x="200" y="389"/>
                    <a:pt x="200" y="389"/>
                    <a:pt x="200" y="389"/>
                  </a:cubicBezTo>
                  <a:cubicBezTo>
                    <a:pt x="198" y="373"/>
                    <a:pt x="198" y="373"/>
                    <a:pt x="198" y="373"/>
                  </a:cubicBezTo>
                  <a:cubicBezTo>
                    <a:pt x="222" y="373"/>
                    <a:pt x="222" y="373"/>
                    <a:pt x="222" y="373"/>
                  </a:cubicBezTo>
                  <a:cubicBezTo>
                    <a:pt x="245" y="378"/>
                    <a:pt x="245" y="378"/>
                    <a:pt x="245" y="378"/>
                  </a:cubicBezTo>
                  <a:cubicBezTo>
                    <a:pt x="255" y="362"/>
                    <a:pt x="255" y="362"/>
                    <a:pt x="255" y="362"/>
                  </a:cubicBezTo>
                  <a:cubicBezTo>
                    <a:pt x="256" y="361"/>
                    <a:pt x="256" y="361"/>
                    <a:pt x="256" y="361"/>
                  </a:cubicBezTo>
                  <a:cubicBezTo>
                    <a:pt x="256" y="360"/>
                    <a:pt x="256" y="360"/>
                    <a:pt x="256" y="360"/>
                  </a:cubicBezTo>
                  <a:cubicBezTo>
                    <a:pt x="258" y="359"/>
                    <a:pt x="258" y="359"/>
                    <a:pt x="258" y="359"/>
                  </a:cubicBezTo>
                  <a:cubicBezTo>
                    <a:pt x="283" y="351"/>
                    <a:pt x="283" y="351"/>
                    <a:pt x="283" y="351"/>
                  </a:cubicBezTo>
                  <a:cubicBezTo>
                    <a:pt x="287" y="314"/>
                    <a:pt x="287" y="314"/>
                    <a:pt x="287" y="314"/>
                  </a:cubicBezTo>
                  <a:cubicBezTo>
                    <a:pt x="314" y="337"/>
                    <a:pt x="314" y="337"/>
                    <a:pt x="314" y="337"/>
                  </a:cubicBezTo>
                  <a:cubicBezTo>
                    <a:pt x="324" y="340"/>
                    <a:pt x="324" y="340"/>
                    <a:pt x="324" y="340"/>
                  </a:cubicBezTo>
                  <a:cubicBezTo>
                    <a:pt x="330" y="333"/>
                    <a:pt x="330" y="333"/>
                    <a:pt x="330" y="333"/>
                  </a:cubicBezTo>
                  <a:cubicBezTo>
                    <a:pt x="326" y="253"/>
                    <a:pt x="326" y="253"/>
                    <a:pt x="326" y="253"/>
                  </a:cubicBezTo>
                  <a:cubicBezTo>
                    <a:pt x="326" y="251"/>
                    <a:pt x="326" y="251"/>
                    <a:pt x="326" y="251"/>
                  </a:cubicBezTo>
                  <a:cubicBezTo>
                    <a:pt x="326" y="247"/>
                    <a:pt x="326" y="247"/>
                    <a:pt x="326" y="247"/>
                  </a:cubicBezTo>
                  <a:cubicBezTo>
                    <a:pt x="344" y="250"/>
                    <a:pt x="344" y="250"/>
                    <a:pt x="344" y="250"/>
                  </a:cubicBezTo>
                  <a:cubicBezTo>
                    <a:pt x="345" y="250"/>
                    <a:pt x="345" y="250"/>
                    <a:pt x="345" y="250"/>
                  </a:cubicBezTo>
                  <a:cubicBezTo>
                    <a:pt x="345" y="250"/>
                    <a:pt x="347" y="251"/>
                    <a:pt x="348" y="251"/>
                  </a:cubicBezTo>
                  <a:cubicBezTo>
                    <a:pt x="348" y="251"/>
                    <a:pt x="348" y="252"/>
                    <a:pt x="349" y="252"/>
                  </a:cubicBezTo>
                  <a:cubicBezTo>
                    <a:pt x="357" y="264"/>
                    <a:pt x="377" y="304"/>
                    <a:pt x="377" y="304"/>
                  </a:cubicBezTo>
                  <a:cubicBezTo>
                    <a:pt x="413" y="299"/>
                    <a:pt x="413" y="299"/>
                    <a:pt x="413" y="299"/>
                  </a:cubicBezTo>
                  <a:cubicBezTo>
                    <a:pt x="419" y="297"/>
                    <a:pt x="419" y="297"/>
                    <a:pt x="419" y="297"/>
                  </a:cubicBezTo>
                  <a:cubicBezTo>
                    <a:pt x="425" y="285"/>
                    <a:pt x="425" y="285"/>
                    <a:pt x="425" y="285"/>
                  </a:cubicBezTo>
                  <a:cubicBezTo>
                    <a:pt x="414" y="276"/>
                    <a:pt x="414" y="276"/>
                    <a:pt x="414" y="276"/>
                  </a:cubicBezTo>
                  <a:cubicBezTo>
                    <a:pt x="411" y="272"/>
                    <a:pt x="411" y="272"/>
                    <a:pt x="411" y="272"/>
                  </a:cubicBezTo>
                  <a:cubicBezTo>
                    <a:pt x="435" y="264"/>
                    <a:pt x="435" y="264"/>
                    <a:pt x="435" y="264"/>
                  </a:cubicBezTo>
                  <a:cubicBezTo>
                    <a:pt x="437" y="262"/>
                    <a:pt x="437" y="262"/>
                    <a:pt x="437" y="262"/>
                  </a:cubicBezTo>
                  <a:cubicBezTo>
                    <a:pt x="438" y="261"/>
                    <a:pt x="438" y="261"/>
                    <a:pt x="438" y="261"/>
                  </a:cubicBezTo>
                  <a:cubicBezTo>
                    <a:pt x="448" y="272"/>
                    <a:pt x="448" y="272"/>
                    <a:pt x="448" y="272"/>
                  </a:cubicBezTo>
                  <a:cubicBezTo>
                    <a:pt x="456" y="268"/>
                    <a:pt x="456" y="268"/>
                    <a:pt x="456" y="268"/>
                  </a:cubicBezTo>
                  <a:cubicBezTo>
                    <a:pt x="456" y="252"/>
                    <a:pt x="456" y="252"/>
                    <a:pt x="456" y="252"/>
                  </a:cubicBezTo>
                  <a:cubicBezTo>
                    <a:pt x="462" y="251"/>
                    <a:pt x="462" y="251"/>
                    <a:pt x="462" y="251"/>
                  </a:cubicBezTo>
                  <a:cubicBezTo>
                    <a:pt x="479" y="251"/>
                    <a:pt x="479" y="251"/>
                    <a:pt x="479" y="251"/>
                  </a:cubicBezTo>
                  <a:cubicBezTo>
                    <a:pt x="492" y="252"/>
                    <a:pt x="502" y="258"/>
                    <a:pt x="509" y="268"/>
                  </a:cubicBezTo>
                  <a:cubicBezTo>
                    <a:pt x="511" y="272"/>
                    <a:pt x="511" y="272"/>
                    <a:pt x="511" y="272"/>
                  </a:cubicBezTo>
                  <a:cubicBezTo>
                    <a:pt x="518" y="247"/>
                    <a:pt x="518" y="247"/>
                    <a:pt x="518" y="247"/>
                  </a:cubicBezTo>
                  <a:cubicBezTo>
                    <a:pt x="523" y="240"/>
                    <a:pt x="531" y="239"/>
                    <a:pt x="544" y="245"/>
                  </a:cubicBezTo>
                  <a:cubicBezTo>
                    <a:pt x="546" y="246"/>
                    <a:pt x="546" y="246"/>
                    <a:pt x="546" y="246"/>
                  </a:cubicBezTo>
                  <a:cubicBezTo>
                    <a:pt x="546" y="247"/>
                    <a:pt x="546" y="247"/>
                    <a:pt x="546" y="247"/>
                  </a:cubicBezTo>
                  <a:cubicBezTo>
                    <a:pt x="547" y="248"/>
                    <a:pt x="547" y="248"/>
                    <a:pt x="547" y="248"/>
                  </a:cubicBezTo>
                  <a:cubicBezTo>
                    <a:pt x="548" y="249"/>
                    <a:pt x="550" y="250"/>
                    <a:pt x="551" y="250"/>
                  </a:cubicBezTo>
                  <a:cubicBezTo>
                    <a:pt x="556" y="248"/>
                    <a:pt x="575" y="235"/>
                    <a:pt x="606" y="211"/>
                  </a:cubicBezTo>
                  <a:cubicBezTo>
                    <a:pt x="606" y="195"/>
                    <a:pt x="615" y="186"/>
                    <a:pt x="628" y="18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HK" altLang="en-US">
                <a:solidFill>
                  <a:srgbClr val="BFC0C0"/>
                </a:solidFill>
              </a:endParaRPr>
            </a:p>
          </p:txBody>
        </p:sp>
        <p:sp>
          <p:nvSpPr>
            <p:cNvPr id="51" name="Freeform 21"/>
            <p:cNvSpPr/>
            <p:nvPr/>
          </p:nvSpPr>
          <p:spPr bwMode="auto">
            <a:xfrm>
              <a:off x="5082698" y="4616450"/>
              <a:ext cx="608013" cy="822325"/>
            </a:xfrm>
            <a:custGeom>
              <a:avLst/>
              <a:gdLst>
                <a:gd name="T0" fmla="*/ 315 w 403"/>
                <a:gd name="T1" fmla="*/ 20 h 545"/>
                <a:gd name="T2" fmla="*/ 280 w 403"/>
                <a:gd name="T3" fmla="*/ 6 h 545"/>
                <a:gd name="T4" fmla="*/ 232 w 403"/>
                <a:gd name="T5" fmla="*/ 40 h 545"/>
                <a:gd name="T6" fmla="*/ 202 w 403"/>
                <a:gd name="T7" fmla="*/ 27 h 545"/>
                <a:gd name="T8" fmla="*/ 200 w 403"/>
                <a:gd name="T9" fmla="*/ 29 h 545"/>
                <a:gd name="T10" fmla="*/ 142 w 403"/>
                <a:gd name="T11" fmla="*/ 43 h 545"/>
                <a:gd name="T12" fmla="*/ 113 w 403"/>
                <a:gd name="T13" fmla="*/ 46 h 545"/>
                <a:gd name="T14" fmla="*/ 90 w 403"/>
                <a:gd name="T15" fmla="*/ 69 h 545"/>
                <a:gd name="T16" fmla="*/ 53 w 403"/>
                <a:gd name="T17" fmla="*/ 71 h 545"/>
                <a:gd name="T18" fmla="*/ 28 w 403"/>
                <a:gd name="T19" fmla="*/ 116 h 545"/>
                <a:gd name="T20" fmla="*/ 29 w 403"/>
                <a:gd name="T21" fmla="*/ 121 h 545"/>
                <a:gd name="T22" fmla="*/ 45 w 403"/>
                <a:gd name="T23" fmla="*/ 180 h 545"/>
                <a:gd name="T24" fmla="*/ 46 w 403"/>
                <a:gd name="T25" fmla="*/ 188 h 545"/>
                <a:gd name="T26" fmla="*/ 43 w 403"/>
                <a:gd name="T27" fmla="*/ 189 h 545"/>
                <a:gd name="T28" fmla="*/ 0 w 403"/>
                <a:gd name="T29" fmla="*/ 247 h 545"/>
                <a:gd name="T30" fmla="*/ 18 w 403"/>
                <a:gd name="T31" fmla="*/ 257 h 545"/>
                <a:gd name="T32" fmla="*/ 34 w 403"/>
                <a:gd name="T33" fmla="*/ 344 h 545"/>
                <a:gd name="T34" fmla="*/ 55 w 403"/>
                <a:gd name="T35" fmla="*/ 375 h 545"/>
                <a:gd name="T36" fmla="*/ 57 w 403"/>
                <a:gd name="T37" fmla="*/ 399 h 545"/>
                <a:gd name="T38" fmla="*/ 59 w 403"/>
                <a:gd name="T39" fmla="*/ 476 h 545"/>
                <a:gd name="T40" fmla="*/ 70 w 403"/>
                <a:gd name="T41" fmla="*/ 476 h 545"/>
                <a:gd name="T42" fmla="*/ 115 w 403"/>
                <a:gd name="T43" fmla="*/ 476 h 545"/>
                <a:gd name="T44" fmla="*/ 74 w 403"/>
                <a:gd name="T45" fmla="*/ 534 h 545"/>
                <a:gd name="T46" fmla="*/ 105 w 403"/>
                <a:gd name="T47" fmla="*/ 535 h 545"/>
                <a:gd name="T48" fmla="*/ 198 w 403"/>
                <a:gd name="T49" fmla="*/ 528 h 545"/>
                <a:gd name="T50" fmla="*/ 204 w 403"/>
                <a:gd name="T51" fmla="*/ 513 h 545"/>
                <a:gd name="T52" fmla="*/ 204 w 403"/>
                <a:gd name="T53" fmla="*/ 501 h 545"/>
                <a:gd name="T54" fmla="*/ 198 w 403"/>
                <a:gd name="T55" fmla="*/ 470 h 545"/>
                <a:gd name="T56" fmla="*/ 219 w 403"/>
                <a:gd name="T57" fmla="*/ 455 h 545"/>
                <a:gd name="T58" fmla="*/ 214 w 403"/>
                <a:gd name="T59" fmla="*/ 441 h 545"/>
                <a:gd name="T60" fmla="*/ 215 w 403"/>
                <a:gd name="T61" fmla="*/ 440 h 545"/>
                <a:gd name="T62" fmla="*/ 226 w 403"/>
                <a:gd name="T63" fmla="*/ 405 h 545"/>
                <a:gd name="T64" fmla="*/ 235 w 403"/>
                <a:gd name="T65" fmla="*/ 392 h 545"/>
                <a:gd name="T66" fmla="*/ 246 w 403"/>
                <a:gd name="T67" fmla="*/ 383 h 545"/>
                <a:gd name="T68" fmla="*/ 266 w 403"/>
                <a:gd name="T69" fmla="*/ 341 h 545"/>
                <a:gd name="T70" fmla="*/ 272 w 403"/>
                <a:gd name="T71" fmla="*/ 335 h 545"/>
                <a:gd name="T72" fmla="*/ 263 w 403"/>
                <a:gd name="T73" fmla="*/ 291 h 545"/>
                <a:gd name="T74" fmla="*/ 295 w 403"/>
                <a:gd name="T75" fmla="*/ 261 h 545"/>
                <a:gd name="T76" fmla="*/ 291 w 403"/>
                <a:gd name="T77" fmla="*/ 222 h 545"/>
                <a:gd name="T78" fmla="*/ 330 w 403"/>
                <a:gd name="T79" fmla="*/ 177 h 545"/>
                <a:gd name="T80" fmla="*/ 346 w 403"/>
                <a:gd name="T81" fmla="*/ 184 h 545"/>
                <a:gd name="T82" fmla="*/ 375 w 403"/>
                <a:gd name="T83" fmla="*/ 167 h 545"/>
                <a:gd name="T84" fmla="*/ 375 w 403"/>
                <a:gd name="T85" fmla="*/ 167 h 545"/>
                <a:gd name="T86" fmla="*/ 392 w 403"/>
                <a:gd name="T87" fmla="*/ 156 h 545"/>
                <a:gd name="T88" fmla="*/ 390 w 403"/>
                <a:gd name="T89" fmla="*/ 138 h 545"/>
                <a:gd name="T90" fmla="*/ 397 w 403"/>
                <a:gd name="T91" fmla="*/ 134 h 545"/>
                <a:gd name="T92" fmla="*/ 403 w 403"/>
                <a:gd name="T93" fmla="*/ 126 h 545"/>
                <a:gd name="T94" fmla="*/ 366 w 403"/>
                <a:gd name="T95" fmla="*/ 67 h 545"/>
                <a:gd name="T96" fmla="*/ 350 w 403"/>
                <a:gd name="T97" fmla="*/ 24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03" h="545">
                  <a:moveTo>
                    <a:pt x="316" y="21"/>
                  </a:moveTo>
                  <a:cubicBezTo>
                    <a:pt x="315" y="20"/>
                    <a:pt x="315" y="20"/>
                    <a:pt x="315" y="20"/>
                  </a:cubicBezTo>
                  <a:cubicBezTo>
                    <a:pt x="292" y="0"/>
                    <a:pt x="292" y="0"/>
                    <a:pt x="292" y="0"/>
                  </a:cubicBezTo>
                  <a:cubicBezTo>
                    <a:pt x="280" y="6"/>
                    <a:pt x="280" y="6"/>
                    <a:pt x="280" y="6"/>
                  </a:cubicBezTo>
                  <a:cubicBezTo>
                    <a:pt x="271" y="25"/>
                    <a:pt x="259" y="37"/>
                    <a:pt x="245" y="42"/>
                  </a:cubicBezTo>
                  <a:cubicBezTo>
                    <a:pt x="240" y="44"/>
                    <a:pt x="235" y="43"/>
                    <a:pt x="232" y="40"/>
                  </a:cubicBezTo>
                  <a:cubicBezTo>
                    <a:pt x="228" y="35"/>
                    <a:pt x="230" y="23"/>
                    <a:pt x="237" y="5"/>
                  </a:cubicBezTo>
                  <a:cubicBezTo>
                    <a:pt x="202" y="27"/>
                    <a:pt x="202" y="27"/>
                    <a:pt x="202" y="27"/>
                  </a:cubicBezTo>
                  <a:cubicBezTo>
                    <a:pt x="201" y="29"/>
                    <a:pt x="201" y="29"/>
                    <a:pt x="201" y="29"/>
                  </a:cubicBezTo>
                  <a:cubicBezTo>
                    <a:pt x="200" y="29"/>
                    <a:pt x="200" y="29"/>
                    <a:pt x="200" y="29"/>
                  </a:cubicBezTo>
                  <a:cubicBezTo>
                    <a:pt x="170" y="29"/>
                    <a:pt x="170" y="29"/>
                    <a:pt x="170" y="29"/>
                  </a:cubicBezTo>
                  <a:cubicBezTo>
                    <a:pt x="142" y="43"/>
                    <a:pt x="142" y="43"/>
                    <a:pt x="142" y="43"/>
                  </a:cubicBezTo>
                  <a:cubicBezTo>
                    <a:pt x="142" y="45"/>
                    <a:pt x="142" y="45"/>
                    <a:pt x="142" y="45"/>
                  </a:cubicBezTo>
                  <a:cubicBezTo>
                    <a:pt x="113" y="46"/>
                    <a:pt x="113" y="46"/>
                    <a:pt x="113" y="46"/>
                  </a:cubicBezTo>
                  <a:cubicBezTo>
                    <a:pt x="97" y="55"/>
                    <a:pt x="97" y="55"/>
                    <a:pt x="97" y="55"/>
                  </a:cubicBezTo>
                  <a:cubicBezTo>
                    <a:pt x="90" y="69"/>
                    <a:pt x="90" y="69"/>
                    <a:pt x="90" y="69"/>
                  </a:cubicBezTo>
                  <a:cubicBezTo>
                    <a:pt x="87" y="71"/>
                    <a:pt x="87" y="71"/>
                    <a:pt x="87" y="71"/>
                  </a:cubicBezTo>
                  <a:cubicBezTo>
                    <a:pt x="53" y="71"/>
                    <a:pt x="53" y="71"/>
                    <a:pt x="53" y="71"/>
                  </a:cubicBezTo>
                  <a:cubicBezTo>
                    <a:pt x="46" y="71"/>
                    <a:pt x="33" y="82"/>
                    <a:pt x="10" y="104"/>
                  </a:cubicBezTo>
                  <a:cubicBezTo>
                    <a:pt x="21" y="108"/>
                    <a:pt x="26" y="113"/>
                    <a:pt x="28" y="116"/>
                  </a:cubicBezTo>
                  <a:cubicBezTo>
                    <a:pt x="29" y="122"/>
                    <a:pt x="29" y="122"/>
                    <a:pt x="29" y="122"/>
                  </a:cubicBezTo>
                  <a:cubicBezTo>
                    <a:pt x="29" y="121"/>
                    <a:pt x="29" y="121"/>
                    <a:pt x="29" y="121"/>
                  </a:cubicBezTo>
                  <a:cubicBezTo>
                    <a:pt x="45" y="180"/>
                    <a:pt x="45" y="180"/>
                    <a:pt x="45" y="180"/>
                  </a:cubicBezTo>
                  <a:cubicBezTo>
                    <a:pt x="45" y="180"/>
                    <a:pt x="45" y="180"/>
                    <a:pt x="45" y="180"/>
                  </a:cubicBezTo>
                  <a:cubicBezTo>
                    <a:pt x="46" y="183"/>
                    <a:pt x="46" y="183"/>
                    <a:pt x="46" y="183"/>
                  </a:cubicBezTo>
                  <a:cubicBezTo>
                    <a:pt x="46" y="188"/>
                    <a:pt x="46" y="188"/>
                    <a:pt x="46" y="188"/>
                  </a:cubicBezTo>
                  <a:cubicBezTo>
                    <a:pt x="45" y="188"/>
                    <a:pt x="45" y="188"/>
                    <a:pt x="45" y="188"/>
                  </a:cubicBezTo>
                  <a:cubicBezTo>
                    <a:pt x="43" y="189"/>
                    <a:pt x="43" y="189"/>
                    <a:pt x="43" y="189"/>
                  </a:cubicBezTo>
                  <a:cubicBezTo>
                    <a:pt x="42" y="189"/>
                    <a:pt x="42" y="189"/>
                    <a:pt x="42" y="189"/>
                  </a:cubicBezTo>
                  <a:cubicBezTo>
                    <a:pt x="0" y="247"/>
                    <a:pt x="0" y="247"/>
                    <a:pt x="0" y="247"/>
                  </a:cubicBezTo>
                  <a:cubicBezTo>
                    <a:pt x="2" y="261"/>
                    <a:pt x="2" y="261"/>
                    <a:pt x="2" y="261"/>
                  </a:cubicBezTo>
                  <a:cubicBezTo>
                    <a:pt x="8" y="256"/>
                    <a:pt x="14" y="255"/>
                    <a:pt x="18" y="257"/>
                  </a:cubicBezTo>
                  <a:cubicBezTo>
                    <a:pt x="23" y="259"/>
                    <a:pt x="25" y="268"/>
                    <a:pt x="23" y="280"/>
                  </a:cubicBezTo>
                  <a:cubicBezTo>
                    <a:pt x="21" y="300"/>
                    <a:pt x="24" y="323"/>
                    <a:pt x="34" y="344"/>
                  </a:cubicBezTo>
                  <a:cubicBezTo>
                    <a:pt x="48" y="360"/>
                    <a:pt x="48" y="360"/>
                    <a:pt x="48" y="360"/>
                  </a:cubicBezTo>
                  <a:cubicBezTo>
                    <a:pt x="54" y="365"/>
                    <a:pt x="56" y="370"/>
                    <a:pt x="55" y="375"/>
                  </a:cubicBezTo>
                  <a:cubicBezTo>
                    <a:pt x="47" y="386"/>
                    <a:pt x="47" y="386"/>
                    <a:pt x="47" y="386"/>
                  </a:cubicBezTo>
                  <a:cubicBezTo>
                    <a:pt x="57" y="399"/>
                    <a:pt x="57" y="399"/>
                    <a:pt x="57" y="399"/>
                  </a:cubicBezTo>
                  <a:cubicBezTo>
                    <a:pt x="62" y="409"/>
                    <a:pt x="58" y="427"/>
                    <a:pt x="45" y="452"/>
                  </a:cubicBezTo>
                  <a:cubicBezTo>
                    <a:pt x="59" y="476"/>
                    <a:pt x="59" y="476"/>
                    <a:pt x="59" y="476"/>
                  </a:cubicBezTo>
                  <a:cubicBezTo>
                    <a:pt x="61" y="481"/>
                    <a:pt x="61" y="481"/>
                    <a:pt x="61" y="481"/>
                  </a:cubicBezTo>
                  <a:cubicBezTo>
                    <a:pt x="70" y="476"/>
                    <a:pt x="70" y="476"/>
                    <a:pt x="70" y="476"/>
                  </a:cubicBezTo>
                  <a:cubicBezTo>
                    <a:pt x="83" y="463"/>
                    <a:pt x="95" y="460"/>
                    <a:pt x="104" y="463"/>
                  </a:cubicBezTo>
                  <a:cubicBezTo>
                    <a:pt x="111" y="465"/>
                    <a:pt x="114" y="470"/>
                    <a:pt x="115" y="476"/>
                  </a:cubicBezTo>
                  <a:cubicBezTo>
                    <a:pt x="116" y="483"/>
                    <a:pt x="108" y="496"/>
                    <a:pt x="89" y="515"/>
                  </a:cubicBezTo>
                  <a:cubicBezTo>
                    <a:pt x="74" y="534"/>
                    <a:pt x="74" y="534"/>
                    <a:pt x="74" y="534"/>
                  </a:cubicBezTo>
                  <a:cubicBezTo>
                    <a:pt x="81" y="545"/>
                    <a:pt x="81" y="545"/>
                    <a:pt x="81" y="545"/>
                  </a:cubicBezTo>
                  <a:cubicBezTo>
                    <a:pt x="92" y="536"/>
                    <a:pt x="100" y="533"/>
                    <a:pt x="105" y="535"/>
                  </a:cubicBezTo>
                  <a:cubicBezTo>
                    <a:pt x="112" y="535"/>
                    <a:pt x="130" y="528"/>
                    <a:pt x="160" y="513"/>
                  </a:cubicBezTo>
                  <a:cubicBezTo>
                    <a:pt x="170" y="507"/>
                    <a:pt x="182" y="513"/>
                    <a:pt x="198" y="528"/>
                  </a:cubicBezTo>
                  <a:cubicBezTo>
                    <a:pt x="205" y="525"/>
                    <a:pt x="205" y="525"/>
                    <a:pt x="205" y="525"/>
                  </a:cubicBezTo>
                  <a:cubicBezTo>
                    <a:pt x="204" y="513"/>
                    <a:pt x="204" y="513"/>
                    <a:pt x="204" y="513"/>
                  </a:cubicBezTo>
                  <a:cubicBezTo>
                    <a:pt x="200" y="510"/>
                    <a:pt x="200" y="510"/>
                    <a:pt x="200" y="510"/>
                  </a:cubicBezTo>
                  <a:cubicBezTo>
                    <a:pt x="198" y="507"/>
                    <a:pt x="200" y="504"/>
                    <a:pt x="204" y="501"/>
                  </a:cubicBezTo>
                  <a:cubicBezTo>
                    <a:pt x="198" y="481"/>
                    <a:pt x="198" y="481"/>
                    <a:pt x="198" y="481"/>
                  </a:cubicBezTo>
                  <a:cubicBezTo>
                    <a:pt x="197" y="478"/>
                    <a:pt x="197" y="474"/>
                    <a:pt x="198" y="470"/>
                  </a:cubicBezTo>
                  <a:cubicBezTo>
                    <a:pt x="201" y="467"/>
                    <a:pt x="206" y="465"/>
                    <a:pt x="210" y="463"/>
                  </a:cubicBezTo>
                  <a:cubicBezTo>
                    <a:pt x="219" y="455"/>
                    <a:pt x="219" y="455"/>
                    <a:pt x="219" y="455"/>
                  </a:cubicBezTo>
                  <a:cubicBezTo>
                    <a:pt x="214" y="442"/>
                    <a:pt x="214" y="442"/>
                    <a:pt x="214" y="442"/>
                  </a:cubicBezTo>
                  <a:cubicBezTo>
                    <a:pt x="214" y="441"/>
                    <a:pt x="214" y="441"/>
                    <a:pt x="214" y="441"/>
                  </a:cubicBezTo>
                  <a:cubicBezTo>
                    <a:pt x="215" y="441"/>
                    <a:pt x="215" y="441"/>
                    <a:pt x="215" y="441"/>
                  </a:cubicBezTo>
                  <a:cubicBezTo>
                    <a:pt x="215" y="440"/>
                    <a:pt x="215" y="440"/>
                    <a:pt x="215" y="440"/>
                  </a:cubicBezTo>
                  <a:cubicBezTo>
                    <a:pt x="219" y="433"/>
                    <a:pt x="219" y="428"/>
                    <a:pt x="218" y="425"/>
                  </a:cubicBezTo>
                  <a:cubicBezTo>
                    <a:pt x="214" y="418"/>
                    <a:pt x="217" y="412"/>
                    <a:pt x="226" y="405"/>
                  </a:cubicBezTo>
                  <a:cubicBezTo>
                    <a:pt x="237" y="394"/>
                    <a:pt x="237" y="394"/>
                    <a:pt x="237" y="394"/>
                  </a:cubicBezTo>
                  <a:cubicBezTo>
                    <a:pt x="235" y="392"/>
                    <a:pt x="235" y="392"/>
                    <a:pt x="235" y="392"/>
                  </a:cubicBezTo>
                  <a:cubicBezTo>
                    <a:pt x="232" y="389"/>
                    <a:pt x="232" y="389"/>
                    <a:pt x="232" y="389"/>
                  </a:cubicBezTo>
                  <a:cubicBezTo>
                    <a:pt x="246" y="383"/>
                    <a:pt x="246" y="383"/>
                    <a:pt x="246" y="383"/>
                  </a:cubicBezTo>
                  <a:cubicBezTo>
                    <a:pt x="246" y="366"/>
                    <a:pt x="246" y="366"/>
                    <a:pt x="246" y="366"/>
                  </a:cubicBezTo>
                  <a:cubicBezTo>
                    <a:pt x="246" y="360"/>
                    <a:pt x="251" y="351"/>
                    <a:pt x="266" y="341"/>
                  </a:cubicBezTo>
                  <a:cubicBezTo>
                    <a:pt x="272" y="335"/>
                    <a:pt x="272" y="335"/>
                    <a:pt x="272" y="335"/>
                  </a:cubicBezTo>
                  <a:cubicBezTo>
                    <a:pt x="272" y="335"/>
                    <a:pt x="272" y="335"/>
                    <a:pt x="272" y="335"/>
                  </a:cubicBezTo>
                  <a:cubicBezTo>
                    <a:pt x="256" y="317"/>
                    <a:pt x="256" y="317"/>
                    <a:pt x="256" y="317"/>
                  </a:cubicBezTo>
                  <a:cubicBezTo>
                    <a:pt x="251" y="310"/>
                    <a:pt x="253" y="300"/>
                    <a:pt x="263" y="291"/>
                  </a:cubicBezTo>
                  <a:cubicBezTo>
                    <a:pt x="263" y="289"/>
                    <a:pt x="263" y="289"/>
                    <a:pt x="263" y="289"/>
                  </a:cubicBezTo>
                  <a:cubicBezTo>
                    <a:pt x="295" y="261"/>
                    <a:pt x="295" y="261"/>
                    <a:pt x="295" y="261"/>
                  </a:cubicBezTo>
                  <a:cubicBezTo>
                    <a:pt x="296" y="254"/>
                    <a:pt x="296" y="254"/>
                    <a:pt x="296" y="254"/>
                  </a:cubicBezTo>
                  <a:cubicBezTo>
                    <a:pt x="290" y="252"/>
                    <a:pt x="288" y="240"/>
                    <a:pt x="291" y="222"/>
                  </a:cubicBezTo>
                  <a:cubicBezTo>
                    <a:pt x="295" y="194"/>
                    <a:pt x="308" y="180"/>
                    <a:pt x="330" y="177"/>
                  </a:cubicBezTo>
                  <a:cubicBezTo>
                    <a:pt x="330" y="177"/>
                    <a:pt x="330" y="177"/>
                    <a:pt x="330" y="177"/>
                  </a:cubicBezTo>
                  <a:cubicBezTo>
                    <a:pt x="332" y="177"/>
                    <a:pt x="332" y="177"/>
                    <a:pt x="332" y="177"/>
                  </a:cubicBezTo>
                  <a:cubicBezTo>
                    <a:pt x="346" y="184"/>
                    <a:pt x="346" y="184"/>
                    <a:pt x="346" y="184"/>
                  </a:cubicBezTo>
                  <a:cubicBezTo>
                    <a:pt x="361" y="184"/>
                    <a:pt x="361" y="184"/>
                    <a:pt x="361" y="184"/>
                  </a:cubicBezTo>
                  <a:cubicBezTo>
                    <a:pt x="375" y="167"/>
                    <a:pt x="375" y="167"/>
                    <a:pt x="375" y="167"/>
                  </a:cubicBezTo>
                  <a:cubicBezTo>
                    <a:pt x="375" y="167"/>
                    <a:pt x="375" y="167"/>
                    <a:pt x="375" y="167"/>
                  </a:cubicBezTo>
                  <a:cubicBezTo>
                    <a:pt x="375" y="167"/>
                    <a:pt x="375" y="167"/>
                    <a:pt x="375" y="167"/>
                  </a:cubicBezTo>
                  <a:cubicBezTo>
                    <a:pt x="376" y="166"/>
                    <a:pt x="376" y="166"/>
                    <a:pt x="376" y="166"/>
                  </a:cubicBezTo>
                  <a:cubicBezTo>
                    <a:pt x="392" y="156"/>
                    <a:pt x="392" y="156"/>
                    <a:pt x="392" y="156"/>
                  </a:cubicBezTo>
                  <a:cubicBezTo>
                    <a:pt x="390" y="141"/>
                    <a:pt x="390" y="141"/>
                    <a:pt x="390" y="141"/>
                  </a:cubicBezTo>
                  <a:cubicBezTo>
                    <a:pt x="390" y="138"/>
                    <a:pt x="390" y="138"/>
                    <a:pt x="390" y="138"/>
                  </a:cubicBezTo>
                  <a:cubicBezTo>
                    <a:pt x="392" y="136"/>
                    <a:pt x="392" y="136"/>
                    <a:pt x="392" y="136"/>
                  </a:cubicBezTo>
                  <a:cubicBezTo>
                    <a:pt x="397" y="134"/>
                    <a:pt x="397" y="134"/>
                    <a:pt x="397" y="134"/>
                  </a:cubicBezTo>
                  <a:cubicBezTo>
                    <a:pt x="402" y="127"/>
                    <a:pt x="402" y="127"/>
                    <a:pt x="402" y="127"/>
                  </a:cubicBezTo>
                  <a:cubicBezTo>
                    <a:pt x="403" y="126"/>
                    <a:pt x="403" y="126"/>
                    <a:pt x="403" y="126"/>
                  </a:cubicBezTo>
                  <a:cubicBezTo>
                    <a:pt x="392" y="108"/>
                    <a:pt x="392" y="108"/>
                    <a:pt x="392" y="108"/>
                  </a:cubicBezTo>
                  <a:cubicBezTo>
                    <a:pt x="382" y="95"/>
                    <a:pt x="372" y="82"/>
                    <a:pt x="366" y="67"/>
                  </a:cubicBezTo>
                  <a:cubicBezTo>
                    <a:pt x="361" y="58"/>
                    <a:pt x="362" y="47"/>
                    <a:pt x="369" y="36"/>
                  </a:cubicBezTo>
                  <a:cubicBezTo>
                    <a:pt x="350" y="24"/>
                    <a:pt x="350" y="24"/>
                    <a:pt x="350" y="24"/>
                  </a:cubicBezTo>
                  <a:lnTo>
                    <a:pt x="316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HK" altLang="en-US"/>
            </a:p>
          </p:txBody>
        </p:sp>
        <p:sp>
          <p:nvSpPr>
            <p:cNvPr id="52" name="Freeform 22"/>
            <p:cNvSpPr/>
            <p:nvPr/>
          </p:nvSpPr>
          <p:spPr bwMode="auto">
            <a:xfrm>
              <a:off x="5397023" y="4830763"/>
              <a:ext cx="560388" cy="687388"/>
            </a:xfrm>
            <a:custGeom>
              <a:avLst/>
              <a:gdLst>
                <a:gd name="T0" fmla="*/ 192 w 371"/>
                <a:gd name="T1" fmla="*/ 21 h 456"/>
                <a:gd name="T2" fmla="*/ 158 w 371"/>
                <a:gd name="T3" fmla="*/ 52 h 456"/>
                <a:gd name="T4" fmla="*/ 157 w 371"/>
                <a:gd name="T5" fmla="*/ 54 h 456"/>
                <a:gd name="T6" fmla="*/ 134 w 371"/>
                <a:gd name="T7" fmla="*/ 54 h 456"/>
                <a:gd name="T8" fmla="*/ 94 w 371"/>
                <a:gd name="T9" fmla="*/ 81 h 456"/>
                <a:gd name="T10" fmla="*/ 105 w 371"/>
                <a:gd name="T11" fmla="*/ 88 h 456"/>
                <a:gd name="T12" fmla="*/ 97 w 371"/>
                <a:gd name="T13" fmla="*/ 124 h 456"/>
                <a:gd name="T14" fmla="*/ 62 w 371"/>
                <a:gd name="T15" fmla="*/ 155 h 456"/>
                <a:gd name="T16" fmla="*/ 63 w 371"/>
                <a:gd name="T17" fmla="*/ 177 h 456"/>
                <a:gd name="T18" fmla="*/ 71 w 371"/>
                <a:gd name="T19" fmla="*/ 202 h 456"/>
                <a:gd name="T20" fmla="*/ 48 w 371"/>
                <a:gd name="T21" fmla="*/ 244 h 456"/>
                <a:gd name="T22" fmla="*/ 47 w 371"/>
                <a:gd name="T23" fmla="*/ 248 h 456"/>
                <a:gd name="T24" fmla="*/ 31 w 371"/>
                <a:gd name="T25" fmla="*/ 265 h 456"/>
                <a:gd name="T26" fmla="*/ 20 w 371"/>
                <a:gd name="T27" fmla="*/ 278 h 456"/>
                <a:gd name="T28" fmla="*/ 18 w 371"/>
                <a:gd name="T29" fmla="*/ 320 h 456"/>
                <a:gd name="T30" fmla="*/ 5 w 371"/>
                <a:gd name="T31" fmla="*/ 332 h 456"/>
                <a:gd name="T32" fmla="*/ 0 w 371"/>
                <a:gd name="T33" fmla="*/ 336 h 456"/>
                <a:gd name="T34" fmla="*/ 9 w 371"/>
                <a:gd name="T35" fmla="*/ 361 h 456"/>
                <a:gd name="T36" fmla="*/ 69 w 371"/>
                <a:gd name="T37" fmla="*/ 361 h 456"/>
                <a:gd name="T38" fmla="*/ 93 w 371"/>
                <a:gd name="T39" fmla="*/ 385 h 456"/>
                <a:gd name="T40" fmla="*/ 94 w 371"/>
                <a:gd name="T41" fmla="*/ 386 h 456"/>
                <a:gd name="T42" fmla="*/ 136 w 371"/>
                <a:gd name="T43" fmla="*/ 452 h 456"/>
                <a:gd name="T44" fmla="*/ 149 w 371"/>
                <a:gd name="T45" fmla="*/ 423 h 456"/>
                <a:gd name="T46" fmla="*/ 179 w 371"/>
                <a:gd name="T47" fmla="*/ 446 h 456"/>
                <a:gd name="T48" fmla="*/ 201 w 371"/>
                <a:gd name="T49" fmla="*/ 384 h 456"/>
                <a:gd name="T50" fmla="*/ 207 w 371"/>
                <a:gd name="T51" fmla="*/ 385 h 456"/>
                <a:gd name="T52" fmla="*/ 226 w 371"/>
                <a:gd name="T53" fmla="*/ 371 h 456"/>
                <a:gd name="T54" fmla="*/ 226 w 371"/>
                <a:gd name="T55" fmla="*/ 365 h 456"/>
                <a:gd name="T56" fmla="*/ 255 w 371"/>
                <a:gd name="T57" fmla="*/ 366 h 456"/>
                <a:gd name="T58" fmla="*/ 271 w 371"/>
                <a:gd name="T59" fmla="*/ 294 h 456"/>
                <a:gd name="T60" fmla="*/ 301 w 371"/>
                <a:gd name="T61" fmla="*/ 290 h 456"/>
                <a:gd name="T62" fmla="*/ 287 w 371"/>
                <a:gd name="T63" fmla="*/ 276 h 456"/>
                <a:gd name="T64" fmla="*/ 309 w 371"/>
                <a:gd name="T65" fmla="*/ 257 h 456"/>
                <a:gd name="T66" fmla="*/ 324 w 371"/>
                <a:gd name="T67" fmla="*/ 264 h 456"/>
                <a:gd name="T68" fmla="*/ 315 w 371"/>
                <a:gd name="T69" fmla="*/ 242 h 456"/>
                <a:gd name="T70" fmla="*/ 324 w 371"/>
                <a:gd name="T71" fmla="*/ 236 h 456"/>
                <a:gd name="T72" fmla="*/ 311 w 371"/>
                <a:gd name="T73" fmla="*/ 208 h 456"/>
                <a:gd name="T74" fmla="*/ 315 w 371"/>
                <a:gd name="T75" fmla="*/ 205 h 456"/>
                <a:gd name="T76" fmla="*/ 345 w 371"/>
                <a:gd name="T77" fmla="*/ 177 h 456"/>
                <a:gd name="T78" fmla="*/ 319 w 371"/>
                <a:gd name="T79" fmla="*/ 144 h 456"/>
                <a:gd name="T80" fmla="*/ 351 w 371"/>
                <a:gd name="T81" fmla="*/ 130 h 456"/>
                <a:gd name="T82" fmla="*/ 367 w 371"/>
                <a:gd name="T83" fmla="*/ 112 h 456"/>
                <a:gd name="T84" fmla="*/ 357 w 371"/>
                <a:gd name="T85" fmla="*/ 90 h 456"/>
                <a:gd name="T86" fmla="*/ 356 w 371"/>
                <a:gd name="T87" fmla="*/ 86 h 456"/>
                <a:gd name="T88" fmla="*/ 356 w 371"/>
                <a:gd name="T89" fmla="*/ 78 h 456"/>
                <a:gd name="T90" fmla="*/ 352 w 371"/>
                <a:gd name="T91" fmla="*/ 78 h 456"/>
                <a:gd name="T92" fmla="*/ 309 w 371"/>
                <a:gd name="T93" fmla="*/ 73 h 456"/>
                <a:gd name="T94" fmla="*/ 308 w 371"/>
                <a:gd name="T95" fmla="*/ 72 h 456"/>
                <a:gd name="T96" fmla="*/ 297 w 371"/>
                <a:gd name="T97" fmla="*/ 59 h 456"/>
                <a:gd name="T98" fmla="*/ 246 w 371"/>
                <a:gd name="T99" fmla="*/ 80 h 456"/>
                <a:gd name="T100" fmla="*/ 226 w 371"/>
                <a:gd name="T101" fmla="*/ 40 h 456"/>
                <a:gd name="T102" fmla="*/ 194 w 371"/>
                <a:gd name="T103" fmla="*/ 1 h 456"/>
                <a:gd name="T104" fmla="*/ 194 w 371"/>
                <a:gd name="T105" fmla="*/ 20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71" h="456">
                  <a:moveTo>
                    <a:pt x="194" y="20"/>
                  </a:moveTo>
                  <a:cubicBezTo>
                    <a:pt x="192" y="21"/>
                    <a:pt x="192" y="21"/>
                    <a:pt x="192" y="21"/>
                  </a:cubicBezTo>
                  <a:cubicBezTo>
                    <a:pt x="174" y="34"/>
                    <a:pt x="174" y="34"/>
                    <a:pt x="174" y="34"/>
                  </a:cubicBezTo>
                  <a:cubicBezTo>
                    <a:pt x="158" y="52"/>
                    <a:pt x="158" y="52"/>
                    <a:pt x="158" y="52"/>
                  </a:cubicBezTo>
                  <a:cubicBezTo>
                    <a:pt x="157" y="52"/>
                    <a:pt x="157" y="52"/>
                    <a:pt x="157" y="52"/>
                  </a:cubicBezTo>
                  <a:cubicBezTo>
                    <a:pt x="157" y="54"/>
                    <a:pt x="157" y="54"/>
                    <a:pt x="157" y="54"/>
                  </a:cubicBezTo>
                  <a:cubicBezTo>
                    <a:pt x="134" y="54"/>
                    <a:pt x="134" y="54"/>
                    <a:pt x="134" y="54"/>
                  </a:cubicBezTo>
                  <a:cubicBezTo>
                    <a:pt x="134" y="54"/>
                    <a:pt x="134" y="54"/>
                    <a:pt x="134" y="54"/>
                  </a:cubicBezTo>
                  <a:cubicBezTo>
                    <a:pt x="121" y="47"/>
                    <a:pt x="121" y="47"/>
                    <a:pt x="121" y="47"/>
                  </a:cubicBezTo>
                  <a:cubicBezTo>
                    <a:pt x="105" y="51"/>
                    <a:pt x="97" y="61"/>
                    <a:pt x="94" y="81"/>
                  </a:cubicBezTo>
                  <a:cubicBezTo>
                    <a:pt x="93" y="99"/>
                    <a:pt x="93" y="99"/>
                    <a:pt x="93" y="99"/>
                  </a:cubicBezTo>
                  <a:cubicBezTo>
                    <a:pt x="105" y="88"/>
                    <a:pt x="105" y="88"/>
                    <a:pt x="105" y="88"/>
                  </a:cubicBezTo>
                  <a:cubicBezTo>
                    <a:pt x="97" y="123"/>
                    <a:pt x="97" y="123"/>
                    <a:pt x="97" y="123"/>
                  </a:cubicBezTo>
                  <a:cubicBezTo>
                    <a:pt x="97" y="124"/>
                    <a:pt x="97" y="124"/>
                    <a:pt x="97" y="124"/>
                  </a:cubicBezTo>
                  <a:cubicBezTo>
                    <a:pt x="97" y="125"/>
                    <a:pt x="97" y="125"/>
                    <a:pt x="97" y="125"/>
                  </a:cubicBezTo>
                  <a:cubicBezTo>
                    <a:pt x="62" y="155"/>
                    <a:pt x="62" y="155"/>
                    <a:pt x="62" y="155"/>
                  </a:cubicBezTo>
                  <a:cubicBezTo>
                    <a:pt x="57" y="162"/>
                    <a:pt x="55" y="167"/>
                    <a:pt x="57" y="170"/>
                  </a:cubicBezTo>
                  <a:cubicBezTo>
                    <a:pt x="63" y="177"/>
                    <a:pt x="63" y="177"/>
                    <a:pt x="63" y="177"/>
                  </a:cubicBezTo>
                  <a:cubicBezTo>
                    <a:pt x="71" y="184"/>
                    <a:pt x="75" y="189"/>
                    <a:pt x="74" y="193"/>
                  </a:cubicBezTo>
                  <a:cubicBezTo>
                    <a:pt x="74" y="196"/>
                    <a:pt x="73" y="200"/>
                    <a:pt x="71" y="202"/>
                  </a:cubicBezTo>
                  <a:cubicBezTo>
                    <a:pt x="48" y="221"/>
                    <a:pt x="48" y="221"/>
                    <a:pt x="48" y="221"/>
                  </a:cubicBezTo>
                  <a:cubicBezTo>
                    <a:pt x="49" y="226"/>
                    <a:pt x="49" y="234"/>
                    <a:pt x="48" y="244"/>
                  </a:cubicBezTo>
                  <a:cubicBezTo>
                    <a:pt x="48" y="247"/>
                    <a:pt x="48" y="247"/>
                    <a:pt x="48" y="247"/>
                  </a:cubicBezTo>
                  <a:cubicBezTo>
                    <a:pt x="47" y="248"/>
                    <a:pt x="47" y="248"/>
                    <a:pt x="47" y="248"/>
                  </a:cubicBezTo>
                  <a:cubicBezTo>
                    <a:pt x="39" y="251"/>
                    <a:pt x="39" y="251"/>
                    <a:pt x="39" y="251"/>
                  </a:cubicBezTo>
                  <a:cubicBezTo>
                    <a:pt x="39" y="257"/>
                    <a:pt x="37" y="260"/>
                    <a:pt x="31" y="265"/>
                  </a:cubicBezTo>
                  <a:cubicBezTo>
                    <a:pt x="20" y="277"/>
                    <a:pt x="20" y="277"/>
                    <a:pt x="20" y="277"/>
                  </a:cubicBezTo>
                  <a:cubicBezTo>
                    <a:pt x="20" y="278"/>
                    <a:pt x="20" y="278"/>
                    <a:pt x="20" y="278"/>
                  </a:cubicBezTo>
                  <a:cubicBezTo>
                    <a:pt x="22" y="283"/>
                    <a:pt x="22" y="289"/>
                    <a:pt x="18" y="299"/>
                  </a:cubicBezTo>
                  <a:cubicBezTo>
                    <a:pt x="23" y="309"/>
                    <a:pt x="23" y="317"/>
                    <a:pt x="18" y="320"/>
                  </a:cubicBezTo>
                  <a:cubicBezTo>
                    <a:pt x="7" y="330"/>
                    <a:pt x="7" y="330"/>
                    <a:pt x="7" y="330"/>
                  </a:cubicBezTo>
                  <a:cubicBezTo>
                    <a:pt x="5" y="332"/>
                    <a:pt x="5" y="332"/>
                    <a:pt x="5" y="332"/>
                  </a:cubicBezTo>
                  <a:cubicBezTo>
                    <a:pt x="0" y="334"/>
                    <a:pt x="0" y="334"/>
                    <a:pt x="0" y="334"/>
                  </a:cubicBezTo>
                  <a:cubicBezTo>
                    <a:pt x="0" y="336"/>
                    <a:pt x="0" y="336"/>
                    <a:pt x="0" y="336"/>
                  </a:cubicBezTo>
                  <a:cubicBezTo>
                    <a:pt x="7" y="361"/>
                    <a:pt x="7" y="361"/>
                    <a:pt x="7" y="361"/>
                  </a:cubicBezTo>
                  <a:cubicBezTo>
                    <a:pt x="9" y="361"/>
                    <a:pt x="9" y="361"/>
                    <a:pt x="9" y="361"/>
                  </a:cubicBezTo>
                  <a:cubicBezTo>
                    <a:pt x="27" y="359"/>
                    <a:pt x="46" y="359"/>
                    <a:pt x="67" y="361"/>
                  </a:cubicBezTo>
                  <a:cubicBezTo>
                    <a:pt x="69" y="361"/>
                    <a:pt x="69" y="361"/>
                    <a:pt x="69" y="361"/>
                  </a:cubicBezTo>
                  <a:cubicBezTo>
                    <a:pt x="69" y="362"/>
                    <a:pt x="69" y="362"/>
                    <a:pt x="69" y="362"/>
                  </a:cubicBezTo>
                  <a:cubicBezTo>
                    <a:pt x="93" y="385"/>
                    <a:pt x="93" y="385"/>
                    <a:pt x="93" y="385"/>
                  </a:cubicBezTo>
                  <a:cubicBezTo>
                    <a:pt x="93" y="386"/>
                    <a:pt x="93" y="386"/>
                    <a:pt x="93" y="386"/>
                  </a:cubicBezTo>
                  <a:cubicBezTo>
                    <a:pt x="94" y="386"/>
                    <a:pt x="94" y="386"/>
                    <a:pt x="94" y="386"/>
                  </a:cubicBezTo>
                  <a:cubicBezTo>
                    <a:pt x="107" y="425"/>
                    <a:pt x="107" y="425"/>
                    <a:pt x="107" y="425"/>
                  </a:cubicBezTo>
                  <a:cubicBezTo>
                    <a:pt x="136" y="452"/>
                    <a:pt x="136" y="452"/>
                    <a:pt x="136" y="452"/>
                  </a:cubicBezTo>
                  <a:cubicBezTo>
                    <a:pt x="148" y="456"/>
                    <a:pt x="148" y="456"/>
                    <a:pt x="148" y="456"/>
                  </a:cubicBezTo>
                  <a:cubicBezTo>
                    <a:pt x="149" y="423"/>
                    <a:pt x="149" y="423"/>
                    <a:pt x="149" y="423"/>
                  </a:cubicBezTo>
                  <a:cubicBezTo>
                    <a:pt x="175" y="450"/>
                    <a:pt x="175" y="450"/>
                    <a:pt x="175" y="450"/>
                  </a:cubicBezTo>
                  <a:cubicBezTo>
                    <a:pt x="179" y="446"/>
                    <a:pt x="179" y="446"/>
                    <a:pt x="179" y="446"/>
                  </a:cubicBezTo>
                  <a:cubicBezTo>
                    <a:pt x="198" y="406"/>
                    <a:pt x="198" y="406"/>
                    <a:pt x="198" y="406"/>
                  </a:cubicBezTo>
                  <a:cubicBezTo>
                    <a:pt x="201" y="384"/>
                    <a:pt x="201" y="384"/>
                    <a:pt x="201" y="384"/>
                  </a:cubicBezTo>
                  <a:cubicBezTo>
                    <a:pt x="205" y="385"/>
                    <a:pt x="205" y="385"/>
                    <a:pt x="205" y="385"/>
                  </a:cubicBezTo>
                  <a:cubicBezTo>
                    <a:pt x="207" y="385"/>
                    <a:pt x="207" y="385"/>
                    <a:pt x="207" y="385"/>
                  </a:cubicBezTo>
                  <a:cubicBezTo>
                    <a:pt x="227" y="386"/>
                    <a:pt x="227" y="386"/>
                    <a:pt x="227" y="386"/>
                  </a:cubicBezTo>
                  <a:cubicBezTo>
                    <a:pt x="226" y="371"/>
                    <a:pt x="226" y="371"/>
                    <a:pt x="226" y="371"/>
                  </a:cubicBezTo>
                  <a:cubicBezTo>
                    <a:pt x="226" y="367"/>
                    <a:pt x="226" y="367"/>
                    <a:pt x="226" y="367"/>
                  </a:cubicBezTo>
                  <a:cubicBezTo>
                    <a:pt x="226" y="365"/>
                    <a:pt x="226" y="365"/>
                    <a:pt x="226" y="365"/>
                  </a:cubicBezTo>
                  <a:cubicBezTo>
                    <a:pt x="229" y="365"/>
                    <a:pt x="229" y="365"/>
                    <a:pt x="229" y="365"/>
                  </a:cubicBezTo>
                  <a:cubicBezTo>
                    <a:pt x="255" y="366"/>
                    <a:pt x="255" y="366"/>
                    <a:pt x="255" y="366"/>
                  </a:cubicBezTo>
                  <a:cubicBezTo>
                    <a:pt x="269" y="353"/>
                    <a:pt x="275" y="341"/>
                    <a:pt x="275" y="332"/>
                  </a:cubicBezTo>
                  <a:cubicBezTo>
                    <a:pt x="271" y="294"/>
                    <a:pt x="271" y="294"/>
                    <a:pt x="271" y="294"/>
                  </a:cubicBezTo>
                  <a:cubicBezTo>
                    <a:pt x="294" y="301"/>
                    <a:pt x="294" y="301"/>
                    <a:pt x="294" y="301"/>
                  </a:cubicBezTo>
                  <a:cubicBezTo>
                    <a:pt x="301" y="290"/>
                    <a:pt x="301" y="290"/>
                    <a:pt x="301" y="290"/>
                  </a:cubicBezTo>
                  <a:cubicBezTo>
                    <a:pt x="290" y="280"/>
                    <a:pt x="290" y="280"/>
                    <a:pt x="290" y="280"/>
                  </a:cubicBezTo>
                  <a:cubicBezTo>
                    <a:pt x="287" y="276"/>
                    <a:pt x="287" y="276"/>
                    <a:pt x="287" y="276"/>
                  </a:cubicBezTo>
                  <a:cubicBezTo>
                    <a:pt x="308" y="255"/>
                    <a:pt x="308" y="255"/>
                    <a:pt x="308" y="255"/>
                  </a:cubicBezTo>
                  <a:cubicBezTo>
                    <a:pt x="309" y="257"/>
                    <a:pt x="309" y="257"/>
                    <a:pt x="309" y="257"/>
                  </a:cubicBezTo>
                  <a:cubicBezTo>
                    <a:pt x="311" y="257"/>
                    <a:pt x="311" y="257"/>
                    <a:pt x="311" y="257"/>
                  </a:cubicBezTo>
                  <a:cubicBezTo>
                    <a:pt x="324" y="264"/>
                    <a:pt x="324" y="264"/>
                    <a:pt x="324" y="264"/>
                  </a:cubicBezTo>
                  <a:cubicBezTo>
                    <a:pt x="324" y="261"/>
                    <a:pt x="324" y="261"/>
                    <a:pt x="324" y="261"/>
                  </a:cubicBezTo>
                  <a:cubicBezTo>
                    <a:pt x="315" y="242"/>
                    <a:pt x="315" y="242"/>
                    <a:pt x="315" y="242"/>
                  </a:cubicBezTo>
                  <a:cubicBezTo>
                    <a:pt x="319" y="239"/>
                    <a:pt x="319" y="239"/>
                    <a:pt x="319" y="239"/>
                  </a:cubicBezTo>
                  <a:cubicBezTo>
                    <a:pt x="324" y="236"/>
                    <a:pt x="324" y="236"/>
                    <a:pt x="324" y="236"/>
                  </a:cubicBezTo>
                  <a:cubicBezTo>
                    <a:pt x="322" y="228"/>
                    <a:pt x="322" y="228"/>
                    <a:pt x="322" y="228"/>
                  </a:cubicBezTo>
                  <a:cubicBezTo>
                    <a:pt x="311" y="208"/>
                    <a:pt x="311" y="208"/>
                    <a:pt x="311" y="208"/>
                  </a:cubicBezTo>
                  <a:cubicBezTo>
                    <a:pt x="313" y="207"/>
                    <a:pt x="313" y="207"/>
                    <a:pt x="313" y="207"/>
                  </a:cubicBezTo>
                  <a:cubicBezTo>
                    <a:pt x="315" y="205"/>
                    <a:pt x="315" y="205"/>
                    <a:pt x="315" y="205"/>
                  </a:cubicBezTo>
                  <a:cubicBezTo>
                    <a:pt x="344" y="189"/>
                    <a:pt x="344" y="189"/>
                    <a:pt x="344" y="189"/>
                  </a:cubicBezTo>
                  <a:cubicBezTo>
                    <a:pt x="345" y="177"/>
                    <a:pt x="345" y="177"/>
                    <a:pt x="345" y="177"/>
                  </a:cubicBezTo>
                  <a:cubicBezTo>
                    <a:pt x="321" y="165"/>
                    <a:pt x="308" y="154"/>
                    <a:pt x="310" y="149"/>
                  </a:cubicBezTo>
                  <a:cubicBezTo>
                    <a:pt x="311" y="145"/>
                    <a:pt x="313" y="144"/>
                    <a:pt x="319" y="144"/>
                  </a:cubicBezTo>
                  <a:cubicBezTo>
                    <a:pt x="350" y="149"/>
                    <a:pt x="350" y="149"/>
                    <a:pt x="350" y="149"/>
                  </a:cubicBezTo>
                  <a:cubicBezTo>
                    <a:pt x="351" y="130"/>
                    <a:pt x="351" y="130"/>
                    <a:pt x="351" y="130"/>
                  </a:cubicBezTo>
                  <a:cubicBezTo>
                    <a:pt x="351" y="128"/>
                    <a:pt x="351" y="128"/>
                    <a:pt x="351" y="128"/>
                  </a:cubicBezTo>
                  <a:cubicBezTo>
                    <a:pt x="367" y="112"/>
                    <a:pt x="367" y="112"/>
                    <a:pt x="367" y="112"/>
                  </a:cubicBezTo>
                  <a:cubicBezTo>
                    <a:pt x="371" y="100"/>
                    <a:pt x="371" y="100"/>
                    <a:pt x="371" y="100"/>
                  </a:cubicBezTo>
                  <a:cubicBezTo>
                    <a:pt x="365" y="98"/>
                    <a:pt x="361" y="94"/>
                    <a:pt x="357" y="90"/>
                  </a:cubicBezTo>
                  <a:cubicBezTo>
                    <a:pt x="356" y="88"/>
                    <a:pt x="356" y="88"/>
                    <a:pt x="356" y="88"/>
                  </a:cubicBezTo>
                  <a:cubicBezTo>
                    <a:pt x="356" y="86"/>
                    <a:pt x="356" y="86"/>
                    <a:pt x="356" y="86"/>
                  </a:cubicBezTo>
                  <a:cubicBezTo>
                    <a:pt x="357" y="80"/>
                    <a:pt x="357" y="80"/>
                    <a:pt x="357" y="80"/>
                  </a:cubicBezTo>
                  <a:cubicBezTo>
                    <a:pt x="356" y="78"/>
                    <a:pt x="356" y="78"/>
                    <a:pt x="356" y="78"/>
                  </a:cubicBezTo>
                  <a:cubicBezTo>
                    <a:pt x="353" y="77"/>
                    <a:pt x="353" y="77"/>
                    <a:pt x="353" y="77"/>
                  </a:cubicBezTo>
                  <a:cubicBezTo>
                    <a:pt x="352" y="78"/>
                    <a:pt x="352" y="78"/>
                    <a:pt x="352" y="78"/>
                  </a:cubicBezTo>
                  <a:cubicBezTo>
                    <a:pt x="350" y="82"/>
                    <a:pt x="345" y="86"/>
                    <a:pt x="338" y="86"/>
                  </a:cubicBezTo>
                  <a:cubicBezTo>
                    <a:pt x="326" y="86"/>
                    <a:pt x="316" y="80"/>
                    <a:pt x="309" y="73"/>
                  </a:cubicBezTo>
                  <a:cubicBezTo>
                    <a:pt x="309" y="72"/>
                    <a:pt x="309" y="72"/>
                    <a:pt x="309" y="72"/>
                  </a:cubicBezTo>
                  <a:cubicBezTo>
                    <a:pt x="308" y="72"/>
                    <a:pt x="308" y="72"/>
                    <a:pt x="308" y="72"/>
                  </a:cubicBezTo>
                  <a:cubicBezTo>
                    <a:pt x="300" y="57"/>
                    <a:pt x="300" y="57"/>
                    <a:pt x="300" y="57"/>
                  </a:cubicBezTo>
                  <a:cubicBezTo>
                    <a:pt x="297" y="59"/>
                    <a:pt x="297" y="59"/>
                    <a:pt x="297" y="59"/>
                  </a:cubicBezTo>
                  <a:cubicBezTo>
                    <a:pt x="296" y="66"/>
                    <a:pt x="292" y="72"/>
                    <a:pt x="285" y="77"/>
                  </a:cubicBezTo>
                  <a:cubicBezTo>
                    <a:pt x="271" y="84"/>
                    <a:pt x="258" y="86"/>
                    <a:pt x="246" y="80"/>
                  </a:cubicBezTo>
                  <a:cubicBezTo>
                    <a:pt x="237" y="77"/>
                    <a:pt x="232" y="71"/>
                    <a:pt x="229" y="61"/>
                  </a:cubicBezTo>
                  <a:cubicBezTo>
                    <a:pt x="226" y="40"/>
                    <a:pt x="226" y="40"/>
                    <a:pt x="226" y="40"/>
                  </a:cubicBezTo>
                  <a:cubicBezTo>
                    <a:pt x="223" y="20"/>
                    <a:pt x="218" y="9"/>
                    <a:pt x="212" y="5"/>
                  </a:cubicBezTo>
                  <a:cubicBezTo>
                    <a:pt x="206" y="1"/>
                    <a:pt x="199" y="0"/>
                    <a:pt x="194" y="1"/>
                  </a:cubicBezTo>
                  <a:cubicBezTo>
                    <a:pt x="195" y="19"/>
                    <a:pt x="195" y="19"/>
                    <a:pt x="195" y="19"/>
                  </a:cubicBezTo>
                  <a:lnTo>
                    <a:pt x="194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HK" altLang="en-US"/>
            </a:p>
          </p:txBody>
        </p:sp>
        <p:sp>
          <p:nvSpPr>
            <p:cNvPr id="53" name="Freeform 23"/>
            <p:cNvSpPr/>
            <p:nvPr/>
          </p:nvSpPr>
          <p:spPr bwMode="auto">
            <a:xfrm>
              <a:off x="5643086" y="4397375"/>
              <a:ext cx="485775" cy="561975"/>
            </a:xfrm>
            <a:custGeom>
              <a:avLst/>
              <a:gdLst>
                <a:gd name="T0" fmla="*/ 169 w 322"/>
                <a:gd name="T1" fmla="*/ 16 h 372"/>
                <a:gd name="T2" fmla="*/ 113 w 322"/>
                <a:gd name="T3" fmla="*/ 5 h 372"/>
                <a:gd name="T4" fmla="*/ 102 w 322"/>
                <a:gd name="T5" fmla="*/ 71 h 372"/>
                <a:gd name="T6" fmla="*/ 74 w 322"/>
                <a:gd name="T7" fmla="*/ 86 h 372"/>
                <a:gd name="T8" fmla="*/ 61 w 322"/>
                <a:gd name="T9" fmla="*/ 109 h 372"/>
                <a:gd name="T10" fmla="*/ 45 w 322"/>
                <a:gd name="T11" fmla="*/ 141 h 372"/>
                <a:gd name="T12" fmla="*/ 17 w 322"/>
                <a:gd name="T13" fmla="*/ 180 h 372"/>
                <a:gd name="T14" fmla="*/ 5 w 322"/>
                <a:gd name="T15" fmla="*/ 207 h 372"/>
                <a:gd name="T16" fmla="*/ 31 w 322"/>
                <a:gd name="T17" fmla="*/ 246 h 372"/>
                <a:gd name="T18" fmla="*/ 43 w 322"/>
                <a:gd name="T19" fmla="*/ 268 h 372"/>
                <a:gd name="T20" fmla="*/ 44 w 322"/>
                <a:gd name="T21" fmla="*/ 270 h 372"/>
                <a:gd name="T22" fmla="*/ 43 w 322"/>
                <a:gd name="T23" fmla="*/ 274 h 372"/>
                <a:gd name="T24" fmla="*/ 41 w 322"/>
                <a:gd name="T25" fmla="*/ 278 h 372"/>
                <a:gd name="T26" fmla="*/ 73 w 322"/>
                <a:gd name="T27" fmla="*/ 325 h 372"/>
                <a:gd name="T28" fmla="*/ 87 w 322"/>
                <a:gd name="T29" fmla="*/ 357 h 372"/>
                <a:gd name="T30" fmla="*/ 123 w 322"/>
                <a:gd name="T31" fmla="*/ 344 h 372"/>
                <a:gd name="T32" fmla="*/ 122 w 322"/>
                <a:gd name="T33" fmla="*/ 341 h 372"/>
                <a:gd name="T34" fmla="*/ 142 w 322"/>
                <a:gd name="T35" fmla="*/ 330 h 372"/>
                <a:gd name="T36" fmla="*/ 175 w 322"/>
                <a:gd name="T37" fmla="*/ 360 h 372"/>
                <a:gd name="T38" fmla="*/ 180 w 322"/>
                <a:gd name="T39" fmla="*/ 359 h 372"/>
                <a:gd name="T40" fmla="*/ 196 w 322"/>
                <a:gd name="T41" fmla="*/ 355 h 372"/>
                <a:gd name="T42" fmla="*/ 202 w 322"/>
                <a:gd name="T43" fmla="*/ 355 h 372"/>
                <a:gd name="T44" fmla="*/ 222 w 322"/>
                <a:gd name="T45" fmla="*/ 372 h 372"/>
                <a:gd name="T46" fmla="*/ 226 w 322"/>
                <a:gd name="T47" fmla="*/ 327 h 372"/>
                <a:gd name="T48" fmla="*/ 227 w 322"/>
                <a:gd name="T49" fmla="*/ 326 h 372"/>
                <a:gd name="T50" fmla="*/ 235 w 322"/>
                <a:gd name="T51" fmla="*/ 299 h 372"/>
                <a:gd name="T52" fmla="*/ 234 w 322"/>
                <a:gd name="T53" fmla="*/ 293 h 372"/>
                <a:gd name="T54" fmla="*/ 238 w 322"/>
                <a:gd name="T55" fmla="*/ 290 h 372"/>
                <a:gd name="T56" fmla="*/ 266 w 322"/>
                <a:gd name="T57" fmla="*/ 248 h 372"/>
                <a:gd name="T58" fmla="*/ 274 w 322"/>
                <a:gd name="T59" fmla="*/ 250 h 372"/>
                <a:gd name="T60" fmla="*/ 272 w 322"/>
                <a:gd name="T61" fmla="*/ 269 h 372"/>
                <a:gd name="T62" fmla="*/ 303 w 322"/>
                <a:gd name="T63" fmla="*/ 243 h 372"/>
                <a:gd name="T64" fmla="*/ 296 w 322"/>
                <a:gd name="T65" fmla="*/ 229 h 372"/>
                <a:gd name="T66" fmla="*/ 303 w 322"/>
                <a:gd name="T67" fmla="*/ 182 h 372"/>
                <a:gd name="T68" fmla="*/ 287 w 322"/>
                <a:gd name="T69" fmla="*/ 180 h 372"/>
                <a:gd name="T70" fmla="*/ 285 w 322"/>
                <a:gd name="T71" fmla="*/ 177 h 372"/>
                <a:gd name="T72" fmla="*/ 281 w 322"/>
                <a:gd name="T73" fmla="*/ 154 h 372"/>
                <a:gd name="T74" fmla="*/ 322 w 322"/>
                <a:gd name="T75" fmla="*/ 153 h 372"/>
                <a:gd name="T76" fmla="*/ 287 w 322"/>
                <a:gd name="T77" fmla="*/ 115 h 372"/>
                <a:gd name="T78" fmla="*/ 311 w 322"/>
                <a:gd name="T79" fmla="*/ 88 h 372"/>
                <a:gd name="T80" fmla="*/ 295 w 322"/>
                <a:gd name="T81" fmla="*/ 90 h 372"/>
                <a:gd name="T82" fmla="*/ 294 w 322"/>
                <a:gd name="T83" fmla="*/ 88 h 372"/>
                <a:gd name="T84" fmla="*/ 274 w 322"/>
                <a:gd name="T85" fmla="*/ 63 h 372"/>
                <a:gd name="T86" fmla="*/ 214 w 322"/>
                <a:gd name="T87" fmla="*/ 86 h 372"/>
                <a:gd name="T88" fmla="*/ 208 w 322"/>
                <a:gd name="T89" fmla="*/ 86 h 372"/>
                <a:gd name="T90" fmla="*/ 206 w 322"/>
                <a:gd name="T91" fmla="*/ 48 h 372"/>
                <a:gd name="T92" fmla="*/ 217 w 322"/>
                <a:gd name="T93" fmla="*/ 0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22" h="372">
                  <a:moveTo>
                    <a:pt x="198" y="5"/>
                  </a:moveTo>
                  <a:cubicBezTo>
                    <a:pt x="186" y="11"/>
                    <a:pt x="177" y="15"/>
                    <a:pt x="169" y="16"/>
                  </a:cubicBezTo>
                  <a:cubicBezTo>
                    <a:pt x="163" y="16"/>
                    <a:pt x="152" y="14"/>
                    <a:pt x="138" y="9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06" y="9"/>
                    <a:pt x="98" y="19"/>
                    <a:pt x="86" y="37"/>
                  </a:cubicBezTo>
                  <a:cubicBezTo>
                    <a:pt x="102" y="71"/>
                    <a:pt x="102" y="71"/>
                    <a:pt x="102" y="71"/>
                  </a:cubicBezTo>
                  <a:cubicBezTo>
                    <a:pt x="75" y="86"/>
                    <a:pt x="75" y="86"/>
                    <a:pt x="75" y="86"/>
                  </a:cubicBezTo>
                  <a:cubicBezTo>
                    <a:pt x="74" y="86"/>
                    <a:pt x="74" y="86"/>
                    <a:pt x="74" y="86"/>
                  </a:cubicBezTo>
                  <a:cubicBezTo>
                    <a:pt x="53" y="79"/>
                    <a:pt x="53" y="79"/>
                    <a:pt x="53" y="79"/>
                  </a:cubicBezTo>
                  <a:cubicBezTo>
                    <a:pt x="62" y="95"/>
                    <a:pt x="64" y="105"/>
                    <a:pt x="61" y="109"/>
                  </a:cubicBezTo>
                  <a:cubicBezTo>
                    <a:pt x="58" y="117"/>
                    <a:pt x="58" y="117"/>
                    <a:pt x="58" y="117"/>
                  </a:cubicBezTo>
                  <a:cubicBezTo>
                    <a:pt x="53" y="130"/>
                    <a:pt x="49" y="137"/>
                    <a:pt x="45" y="141"/>
                  </a:cubicBezTo>
                  <a:cubicBezTo>
                    <a:pt x="8" y="174"/>
                    <a:pt x="8" y="174"/>
                    <a:pt x="8" y="174"/>
                  </a:cubicBezTo>
                  <a:cubicBezTo>
                    <a:pt x="17" y="180"/>
                    <a:pt x="17" y="180"/>
                    <a:pt x="17" y="180"/>
                  </a:cubicBezTo>
                  <a:cubicBezTo>
                    <a:pt x="11" y="185"/>
                    <a:pt x="11" y="185"/>
                    <a:pt x="11" y="185"/>
                  </a:cubicBezTo>
                  <a:cubicBezTo>
                    <a:pt x="3" y="192"/>
                    <a:pt x="0" y="201"/>
                    <a:pt x="5" y="207"/>
                  </a:cubicBezTo>
                  <a:cubicBezTo>
                    <a:pt x="30" y="246"/>
                    <a:pt x="30" y="246"/>
                    <a:pt x="30" y="246"/>
                  </a:cubicBezTo>
                  <a:cubicBezTo>
                    <a:pt x="31" y="246"/>
                    <a:pt x="31" y="246"/>
                    <a:pt x="31" y="246"/>
                  </a:cubicBezTo>
                  <a:cubicBezTo>
                    <a:pt x="31" y="247"/>
                    <a:pt x="31" y="247"/>
                    <a:pt x="31" y="247"/>
                  </a:cubicBezTo>
                  <a:cubicBezTo>
                    <a:pt x="43" y="268"/>
                    <a:pt x="43" y="268"/>
                    <a:pt x="43" y="268"/>
                  </a:cubicBezTo>
                  <a:cubicBezTo>
                    <a:pt x="43" y="269"/>
                    <a:pt x="43" y="269"/>
                    <a:pt x="43" y="269"/>
                  </a:cubicBezTo>
                  <a:cubicBezTo>
                    <a:pt x="44" y="270"/>
                    <a:pt x="44" y="270"/>
                    <a:pt x="44" y="270"/>
                  </a:cubicBezTo>
                  <a:cubicBezTo>
                    <a:pt x="43" y="272"/>
                    <a:pt x="43" y="272"/>
                    <a:pt x="43" y="272"/>
                  </a:cubicBezTo>
                  <a:cubicBezTo>
                    <a:pt x="43" y="274"/>
                    <a:pt x="43" y="274"/>
                    <a:pt x="43" y="274"/>
                  </a:cubicBezTo>
                  <a:cubicBezTo>
                    <a:pt x="43" y="276"/>
                    <a:pt x="43" y="276"/>
                    <a:pt x="43" y="276"/>
                  </a:cubicBezTo>
                  <a:cubicBezTo>
                    <a:pt x="41" y="278"/>
                    <a:pt x="41" y="278"/>
                    <a:pt x="41" y="278"/>
                  </a:cubicBezTo>
                  <a:cubicBezTo>
                    <a:pt x="46" y="278"/>
                    <a:pt x="50" y="280"/>
                    <a:pt x="55" y="283"/>
                  </a:cubicBezTo>
                  <a:cubicBezTo>
                    <a:pt x="64" y="288"/>
                    <a:pt x="70" y="303"/>
                    <a:pt x="73" y="325"/>
                  </a:cubicBezTo>
                  <a:cubicBezTo>
                    <a:pt x="77" y="346"/>
                    <a:pt x="77" y="346"/>
                    <a:pt x="77" y="346"/>
                  </a:cubicBezTo>
                  <a:cubicBezTo>
                    <a:pt x="80" y="352"/>
                    <a:pt x="82" y="355"/>
                    <a:pt x="87" y="357"/>
                  </a:cubicBezTo>
                  <a:cubicBezTo>
                    <a:pt x="95" y="361"/>
                    <a:pt x="106" y="360"/>
                    <a:pt x="115" y="354"/>
                  </a:cubicBezTo>
                  <a:cubicBezTo>
                    <a:pt x="121" y="350"/>
                    <a:pt x="124" y="347"/>
                    <a:pt x="123" y="344"/>
                  </a:cubicBezTo>
                  <a:cubicBezTo>
                    <a:pt x="122" y="343"/>
                    <a:pt x="122" y="343"/>
                    <a:pt x="122" y="343"/>
                  </a:cubicBezTo>
                  <a:cubicBezTo>
                    <a:pt x="122" y="341"/>
                    <a:pt x="122" y="341"/>
                    <a:pt x="122" y="341"/>
                  </a:cubicBezTo>
                  <a:cubicBezTo>
                    <a:pt x="140" y="328"/>
                    <a:pt x="140" y="328"/>
                    <a:pt x="140" y="328"/>
                  </a:cubicBezTo>
                  <a:cubicBezTo>
                    <a:pt x="142" y="330"/>
                    <a:pt x="142" y="330"/>
                    <a:pt x="142" y="330"/>
                  </a:cubicBezTo>
                  <a:cubicBezTo>
                    <a:pt x="156" y="354"/>
                    <a:pt x="156" y="354"/>
                    <a:pt x="156" y="354"/>
                  </a:cubicBezTo>
                  <a:cubicBezTo>
                    <a:pt x="161" y="358"/>
                    <a:pt x="166" y="360"/>
                    <a:pt x="175" y="360"/>
                  </a:cubicBezTo>
                  <a:cubicBezTo>
                    <a:pt x="180" y="359"/>
                    <a:pt x="180" y="359"/>
                    <a:pt x="180" y="359"/>
                  </a:cubicBezTo>
                  <a:cubicBezTo>
                    <a:pt x="180" y="359"/>
                    <a:pt x="180" y="359"/>
                    <a:pt x="180" y="359"/>
                  </a:cubicBezTo>
                  <a:cubicBezTo>
                    <a:pt x="176" y="346"/>
                    <a:pt x="176" y="346"/>
                    <a:pt x="176" y="346"/>
                  </a:cubicBezTo>
                  <a:cubicBezTo>
                    <a:pt x="196" y="355"/>
                    <a:pt x="196" y="355"/>
                    <a:pt x="196" y="355"/>
                  </a:cubicBezTo>
                  <a:cubicBezTo>
                    <a:pt x="201" y="355"/>
                    <a:pt x="201" y="355"/>
                    <a:pt x="201" y="355"/>
                  </a:cubicBezTo>
                  <a:cubicBezTo>
                    <a:pt x="202" y="355"/>
                    <a:pt x="202" y="355"/>
                    <a:pt x="202" y="355"/>
                  </a:cubicBezTo>
                  <a:cubicBezTo>
                    <a:pt x="203" y="357"/>
                    <a:pt x="203" y="357"/>
                    <a:pt x="203" y="357"/>
                  </a:cubicBezTo>
                  <a:cubicBezTo>
                    <a:pt x="222" y="372"/>
                    <a:pt x="222" y="372"/>
                    <a:pt x="222" y="372"/>
                  </a:cubicBezTo>
                  <a:cubicBezTo>
                    <a:pt x="227" y="363"/>
                    <a:pt x="227" y="363"/>
                    <a:pt x="227" y="363"/>
                  </a:cubicBezTo>
                  <a:cubicBezTo>
                    <a:pt x="226" y="327"/>
                    <a:pt x="226" y="327"/>
                    <a:pt x="226" y="327"/>
                  </a:cubicBezTo>
                  <a:cubicBezTo>
                    <a:pt x="227" y="326"/>
                    <a:pt x="227" y="326"/>
                    <a:pt x="227" y="326"/>
                  </a:cubicBezTo>
                  <a:cubicBezTo>
                    <a:pt x="227" y="326"/>
                    <a:pt x="227" y="326"/>
                    <a:pt x="227" y="326"/>
                  </a:cubicBezTo>
                  <a:cubicBezTo>
                    <a:pt x="240" y="310"/>
                    <a:pt x="240" y="310"/>
                    <a:pt x="240" y="310"/>
                  </a:cubicBezTo>
                  <a:cubicBezTo>
                    <a:pt x="241" y="308"/>
                    <a:pt x="240" y="304"/>
                    <a:pt x="235" y="299"/>
                  </a:cubicBezTo>
                  <a:cubicBezTo>
                    <a:pt x="232" y="296"/>
                    <a:pt x="232" y="296"/>
                    <a:pt x="232" y="296"/>
                  </a:cubicBezTo>
                  <a:cubicBezTo>
                    <a:pt x="234" y="293"/>
                    <a:pt x="234" y="293"/>
                    <a:pt x="234" y="293"/>
                  </a:cubicBezTo>
                  <a:cubicBezTo>
                    <a:pt x="235" y="291"/>
                    <a:pt x="235" y="291"/>
                    <a:pt x="235" y="291"/>
                  </a:cubicBezTo>
                  <a:cubicBezTo>
                    <a:pt x="238" y="290"/>
                    <a:pt x="238" y="290"/>
                    <a:pt x="238" y="290"/>
                  </a:cubicBezTo>
                  <a:cubicBezTo>
                    <a:pt x="264" y="247"/>
                    <a:pt x="264" y="247"/>
                    <a:pt x="264" y="247"/>
                  </a:cubicBezTo>
                  <a:cubicBezTo>
                    <a:pt x="266" y="248"/>
                    <a:pt x="266" y="248"/>
                    <a:pt x="266" y="248"/>
                  </a:cubicBezTo>
                  <a:cubicBezTo>
                    <a:pt x="272" y="249"/>
                    <a:pt x="272" y="249"/>
                    <a:pt x="272" y="249"/>
                  </a:cubicBezTo>
                  <a:cubicBezTo>
                    <a:pt x="274" y="250"/>
                    <a:pt x="274" y="250"/>
                    <a:pt x="274" y="250"/>
                  </a:cubicBezTo>
                  <a:cubicBezTo>
                    <a:pt x="274" y="252"/>
                    <a:pt x="274" y="252"/>
                    <a:pt x="274" y="252"/>
                  </a:cubicBezTo>
                  <a:cubicBezTo>
                    <a:pt x="272" y="269"/>
                    <a:pt x="272" y="269"/>
                    <a:pt x="272" y="269"/>
                  </a:cubicBezTo>
                  <a:cubicBezTo>
                    <a:pt x="274" y="269"/>
                    <a:pt x="274" y="269"/>
                    <a:pt x="274" y="269"/>
                  </a:cubicBezTo>
                  <a:cubicBezTo>
                    <a:pt x="303" y="243"/>
                    <a:pt x="303" y="243"/>
                    <a:pt x="303" y="243"/>
                  </a:cubicBezTo>
                  <a:cubicBezTo>
                    <a:pt x="301" y="229"/>
                    <a:pt x="301" y="229"/>
                    <a:pt x="301" y="229"/>
                  </a:cubicBezTo>
                  <a:cubicBezTo>
                    <a:pt x="296" y="229"/>
                    <a:pt x="296" y="229"/>
                    <a:pt x="296" y="229"/>
                  </a:cubicBezTo>
                  <a:cubicBezTo>
                    <a:pt x="285" y="230"/>
                    <a:pt x="285" y="230"/>
                    <a:pt x="285" y="230"/>
                  </a:cubicBezTo>
                  <a:cubicBezTo>
                    <a:pt x="303" y="182"/>
                    <a:pt x="303" y="182"/>
                    <a:pt x="303" y="182"/>
                  </a:cubicBezTo>
                  <a:cubicBezTo>
                    <a:pt x="287" y="180"/>
                    <a:pt x="287" y="180"/>
                    <a:pt x="287" y="180"/>
                  </a:cubicBezTo>
                  <a:cubicBezTo>
                    <a:pt x="287" y="180"/>
                    <a:pt x="287" y="180"/>
                    <a:pt x="287" y="180"/>
                  </a:cubicBezTo>
                  <a:cubicBezTo>
                    <a:pt x="285" y="180"/>
                    <a:pt x="285" y="180"/>
                    <a:pt x="285" y="180"/>
                  </a:cubicBezTo>
                  <a:cubicBezTo>
                    <a:pt x="285" y="177"/>
                    <a:pt x="285" y="177"/>
                    <a:pt x="285" y="177"/>
                  </a:cubicBezTo>
                  <a:cubicBezTo>
                    <a:pt x="280" y="171"/>
                    <a:pt x="280" y="171"/>
                    <a:pt x="280" y="171"/>
                  </a:cubicBezTo>
                  <a:cubicBezTo>
                    <a:pt x="277" y="165"/>
                    <a:pt x="277" y="159"/>
                    <a:pt x="281" y="154"/>
                  </a:cubicBezTo>
                  <a:cubicBezTo>
                    <a:pt x="306" y="153"/>
                    <a:pt x="306" y="153"/>
                    <a:pt x="306" y="153"/>
                  </a:cubicBezTo>
                  <a:cubicBezTo>
                    <a:pt x="322" y="153"/>
                    <a:pt x="322" y="153"/>
                    <a:pt x="322" y="153"/>
                  </a:cubicBezTo>
                  <a:cubicBezTo>
                    <a:pt x="322" y="148"/>
                    <a:pt x="319" y="138"/>
                    <a:pt x="310" y="123"/>
                  </a:cubicBezTo>
                  <a:cubicBezTo>
                    <a:pt x="287" y="115"/>
                    <a:pt x="287" y="115"/>
                    <a:pt x="287" y="115"/>
                  </a:cubicBezTo>
                  <a:cubicBezTo>
                    <a:pt x="311" y="93"/>
                    <a:pt x="311" y="93"/>
                    <a:pt x="311" y="93"/>
                  </a:cubicBezTo>
                  <a:cubicBezTo>
                    <a:pt x="311" y="88"/>
                    <a:pt x="311" y="88"/>
                    <a:pt x="311" y="88"/>
                  </a:cubicBezTo>
                  <a:cubicBezTo>
                    <a:pt x="299" y="90"/>
                    <a:pt x="299" y="90"/>
                    <a:pt x="299" y="90"/>
                  </a:cubicBezTo>
                  <a:cubicBezTo>
                    <a:pt x="295" y="90"/>
                    <a:pt x="295" y="90"/>
                    <a:pt x="295" y="90"/>
                  </a:cubicBezTo>
                  <a:cubicBezTo>
                    <a:pt x="295" y="89"/>
                    <a:pt x="295" y="89"/>
                    <a:pt x="295" y="89"/>
                  </a:cubicBezTo>
                  <a:cubicBezTo>
                    <a:pt x="294" y="88"/>
                    <a:pt x="294" y="88"/>
                    <a:pt x="294" y="88"/>
                  </a:cubicBezTo>
                  <a:cubicBezTo>
                    <a:pt x="293" y="86"/>
                    <a:pt x="293" y="86"/>
                    <a:pt x="293" y="86"/>
                  </a:cubicBezTo>
                  <a:cubicBezTo>
                    <a:pt x="290" y="75"/>
                    <a:pt x="283" y="67"/>
                    <a:pt x="274" y="63"/>
                  </a:cubicBezTo>
                  <a:cubicBezTo>
                    <a:pt x="232" y="64"/>
                    <a:pt x="232" y="64"/>
                    <a:pt x="232" y="64"/>
                  </a:cubicBezTo>
                  <a:cubicBezTo>
                    <a:pt x="214" y="86"/>
                    <a:pt x="214" y="86"/>
                    <a:pt x="214" y="86"/>
                  </a:cubicBezTo>
                  <a:cubicBezTo>
                    <a:pt x="214" y="87"/>
                    <a:pt x="214" y="87"/>
                    <a:pt x="214" y="87"/>
                  </a:cubicBezTo>
                  <a:cubicBezTo>
                    <a:pt x="208" y="86"/>
                    <a:pt x="208" y="86"/>
                    <a:pt x="208" y="86"/>
                  </a:cubicBezTo>
                  <a:cubicBezTo>
                    <a:pt x="142" y="64"/>
                    <a:pt x="142" y="64"/>
                    <a:pt x="142" y="64"/>
                  </a:cubicBezTo>
                  <a:cubicBezTo>
                    <a:pt x="206" y="48"/>
                    <a:pt x="206" y="48"/>
                    <a:pt x="206" y="48"/>
                  </a:cubicBezTo>
                  <a:cubicBezTo>
                    <a:pt x="210" y="48"/>
                    <a:pt x="221" y="37"/>
                    <a:pt x="239" y="16"/>
                  </a:cubicBezTo>
                  <a:cubicBezTo>
                    <a:pt x="217" y="0"/>
                    <a:pt x="217" y="0"/>
                    <a:pt x="217" y="0"/>
                  </a:cubicBezTo>
                  <a:lnTo>
                    <a:pt x="198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HK" altLang="en-US"/>
            </a:p>
          </p:txBody>
        </p:sp>
        <p:sp>
          <p:nvSpPr>
            <p:cNvPr id="54" name="Freeform 24"/>
            <p:cNvSpPr/>
            <p:nvPr/>
          </p:nvSpPr>
          <p:spPr bwMode="auto">
            <a:xfrm>
              <a:off x="5177948" y="3917950"/>
              <a:ext cx="609600" cy="744538"/>
            </a:xfrm>
            <a:custGeom>
              <a:avLst/>
              <a:gdLst>
                <a:gd name="T0" fmla="*/ 254 w 403"/>
                <a:gd name="T1" fmla="*/ 140 h 494"/>
                <a:gd name="T2" fmla="*/ 224 w 403"/>
                <a:gd name="T3" fmla="*/ 73 h 494"/>
                <a:gd name="T4" fmla="*/ 145 w 403"/>
                <a:gd name="T5" fmla="*/ 46 h 494"/>
                <a:gd name="T6" fmla="*/ 98 w 403"/>
                <a:gd name="T7" fmla="*/ 0 h 494"/>
                <a:gd name="T8" fmla="*/ 128 w 403"/>
                <a:gd name="T9" fmla="*/ 46 h 494"/>
                <a:gd name="T10" fmla="*/ 130 w 403"/>
                <a:gd name="T11" fmla="*/ 49 h 494"/>
                <a:gd name="T12" fmla="*/ 94 w 403"/>
                <a:gd name="T13" fmla="*/ 94 h 494"/>
                <a:gd name="T14" fmla="*/ 50 w 403"/>
                <a:gd name="T15" fmla="*/ 60 h 494"/>
                <a:gd name="T16" fmla="*/ 60 w 403"/>
                <a:gd name="T17" fmla="*/ 93 h 494"/>
                <a:gd name="T18" fmla="*/ 60 w 403"/>
                <a:gd name="T19" fmla="*/ 95 h 494"/>
                <a:gd name="T20" fmla="*/ 57 w 403"/>
                <a:gd name="T21" fmla="*/ 108 h 494"/>
                <a:gd name="T22" fmla="*/ 38 w 403"/>
                <a:gd name="T23" fmla="*/ 116 h 494"/>
                <a:gd name="T24" fmla="*/ 30 w 403"/>
                <a:gd name="T25" fmla="*/ 133 h 494"/>
                <a:gd name="T26" fmla="*/ 22 w 403"/>
                <a:gd name="T27" fmla="*/ 165 h 494"/>
                <a:gd name="T28" fmla="*/ 21 w 403"/>
                <a:gd name="T29" fmla="*/ 165 h 494"/>
                <a:gd name="T30" fmla="*/ 10 w 403"/>
                <a:gd name="T31" fmla="*/ 172 h 494"/>
                <a:gd name="T32" fmla="*/ 38 w 403"/>
                <a:gd name="T33" fmla="*/ 215 h 494"/>
                <a:gd name="T34" fmla="*/ 48 w 403"/>
                <a:gd name="T35" fmla="*/ 213 h 494"/>
                <a:gd name="T36" fmla="*/ 92 w 403"/>
                <a:gd name="T37" fmla="*/ 234 h 494"/>
                <a:gd name="T38" fmla="*/ 93 w 403"/>
                <a:gd name="T39" fmla="*/ 236 h 494"/>
                <a:gd name="T40" fmla="*/ 91 w 403"/>
                <a:gd name="T41" fmla="*/ 263 h 494"/>
                <a:gd name="T42" fmla="*/ 80 w 403"/>
                <a:gd name="T43" fmla="*/ 286 h 494"/>
                <a:gd name="T44" fmla="*/ 66 w 403"/>
                <a:gd name="T45" fmla="*/ 302 h 494"/>
                <a:gd name="T46" fmla="*/ 66 w 403"/>
                <a:gd name="T47" fmla="*/ 303 h 494"/>
                <a:gd name="T48" fmla="*/ 70 w 403"/>
                <a:gd name="T49" fmla="*/ 334 h 494"/>
                <a:gd name="T50" fmla="*/ 99 w 403"/>
                <a:gd name="T51" fmla="*/ 339 h 494"/>
                <a:gd name="T52" fmla="*/ 113 w 403"/>
                <a:gd name="T53" fmla="*/ 354 h 494"/>
                <a:gd name="T54" fmla="*/ 135 w 403"/>
                <a:gd name="T55" fmla="*/ 464 h 494"/>
                <a:gd name="T56" fmla="*/ 130 w 403"/>
                <a:gd name="T57" fmla="*/ 473 h 494"/>
                <a:gd name="T58" fmla="*/ 133 w 403"/>
                <a:gd name="T59" fmla="*/ 480 h 494"/>
                <a:gd name="T60" fmla="*/ 193 w 403"/>
                <a:gd name="T61" fmla="*/ 455 h 494"/>
                <a:gd name="T62" fmla="*/ 206 w 403"/>
                <a:gd name="T63" fmla="*/ 463 h 494"/>
                <a:gd name="T64" fmla="*/ 208 w 403"/>
                <a:gd name="T65" fmla="*/ 461 h 494"/>
                <a:gd name="T66" fmla="*/ 229 w 403"/>
                <a:gd name="T67" fmla="*/ 448 h 494"/>
                <a:gd name="T68" fmla="*/ 289 w 403"/>
                <a:gd name="T69" fmla="*/ 474 h 494"/>
                <a:gd name="T70" fmla="*/ 305 w 403"/>
                <a:gd name="T71" fmla="*/ 485 h 494"/>
                <a:gd name="T72" fmla="*/ 355 w 403"/>
                <a:gd name="T73" fmla="*/ 431 h 494"/>
                <a:gd name="T74" fmla="*/ 344 w 403"/>
                <a:gd name="T75" fmla="*/ 390 h 494"/>
                <a:gd name="T76" fmla="*/ 381 w 403"/>
                <a:gd name="T77" fmla="*/ 392 h 494"/>
                <a:gd name="T78" fmla="*/ 381 w 403"/>
                <a:gd name="T79" fmla="*/ 355 h 494"/>
                <a:gd name="T80" fmla="*/ 403 w 403"/>
                <a:gd name="T81" fmla="*/ 323 h 494"/>
                <a:gd name="T82" fmla="*/ 374 w 403"/>
                <a:gd name="T83" fmla="*/ 293 h 494"/>
                <a:gd name="T84" fmla="*/ 360 w 403"/>
                <a:gd name="T85" fmla="*/ 305 h 494"/>
                <a:gd name="T86" fmla="*/ 356 w 403"/>
                <a:gd name="T87" fmla="*/ 304 h 494"/>
                <a:gd name="T88" fmla="*/ 332 w 403"/>
                <a:gd name="T89" fmla="*/ 281 h 494"/>
                <a:gd name="T90" fmla="*/ 299 w 403"/>
                <a:gd name="T91" fmla="*/ 261 h 494"/>
                <a:gd name="T92" fmla="*/ 290 w 403"/>
                <a:gd name="T93" fmla="*/ 223 h 494"/>
                <a:gd name="T94" fmla="*/ 308 w 403"/>
                <a:gd name="T95" fmla="*/ 168 h 494"/>
                <a:gd name="T96" fmla="*/ 340 w 403"/>
                <a:gd name="T97" fmla="*/ 170 h 494"/>
                <a:gd name="T98" fmla="*/ 342 w 403"/>
                <a:gd name="T99" fmla="*/ 138 h 494"/>
                <a:gd name="T100" fmla="*/ 256 w 403"/>
                <a:gd name="T101" fmla="*/ 142 h 494"/>
                <a:gd name="T102" fmla="*/ 255 w 403"/>
                <a:gd name="T103" fmla="*/ 140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03" h="494">
                  <a:moveTo>
                    <a:pt x="255" y="140"/>
                  </a:moveTo>
                  <a:cubicBezTo>
                    <a:pt x="254" y="140"/>
                    <a:pt x="254" y="140"/>
                    <a:pt x="254" y="140"/>
                  </a:cubicBezTo>
                  <a:cubicBezTo>
                    <a:pt x="254" y="139"/>
                    <a:pt x="254" y="139"/>
                    <a:pt x="254" y="139"/>
                  </a:cubicBezTo>
                  <a:cubicBezTo>
                    <a:pt x="242" y="99"/>
                    <a:pt x="231" y="76"/>
                    <a:pt x="224" y="73"/>
                  </a:cubicBezTo>
                  <a:cubicBezTo>
                    <a:pt x="187" y="61"/>
                    <a:pt x="187" y="61"/>
                    <a:pt x="187" y="61"/>
                  </a:cubicBezTo>
                  <a:cubicBezTo>
                    <a:pt x="166" y="54"/>
                    <a:pt x="151" y="50"/>
                    <a:pt x="145" y="46"/>
                  </a:cubicBezTo>
                  <a:cubicBezTo>
                    <a:pt x="134" y="39"/>
                    <a:pt x="121" y="25"/>
                    <a:pt x="105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102" y="10"/>
                    <a:pt x="110" y="25"/>
                    <a:pt x="128" y="46"/>
                  </a:cubicBezTo>
                  <a:cubicBezTo>
                    <a:pt x="129" y="47"/>
                    <a:pt x="129" y="47"/>
                    <a:pt x="129" y="47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13" y="80"/>
                    <a:pt x="113" y="80"/>
                    <a:pt x="113" y="80"/>
                  </a:cubicBezTo>
                  <a:cubicBezTo>
                    <a:pt x="107" y="91"/>
                    <a:pt x="101" y="96"/>
                    <a:pt x="94" y="94"/>
                  </a:cubicBezTo>
                  <a:cubicBezTo>
                    <a:pt x="90" y="92"/>
                    <a:pt x="82" y="83"/>
                    <a:pt x="68" y="65"/>
                  </a:cubicBezTo>
                  <a:cubicBezTo>
                    <a:pt x="50" y="60"/>
                    <a:pt x="50" y="60"/>
                    <a:pt x="50" y="60"/>
                  </a:cubicBezTo>
                  <a:cubicBezTo>
                    <a:pt x="50" y="65"/>
                    <a:pt x="53" y="75"/>
                    <a:pt x="60" y="92"/>
                  </a:cubicBezTo>
                  <a:cubicBezTo>
                    <a:pt x="60" y="93"/>
                    <a:pt x="60" y="93"/>
                    <a:pt x="60" y="93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96"/>
                    <a:pt x="60" y="96"/>
                    <a:pt x="60" y="96"/>
                  </a:cubicBezTo>
                  <a:cubicBezTo>
                    <a:pt x="57" y="108"/>
                    <a:pt x="57" y="108"/>
                    <a:pt x="57" y="108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2" y="119"/>
                    <a:pt x="32" y="119"/>
                    <a:pt x="32" y="119"/>
                  </a:cubicBezTo>
                  <a:cubicBezTo>
                    <a:pt x="29" y="122"/>
                    <a:pt x="29" y="127"/>
                    <a:pt x="30" y="133"/>
                  </a:cubicBezTo>
                  <a:cubicBezTo>
                    <a:pt x="32" y="149"/>
                    <a:pt x="31" y="159"/>
                    <a:pt x="28" y="163"/>
                  </a:cubicBezTo>
                  <a:cubicBezTo>
                    <a:pt x="26" y="165"/>
                    <a:pt x="25" y="165"/>
                    <a:pt x="22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1" y="165"/>
                    <a:pt x="4" y="169"/>
                    <a:pt x="10" y="172"/>
                  </a:cubicBezTo>
                  <a:cubicBezTo>
                    <a:pt x="20" y="182"/>
                    <a:pt x="29" y="196"/>
                    <a:pt x="37" y="211"/>
                  </a:cubicBezTo>
                  <a:cubicBezTo>
                    <a:pt x="38" y="215"/>
                    <a:pt x="38" y="215"/>
                    <a:pt x="38" y="215"/>
                  </a:cubicBezTo>
                  <a:cubicBezTo>
                    <a:pt x="38" y="215"/>
                    <a:pt x="38" y="215"/>
                    <a:pt x="38" y="215"/>
                  </a:cubicBezTo>
                  <a:cubicBezTo>
                    <a:pt x="48" y="213"/>
                    <a:pt x="48" y="213"/>
                    <a:pt x="48" y="213"/>
                  </a:cubicBezTo>
                  <a:cubicBezTo>
                    <a:pt x="59" y="210"/>
                    <a:pt x="70" y="213"/>
                    <a:pt x="80" y="220"/>
                  </a:cubicBezTo>
                  <a:cubicBezTo>
                    <a:pt x="92" y="234"/>
                    <a:pt x="92" y="234"/>
                    <a:pt x="92" y="234"/>
                  </a:cubicBezTo>
                  <a:cubicBezTo>
                    <a:pt x="93" y="235"/>
                    <a:pt x="93" y="235"/>
                    <a:pt x="93" y="235"/>
                  </a:cubicBezTo>
                  <a:cubicBezTo>
                    <a:pt x="93" y="236"/>
                    <a:pt x="93" y="236"/>
                    <a:pt x="93" y="236"/>
                  </a:cubicBezTo>
                  <a:cubicBezTo>
                    <a:pt x="92" y="236"/>
                    <a:pt x="92" y="236"/>
                    <a:pt x="92" y="236"/>
                  </a:cubicBezTo>
                  <a:cubicBezTo>
                    <a:pt x="91" y="263"/>
                    <a:pt x="91" y="263"/>
                    <a:pt x="91" y="263"/>
                  </a:cubicBezTo>
                  <a:cubicBezTo>
                    <a:pt x="94" y="267"/>
                    <a:pt x="96" y="273"/>
                    <a:pt x="94" y="277"/>
                  </a:cubicBezTo>
                  <a:cubicBezTo>
                    <a:pt x="92" y="282"/>
                    <a:pt x="88" y="285"/>
                    <a:pt x="80" y="286"/>
                  </a:cubicBezTo>
                  <a:cubicBezTo>
                    <a:pt x="72" y="286"/>
                    <a:pt x="68" y="292"/>
                    <a:pt x="66" y="302"/>
                  </a:cubicBezTo>
                  <a:cubicBezTo>
                    <a:pt x="66" y="302"/>
                    <a:pt x="66" y="302"/>
                    <a:pt x="66" y="302"/>
                  </a:cubicBezTo>
                  <a:cubicBezTo>
                    <a:pt x="66" y="302"/>
                    <a:pt x="66" y="302"/>
                    <a:pt x="66" y="302"/>
                  </a:cubicBezTo>
                  <a:cubicBezTo>
                    <a:pt x="66" y="303"/>
                    <a:pt x="66" y="303"/>
                    <a:pt x="66" y="303"/>
                  </a:cubicBezTo>
                  <a:cubicBezTo>
                    <a:pt x="57" y="321"/>
                    <a:pt x="57" y="321"/>
                    <a:pt x="57" y="321"/>
                  </a:cubicBezTo>
                  <a:cubicBezTo>
                    <a:pt x="70" y="334"/>
                    <a:pt x="70" y="334"/>
                    <a:pt x="70" y="334"/>
                  </a:cubicBezTo>
                  <a:cubicBezTo>
                    <a:pt x="97" y="339"/>
                    <a:pt x="97" y="339"/>
                    <a:pt x="97" y="339"/>
                  </a:cubicBezTo>
                  <a:cubicBezTo>
                    <a:pt x="99" y="339"/>
                    <a:pt x="99" y="339"/>
                    <a:pt x="99" y="339"/>
                  </a:cubicBezTo>
                  <a:cubicBezTo>
                    <a:pt x="99" y="339"/>
                    <a:pt x="99" y="339"/>
                    <a:pt x="99" y="339"/>
                  </a:cubicBezTo>
                  <a:cubicBezTo>
                    <a:pt x="113" y="354"/>
                    <a:pt x="113" y="354"/>
                    <a:pt x="113" y="354"/>
                  </a:cubicBezTo>
                  <a:cubicBezTo>
                    <a:pt x="96" y="379"/>
                    <a:pt x="96" y="379"/>
                    <a:pt x="96" y="379"/>
                  </a:cubicBezTo>
                  <a:cubicBezTo>
                    <a:pt x="135" y="464"/>
                    <a:pt x="135" y="464"/>
                    <a:pt x="135" y="464"/>
                  </a:cubicBezTo>
                  <a:cubicBezTo>
                    <a:pt x="136" y="466"/>
                    <a:pt x="136" y="466"/>
                    <a:pt x="136" y="466"/>
                  </a:cubicBezTo>
                  <a:cubicBezTo>
                    <a:pt x="130" y="473"/>
                    <a:pt x="130" y="473"/>
                    <a:pt x="130" y="473"/>
                  </a:cubicBezTo>
                  <a:cubicBezTo>
                    <a:pt x="132" y="480"/>
                    <a:pt x="132" y="480"/>
                    <a:pt x="132" y="480"/>
                  </a:cubicBezTo>
                  <a:cubicBezTo>
                    <a:pt x="133" y="480"/>
                    <a:pt x="133" y="480"/>
                    <a:pt x="133" y="480"/>
                  </a:cubicBezTo>
                  <a:cubicBezTo>
                    <a:pt x="205" y="434"/>
                    <a:pt x="205" y="434"/>
                    <a:pt x="205" y="434"/>
                  </a:cubicBezTo>
                  <a:cubicBezTo>
                    <a:pt x="193" y="455"/>
                    <a:pt x="193" y="455"/>
                    <a:pt x="193" y="455"/>
                  </a:cubicBezTo>
                  <a:cubicBezTo>
                    <a:pt x="184" y="471"/>
                    <a:pt x="179" y="485"/>
                    <a:pt x="176" y="494"/>
                  </a:cubicBezTo>
                  <a:cubicBezTo>
                    <a:pt x="189" y="489"/>
                    <a:pt x="200" y="480"/>
                    <a:pt x="206" y="463"/>
                  </a:cubicBezTo>
                  <a:cubicBezTo>
                    <a:pt x="207" y="461"/>
                    <a:pt x="207" y="461"/>
                    <a:pt x="207" y="461"/>
                  </a:cubicBezTo>
                  <a:cubicBezTo>
                    <a:pt x="208" y="461"/>
                    <a:pt x="208" y="461"/>
                    <a:pt x="208" y="461"/>
                  </a:cubicBezTo>
                  <a:cubicBezTo>
                    <a:pt x="228" y="450"/>
                    <a:pt x="228" y="450"/>
                    <a:pt x="228" y="450"/>
                  </a:cubicBezTo>
                  <a:cubicBezTo>
                    <a:pt x="229" y="448"/>
                    <a:pt x="229" y="448"/>
                    <a:pt x="229" y="448"/>
                  </a:cubicBezTo>
                  <a:cubicBezTo>
                    <a:pt x="258" y="473"/>
                    <a:pt x="258" y="473"/>
                    <a:pt x="258" y="473"/>
                  </a:cubicBezTo>
                  <a:cubicBezTo>
                    <a:pt x="289" y="474"/>
                    <a:pt x="289" y="474"/>
                    <a:pt x="289" y="474"/>
                  </a:cubicBezTo>
                  <a:cubicBezTo>
                    <a:pt x="290" y="475"/>
                    <a:pt x="290" y="475"/>
                    <a:pt x="290" y="475"/>
                  </a:cubicBezTo>
                  <a:cubicBezTo>
                    <a:pt x="305" y="485"/>
                    <a:pt x="305" y="485"/>
                    <a:pt x="305" y="485"/>
                  </a:cubicBezTo>
                  <a:cubicBezTo>
                    <a:pt x="344" y="451"/>
                    <a:pt x="344" y="451"/>
                    <a:pt x="344" y="451"/>
                  </a:cubicBezTo>
                  <a:cubicBezTo>
                    <a:pt x="347" y="448"/>
                    <a:pt x="351" y="442"/>
                    <a:pt x="355" y="431"/>
                  </a:cubicBezTo>
                  <a:cubicBezTo>
                    <a:pt x="359" y="423"/>
                    <a:pt x="359" y="423"/>
                    <a:pt x="359" y="423"/>
                  </a:cubicBezTo>
                  <a:cubicBezTo>
                    <a:pt x="360" y="418"/>
                    <a:pt x="355" y="408"/>
                    <a:pt x="344" y="390"/>
                  </a:cubicBezTo>
                  <a:cubicBezTo>
                    <a:pt x="335" y="376"/>
                    <a:pt x="335" y="376"/>
                    <a:pt x="335" y="376"/>
                  </a:cubicBezTo>
                  <a:cubicBezTo>
                    <a:pt x="381" y="392"/>
                    <a:pt x="381" y="392"/>
                    <a:pt x="381" y="392"/>
                  </a:cubicBezTo>
                  <a:cubicBezTo>
                    <a:pt x="395" y="385"/>
                    <a:pt x="395" y="385"/>
                    <a:pt x="395" y="385"/>
                  </a:cubicBezTo>
                  <a:cubicBezTo>
                    <a:pt x="381" y="355"/>
                    <a:pt x="381" y="355"/>
                    <a:pt x="381" y="355"/>
                  </a:cubicBezTo>
                  <a:cubicBezTo>
                    <a:pt x="380" y="354"/>
                    <a:pt x="380" y="354"/>
                    <a:pt x="380" y="354"/>
                  </a:cubicBezTo>
                  <a:cubicBezTo>
                    <a:pt x="403" y="323"/>
                    <a:pt x="403" y="323"/>
                    <a:pt x="403" y="323"/>
                  </a:cubicBezTo>
                  <a:cubicBezTo>
                    <a:pt x="394" y="309"/>
                    <a:pt x="394" y="309"/>
                    <a:pt x="394" y="309"/>
                  </a:cubicBezTo>
                  <a:cubicBezTo>
                    <a:pt x="384" y="298"/>
                    <a:pt x="378" y="293"/>
                    <a:pt x="374" y="293"/>
                  </a:cubicBezTo>
                  <a:cubicBezTo>
                    <a:pt x="372" y="294"/>
                    <a:pt x="372" y="294"/>
                    <a:pt x="372" y="294"/>
                  </a:cubicBezTo>
                  <a:cubicBezTo>
                    <a:pt x="360" y="305"/>
                    <a:pt x="360" y="305"/>
                    <a:pt x="360" y="305"/>
                  </a:cubicBezTo>
                  <a:cubicBezTo>
                    <a:pt x="358" y="304"/>
                    <a:pt x="358" y="304"/>
                    <a:pt x="358" y="304"/>
                  </a:cubicBezTo>
                  <a:cubicBezTo>
                    <a:pt x="356" y="304"/>
                    <a:pt x="356" y="304"/>
                    <a:pt x="356" y="304"/>
                  </a:cubicBezTo>
                  <a:cubicBezTo>
                    <a:pt x="337" y="298"/>
                    <a:pt x="337" y="298"/>
                    <a:pt x="337" y="298"/>
                  </a:cubicBezTo>
                  <a:cubicBezTo>
                    <a:pt x="332" y="281"/>
                    <a:pt x="332" y="281"/>
                    <a:pt x="332" y="281"/>
                  </a:cubicBezTo>
                  <a:cubicBezTo>
                    <a:pt x="324" y="280"/>
                    <a:pt x="317" y="276"/>
                    <a:pt x="311" y="268"/>
                  </a:cubicBezTo>
                  <a:cubicBezTo>
                    <a:pt x="299" y="261"/>
                    <a:pt x="299" y="261"/>
                    <a:pt x="299" y="261"/>
                  </a:cubicBezTo>
                  <a:cubicBezTo>
                    <a:pt x="289" y="257"/>
                    <a:pt x="284" y="252"/>
                    <a:pt x="284" y="246"/>
                  </a:cubicBezTo>
                  <a:cubicBezTo>
                    <a:pt x="282" y="240"/>
                    <a:pt x="284" y="233"/>
                    <a:pt x="290" y="223"/>
                  </a:cubicBezTo>
                  <a:cubicBezTo>
                    <a:pt x="302" y="206"/>
                    <a:pt x="308" y="192"/>
                    <a:pt x="308" y="182"/>
                  </a:cubicBezTo>
                  <a:cubicBezTo>
                    <a:pt x="308" y="168"/>
                    <a:pt x="308" y="168"/>
                    <a:pt x="308" y="168"/>
                  </a:cubicBezTo>
                  <a:cubicBezTo>
                    <a:pt x="316" y="169"/>
                    <a:pt x="316" y="169"/>
                    <a:pt x="316" y="169"/>
                  </a:cubicBezTo>
                  <a:cubicBezTo>
                    <a:pt x="340" y="170"/>
                    <a:pt x="340" y="170"/>
                    <a:pt x="340" y="170"/>
                  </a:cubicBezTo>
                  <a:cubicBezTo>
                    <a:pt x="342" y="168"/>
                    <a:pt x="345" y="158"/>
                    <a:pt x="350" y="139"/>
                  </a:cubicBezTo>
                  <a:cubicBezTo>
                    <a:pt x="342" y="138"/>
                    <a:pt x="342" y="138"/>
                    <a:pt x="342" y="138"/>
                  </a:cubicBezTo>
                  <a:cubicBezTo>
                    <a:pt x="325" y="149"/>
                    <a:pt x="313" y="157"/>
                    <a:pt x="303" y="160"/>
                  </a:cubicBezTo>
                  <a:cubicBezTo>
                    <a:pt x="292" y="163"/>
                    <a:pt x="277" y="157"/>
                    <a:pt x="256" y="142"/>
                  </a:cubicBezTo>
                  <a:cubicBezTo>
                    <a:pt x="256" y="141"/>
                    <a:pt x="256" y="141"/>
                    <a:pt x="256" y="141"/>
                  </a:cubicBezTo>
                  <a:lnTo>
                    <a:pt x="255" y="1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HK" altLang="en-US"/>
            </a:p>
          </p:txBody>
        </p:sp>
        <p:sp>
          <p:nvSpPr>
            <p:cNvPr id="55" name="Freeform 25"/>
            <p:cNvSpPr/>
            <p:nvPr/>
          </p:nvSpPr>
          <p:spPr bwMode="auto">
            <a:xfrm>
              <a:off x="5295423" y="3057525"/>
              <a:ext cx="160338" cy="231775"/>
            </a:xfrm>
            <a:custGeom>
              <a:avLst/>
              <a:gdLst>
                <a:gd name="T0" fmla="*/ 63 w 107"/>
                <a:gd name="T1" fmla="*/ 3 h 154"/>
                <a:gd name="T2" fmla="*/ 59 w 107"/>
                <a:gd name="T3" fmla="*/ 0 h 154"/>
                <a:gd name="T4" fmla="*/ 44 w 107"/>
                <a:gd name="T5" fmla="*/ 17 h 154"/>
                <a:gd name="T6" fmla="*/ 40 w 107"/>
                <a:gd name="T7" fmla="*/ 15 h 154"/>
                <a:gd name="T8" fmla="*/ 39 w 107"/>
                <a:gd name="T9" fmla="*/ 16 h 154"/>
                <a:gd name="T10" fmla="*/ 40 w 107"/>
                <a:gd name="T11" fmla="*/ 17 h 154"/>
                <a:gd name="T12" fmla="*/ 31 w 107"/>
                <a:gd name="T13" fmla="*/ 27 h 154"/>
                <a:gd name="T14" fmla="*/ 27 w 107"/>
                <a:gd name="T15" fmla="*/ 29 h 154"/>
                <a:gd name="T16" fmla="*/ 15 w 107"/>
                <a:gd name="T17" fmla="*/ 35 h 154"/>
                <a:gd name="T18" fmla="*/ 14 w 107"/>
                <a:gd name="T19" fmla="*/ 43 h 154"/>
                <a:gd name="T20" fmla="*/ 7 w 107"/>
                <a:gd name="T21" fmla="*/ 66 h 154"/>
                <a:gd name="T22" fmla="*/ 2 w 107"/>
                <a:gd name="T23" fmla="*/ 79 h 154"/>
                <a:gd name="T24" fmla="*/ 1 w 107"/>
                <a:gd name="T25" fmla="*/ 102 h 154"/>
                <a:gd name="T26" fmla="*/ 8 w 107"/>
                <a:gd name="T27" fmla="*/ 133 h 154"/>
                <a:gd name="T28" fmla="*/ 26 w 107"/>
                <a:gd name="T29" fmla="*/ 147 h 154"/>
                <a:gd name="T30" fmla="*/ 50 w 107"/>
                <a:gd name="T31" fmla="*/ 154 h 154"/>
                <a:gd name="T32" fmla="*/ 74 w 107"/>
                <a:gd name="T33" fmla="*/ 144 h 154"/>
                <a:gd name="T34" fmla="*/ 68 w 107"/>
                <a:gd name="T35" fmla="*/ 132 h 154"/>
                <a:gd name="T36" fmla="*/ 68 w 107"/>
                <a:gd name="T37" fmla="*/ 130 h 154"/>
                <a:gd name="T38" fmla="*/ 68 w 107"/>
                <a:gd name="T39" fmla="*/ 129 h 154"/>
                <a:gd name="T40" fmla="*/ 70 w 107"/>
                <a:gd name="T41" fmla="*/ 120 h 154"/>
                <a:gd name="T42" fmla="*/ 70 w 107"/>
                <a:gd name="T43" fmla="*/ 119 h 154"/>
                <a:gd name="T44" fmla="*/ 82 w 107"/>
                <a:gd name="T45" fmla="*/ 98 h 154"/>
                <a:gd name="T46" fmla="*/ 102 w 107"/>
                <a:gd name="T47" fmla="*/ 98 h 154"/>
                <a:gd name="T48" fmla="*/ 107 w 107"/>
                <a:gd name="T49" fmla="*/ 97 h 154"/>
                <a:gd name="T50" fmla="*/ 87 w 107"/>
                <a:gd name="T51" fmla="*/ 64 h 154"/>
                <a:gd name="T52" fmla="*/ 79 w 107"/>
                <a:gd name="T53" fmla="*/ 53 h 154"/>
                <a:gd name="T54" fmla="*/ 70 w 107"/>
                <a:gd name="T55" fmla="*/ 23 h 154"/>
                <a:gd name="T56" fmla="*/ 63 w 107"/>
                <a:gd name="T57" fmla="*/ 3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7" h="154">
                  <a:moveTo>
                    <a:pt x="63" y="3"/>
                  </a:moveTo>
                  <a:cubicBezTo>
                    <a:pt x="59" y="0"/>
                    <a:pt x="59" y="0"/>
                    <a:pt x="59" y="0"/>
                  </a:cubicBezTo>
                  <a:cubicBezTo>
                    <a:pt x="54" y="0"/>
                    <a:pt x="49" y="6"/>
                    <a:pt x="44" y="17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5" y="54"/>
                    <a:pt x="12" y="63"/>
                    <a:pt x="7" y="66"/>
                  </a:cubicBezTo>
                  <a:cubicBezTo>
                    <a:pt x="2" y="79"/>
                    <a:pt x="2" y="79"/>
                    <a:pt x="2" y="79"/>
                  </a:cubicBezTo>
                  <a:cubicBezTo>
                    <a:pt x="1" y="82"/>
                    <a:pt x="0" y="90"/>
                    <a:pt x="1" y="102"/>
                  </a:cubicBezTo>
                  <a:cubicBezTo>
                    <a:pt x="8" y="133"/>
                    <a:pt x="8" y="133"/>
                    <a:pt x="8" y="133"/>
                  </a:cubicBezTo>
                  <a:cubicBezTo>
                    <a:pt x="10" y="138"/>
                    <a:pt x="15" y="143"/>
                    <a:pt x="26" y="147"/>
                  </a:cubicBezTo>
                  <a:cubicBezTo>
                    <a:pt x="50" y="154"/>
                    <a:pt x="50" y="154"/>
                    <a:pt x="50" y="154"/>
                  </a:cubicBezTo>
                  <a:cubicBezTo>
                    <a:pt x="56" y="154"/>
                    <a:pt x="65" y="150"/>
                    <a:pt x="74" y="144"/>
                  </a:cubicBezTo>
                  <a:cubicBezTo>
                    <a:pt x="68" y="132"/>
                    <a:pt x="68" y="132"/>
                    <a:pt x="68" y="132"/>
                  </a:cubicBezTo>
                  <a:cubicBezTo>
                    <a:pt x="68" y="130"/>
                    <a:pt x="68" y="130"/>
                    <a:pt x="68" y="130"/>
                  </a:cubicBezTo>
                  <a:cubicBezTo>
                    <a:pt x="68" y="129"/>
                    <a:pt x="68" y="129"/>
                    <a:pt x="68" y="129"/>
                  </a:cubicBezTo>
                  <a:cubicBezTo>
                    <a:pt x="70" y="120"/>
                    <a:pt x="70" y="120"/>
                    <a:pt x="70" y="120"/>
                  </a:cubicBezTo>
                  <a:cubicBezTo>
                    <a:pt x="70" y="119"/>
                    <a:pt x="70" y="119"/>
                    <a:pt x="70" y="119"/>
                  </a:cubicBezTo>
                  <a:cubicBezTo>
                    <a:pt x="82" y="98"/>
                    <a:pt x="82" y="98"/>
                    <a:pt x="82" y="98"/>
                  </a:cubicBezTo>
                  <a:cubicBezTo>
                    <a:pt x="102" y="98"/>
                    <a:pt x="102" y="98"/>
                    <a:pt x="102" y="98"/>
                  </a:cubicBezTo>
                  <a:cubicBezTo>
                    <a:pt x="107" y="97"/>
                    <a:pt x="107" y="97"/>
                    <a:pt x="107" y="97"/>
                  </a:cubicBezTo>
                  <a:cubicBezTo>
                    <a:pt x="105" y="90"/>
                    <a:pt x="98" y="79"/>
                    <a:pt x="87" y="64"/>
                  </a:cubicBezTo>
                  <a:cubicBezTo>
                    <a:pt x="79" y="53"/>
                    <a:pt x="79" y="53"/>
                    <a:pt x="79" y="53"/>
                  </a:cubicBezTo>
                  <a:cubicBezTo>
                    <a:pt x="75" y="45"/>
                    <a:pt x="71" y="35"/>
                    <a:pt x="70" y="23"/>
                  </a:cubicBezTo>
                  <a:cubicBezTo>
                    <a:pt x="68" y="13"/>
                    <a:pt x="65" y="7"/>
                    <a:pt x="6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HK" altLang="en-US"/>
            </a:p>
          </p:txBody>
        </p:sp>
        <p:sp>
          <p:nvSpPr>
            <p:cNvPr id="56" name="Freeform 26"/>
            <p:cNvSpPr/>
            <p:nvPr/>
          </p:nvSpPr>
          <p:spPr bwMode="auto">
            <a:xfrm>
              <a:off x="5138261" y="2952750"/>
              <a:ext cx="212725" cy="230188"/>
            </a:xfrm>
            <a:custGeom>
              <a:avLst/>
              <a:gdLst>
                <a:gd name="T0" fmla="*/ 71 w 141"/>
                <a:gd name="T1" fmla="*/ 31 h 152"/>
                <a:gd name="T2" fmla="*/ 68 w 141"/>
                <a:gd name="T3" fmla="*/ 35 h 152"/>
                <a:gd name="T4" fmla="*/ 65 w 141"/>
                <a:gd name="T5" fmla="*/ 34 h 152"/>
                <a:gd name="T6" fmla="*/ 52 w 141"/>
                <a:gd name="T7" fmla="*/ 31 h 152"/>
                <a:gd name="T8" fmla="*/ 50 w 141"/>
                <a:gd name="T9" fmla="*/ 38 h 152"/>
                <a:gd name="T10" fmla="*/ 50 w 141"/>
                <a:gd name="T11" fmla="*/ 41 h 152"/>
                <a:gd name="T12" fmla="*/ 47 w 141"/>
                <a:gd name="T13" fmla="*/ 41 h 152"/>
                <a:gd name="T14" fmla="*/ 25 w 141"/>
                <a:gd name="T15" fmla="*/ 49 h 152"/>
                <a:gd name="T16" fmla="*/ 24 w 141"/>
                <a:gd name="T17" fmla="*/ 53 h 152"/>
                <a:gd name="T18" fmla="*/ 31 w 141"/>
                <a:gd name="T19" fmla="*/ 75 h 152"/>
                <a:gd name="T20" fmla="*/ 34 w 141"/>
                <a:gd name="T21" fmla="*/ 77 h 152"/>
                <a:gd name="T22" fmla="*/ 31 w 141"/>
                <a:gd name="T23" fmla="*/ 80 h 152"/>
                <a:gd name="T24" fmla="*/ 5 w 141"/>
                <a:gd name="T25" fmla="*/ 109 h 152"/>
                <a:gd name="T26" fmla="*/ 0 w 141"/>
                <a:gd name="T27" fmla="*/ 118 h 152"/>
                <a:gd name="T28" fmla="*/ 7 w 141"/>
                <a:gd name="T29" fmla="*/ 128 h 152"/>
                <a:gd name="T30" fmla="*/ 19 w 141"/>
                <a:gd name="T31" fmla="*/ 132 h 152"/>
                <a:gd name="T32" fmla="*/ 28 w 141"/>
                <a:gd name="T33" fmla="*/ 133 h 152"/>
                <a:gd name="T34" fmla="*/ 53 w 141"/>
                <a:gd name="T35" fmla="*/ 139 h 152"/>
                <a:gd name="T36" fmla="*/ 63 w 141"/>
                <a:gd name="T37" fmla="*/ 147 h 152"/>
                <a:gd name="T38" fmla="*/ 82 w 141"/>
                <a:gd name="T39" fmla="*/ 152 h 152"/>
                <a:gd name="T40" fmla="*/ 96 w 141"/>
                <a:gd name="T41" fmla="*/ 140 h 152"/>
                <a:gd name="T42" fmla="*/ 104 w 141"/>
                <a:gd name="T43" fmla="*/ 131 h 152"/>
                <a:gd name="T44" fmla="*/ 111 w 141"/>
                <a:gd name="T45" fmla="*/ 111 h 152"/>
                <a:gd name="T46" fmla="*/ 105 w 141"/>
                <a:gd name="T47" fmla="*/ 87 h 152"/>
                <a:gd name="T48" fmla="*/ 114 w 141"/>
                <a:gd name="T49" fmla="*/ 90 h 152"/>
                <a:gd name="T50" fmla="*/ 128 w 141"/>
                <a:gd name="T51" fmla="*/ 91 h 152"/>
                <a:gd name="T52" fmla="*/ 134 w 141"/>
                <a:gd name="T53" fmla="*/ 86 h 152"/>
                <a:gd name="T54" fmla="*/ 136 w 141"/>
                <a:gd name="T55" fmla="*/ 81 h 152"/>
                <a:gd name="T56" fmla="*/ 125 w 141"/>
                <a:gd name="T57" fmla="*/ 50 h 152"/>
                <a:gd name="T58" fmla="*/ 129 w 141"/>
                <a:gd name="T59" fmla="*/ 40 h 152"/>
                <a:gd name="T60" fmla="*/ 140 w 141"/>
                <a:gd name="T61" fmla="*/ 30 h 152"/>
                <a:gd name="T62" fmla="*/ 141 w 141"/>
                <a:gd name="T63" fmla="*/ 30 h 152"/>
                <a:gd name="T64" fmla="*/ 139 w 141"/>
                <a:gd name="T65" fmla="*/ 23 h 152"/>
                <a:gd name="T66" fmla="*/ 114 w 141"/>
                <a:gd name="T67" fmla="*/ 24 h 152"/>
                <a:gd name="T68" fmla="*/ 114 w 141"/>
                <a:gd name="T69" fmla="*/ 23 h 152"/>
                <a:gd name="T70" fmla="*/ 91 w 141"/>
                <a:gd name="T71" fmla="*/ 7 h 152"/>
                <a:gd name="T72" fmla="*/ 63 w 141"/>
                <a:gd name="T73" fmla="*/ 2 h 152"/>
                <a:gd name="T74" fmla="*/ 60 w 141"/>
                <a:gd name="T75" fmla="*/ 4 h 152"/>
                <a:gd name="T76" fmla="*/ 66 w 141"/>
                <a:gd name="T77" fmla="*/ 15 h 152"/>
                <a:gd name="T78" fmla="*/ 71 w 141"/>
                <a:gd name="T79" fmla="*/ 31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41" h="152">
                  <a:moveTo>
                    <a:pt x="71" y="31"/>
                  </a:moveTo>
                  <a:cubicBezTo>
                    <a:pt x="68" y="35"/>
                    <a:pt x="68" y="35"/>
                    <a:pt x="68" y="35"/>
                  </a:cubicBezTo>
                  <a:cubicBezTo>
                    <a:pt x="65" y="34"/>
                    <a:pt x="65" y="34"/>
                    <a:pt x="65" y="34"/>
                  </a:cubicBezTo>
                  <a:cubicBezTo>
                    <a:pt x="52" y="31"/>
                    <a:pt x="52" y="31"/>
                    <a:pt x="52" y="31"/>
                  </a:cubicBezTo>
                  <a:cubicBezTo>
                    <a:pt x="50" y="38"/>
                    <a:pt x="50" y="38"/>
                    <a:pt x="50" y="38"/>
                  </a:cubicBezTo>
                  <a:cubicBezTo>
                    <a:pt x="50" y="41"/>
                    <a:pt x="50" y="41"/>
                    <a:pt x="50" y="41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24" y="53"/>
                    <a:pt x="24" y="53"/>
                    <a:pt x="24" y="53"/>
                  </a:cubicBezTo>
                  <a:cubicBezTo>
                    <a:pt x="21" y="60"/>
                    <a:pt x="24" y="66"/>
                    <a:pt x="31" y="75"/>
                  </a:cubicBezTo>
                  <a:cubicBezTo>
                    <a:pt x="34" y="77"/>
                    <a:pt x="34" y="77"/>
                    <a:pt x="34" y="77"/>
                  </a:cubicBezTo>
                  <a:cubicBezTo>
                    <a:pt x="31" y="80"/>
                    <a:pt x="31" y="80"/>
                    <a:pt x="31" y="80"/>
                  </a:cubicBezTo>
                  <a:cubicBezTo>
                    <a:pt x="25" y="91"/>
                    <a:pt x="16" y="101"/>
                    <a:pt x="5" y="109"/>
                  </a:cubicBezTo>
                  <a:cubicBezTo>
                    <a:pt x="1" y="112"/>
                    <a:pt x="0" y="115"/>
                    <a:pt x="0" y="118"/>
                  </a:cubicBezTo>
                  <a:cubicBezTo>
                    <a:pt x="7" y="128"/>
                    <a:pt x="7" y="128"/>
                    <a:pt x="7" y="128"/>
                  </a:cubicBezTo>
                  <a:cubicBezTo>
                    <a:pt x="19" y="132"/>
                    <a:pt x="19" y="132"/>
                    <a:pt x="19" y="132"/>
                  </a:cubicBezTo>
                  <a:cubicBezTo>
                    <a:pt x="28" y="133"/>
                    <a:pt x="28" y="133"/>
                    <a:pt x="28" y="133"/>
                  </a:cubicBezTo>
                  <a:cubicBezTo>
                    <a:pt x="41" y="133"/>
                    <a:pt x="49" y="134"/>
                    <a:pt x="53" y="139"/>
                  </a:cubicBezTo>
                  <a:cubicBezTo>
                    <a:pt x="63" y="147"/>
                    <a:pt x="63" y="147"/>
                    <a:pt x="63" y="147"/>
                  </a:cubicBezTo>
                  <a:cubicBezTo>
                    <a:pt x="71" y="150"/>
                    <a:pt x="77" y="152"/>
                    <a:pt x="82" y="152"/>
                  </a:cubicBezTo>
                  <a:cubicBezTo>
                    <a:pt x="86" y="152"/>
                    <a:pt x="92" y="149"/>
                    <a:pt x="96" y="140"/>
                  </a:cubicBezTo>
                  <a:cubicBezTo>
                    <a:pt x="104" y="131"/>
                    <a:pt x="104" y="131"/>
                    <a:pt x="104" y="131"/>
                  </a:cubicBezTo>
                  <a:cubicBezTo>
                    <a:pt x="111" y="111"/>
                    <a:pt x="111" y="111"/>
                    <a:pt x="111" y="111"/>
                  </a:cubicBezTo>
                  <a:cubicBezTo>
                    <a:pt x="105" y="87"/>
                    <a:pt x="105" y="87"/>
                    <a:pt x="105" y="87"/>
                  </a:cubicBezTo>
                  <a:cubicBezTo>
                    <a:pt x="114" y="90"/>
                    <a:pt x="114" y="90"/>
                    <a:pt x="114" y="90"/>
                  </a:cubicBezTo>
                  <a:cubicBezTo>
                    <a:pt x="128" y="91"/>
                    <a:pt x="128" y="91"/>
                    <a:pt x="128" y="91"/>
                  </a:cubicBezTo>
                  <a:cubicBezTo>
                    <a:pt x="134" y="86"/>
                    <a:pt x="134" y="86"/>
                    <a:pt x="134" y="86"/>
                  </a:cubicBezTo>
                  <a:cubicBezTo>
                    <a:pt x="136" y="81"/>
                    <a:pt x="136" y="81"/>
                    <a:pt x="136" y="81"/>
                  </a:cubicBezTo>
                  <a:cubicBezTo>
                    <a:pt x="125" y="50"/>
                    <a:pt x="125" y="50"/>
                    <a:pt x="125" y="50"/>
                  </a:cubicBezTo>
                  <a:cubicBezTo>
                    <a:pt x="129" y="40"/>
                    <a:pt x="129" y="40"/>
                    <a:pt x="129" y="40"/>
                  </a:cubicBezTo>
                  <a:cubicBezTo>
                    <a:pt x="132" y="34"/>
                    <a:pt x="136" y="31"/>
                    <a:pt x="140" y="30"/>
                  </a:cubicBezTo>
                  <a:cubicBezTo>
                    <a:pt x="141" y="30"/>
                    <a:pt x="141" y="30"/>
                    <a:pt x="141" y="30"/>
                  </a:cubicBezTo>
                  <a:cubicBezTo>
                    <a:pt x="139" y="23"/>
                    <a:pt x="139" y="23"/>
                    <a:pt x="139" y="23"/>
                  </a:cubicBezTo>
                  <a:cubicBezTo>
                    <a:pt x="114" y="24"/>
                    <a:pt x="114" y="24"/>
                    <a:pt x="114" y="24"/>
                  </a:cubicBezTo>
                  <a:cubicBezTo>
                    <a:pt x="114" y="23"/>
                    <a:pt x="114" y="23"/>
                    <a:pt x="114" y="23"/>
                  </a:cubicBezTo>
                  <a:cubicBezTo>
                    <a:pt x="91" y="7"/>
                    <a:pt x="91" y="7"/>
                    <a:pt x="91" y="7"/>
                  </a:cubicBezTo>
                  <a:cubicBezTo>
                    <a:pt x="81" y="1"/>
                    <a:pt x="72" y="0"/>
                    <a:pt x="63" y="2"/>
                  </a:cubicBezTo>
                  <a:cubicBezTo>
                    <a:pt x="60" y="4"/>
                    <a:pt x="60" y="4"/>
                    <a:pt x="60" y="4"/>
                  </a:cubicBezTo>
                  <a:cubicBezTo>
                    <a:pt x="58" y="8"/>
                    <a:pt x="60" y="13"/>
                    <a:pt x="66" y="15"/>
                  </a:cubicBezTo>
                  <a:cubicBezTo>
                    <a:pt x="72" y="19"/>
                    <a:pt x="74" y="24"/>
                    <a:pt x="71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HK" altLang="en-US"/>
            </a:p>
          </p:txBody>
        </p:sp>
        <p:sp>
          <p:nvSpPr>
            <p:cNvPr id="57" name="Freeform 27"/>
            <p:cNvSpPr/>
            <p:nvPr/>
          </p:nvSpPr>
          <p:spPr bwMode="auto">
            <a:xfrm>
              <a:off x="5495448" y="2501900"/>
              <a:ext cx="747713" cy="714375"/>
            </a:xfrm>
            <a:custGeom>
              <a:avLst/>
              <a:gdLst>
                <a:gd name="T0" fmla="*/ 213 w 496"/>
                <a:gd name="T1" fmla="*/ 99 h 473"/>
                <a:gd name="T2" fmla="*/ 187 w 496"/>
                <a:gd name="T3" fmla="*/ 106 h 473"/>
                <a:gd name="T4" fmla="*/ 155 w 496"/>
                <a:gd name="T5" fmla="*/ 122 h 473"/>
                <a:gd name="T6" fmla="*/ 122 w 496"/>
                <a:gd name="T7" fmla="*/ 150 h 473"/>
                <a:gd name="T8" fmla="*/ 120 w 496"/>
                <a:gd name="T9" fmla="*/ 153 h 473"/>
                <a:gd name="T10" fmla="*/ 92 w 496"/>
                <a:gd name="T11" fmla="*/ 185 h 473"/>
                <a:gd name="T12" fmla="*/ 56 w 496"/>
                <a:gd name="T13" fmla="*/ 184 h 473"/>
                <a:gd name="T14" fmla="*/ 41 w 496"/>
                <a:gd name="T15" fmla="*/ 168 h 473"/>
                <a:gd name="T16" fmla="*/ 46 w 496"/>
                <a:gd name="T17" fmla="*/ 229 h 473"/>
                <a:gd name="T18" fmla="*/ 8 w 496"/>
                <a:gd name="T19" fmla="*/ 290 h 473"/>
                <a:gd name="T20" fmla="*/ 0 w 496"/>
                <a:gd name="T21" fmla="*/ 300 h 473"/>
                <a:gd name="T22" fmla="*/ 44 w 496"/>
                <a:gd name="T23" fmla="*/ 316 h 473"/>
                <a:gd name="T24" fmla="*/ 46 w 496"/>
                <a:gd name="T25" fmla="*/ 317 h 473"/>
                <a:gd name="T26" fmla="*/ 61 w 496"/>
                <a:gd name="T27" fmla="*/ 327 h 473"/>
                <a:gd name="T28" fmla="*/ 64 w 496"/>
                <a:gd name="T29" fmla="*/ 328 h 473"/>
                <a:gd name="T30" fmla="*/ 105 w 496"/>
                <a:gd name="T31" fmla="*/ 360 h 473"/>
                <a:gd name="T32" fmla="*/ 149 w 496"/>
                <a:gd name="T33" fmla="*/ 297 h 473"/>
                <a:gd name="T34" fmla="*/ 162 w 496"/>
                <a:gd name="T35" fmla="*/ 280 h 473"/>
                <a:gd name="T36" fmla="*/ 197 w 496"/>
                <a:gd name="T37" fmla="*/ 268 h 473"/>
                <a:gd name="T38" fmla="*/ 230 w 496"/>
                <a:gd name="T39" fmla="*/ 263 h 473"/>
                <a:gd name="T40" fmla="*/ 248 w 496"/>
                <a:gd name="T41" fmla="*/ 293 h 473"/>
                <a:gd name="T42" fmla="*/ 251 w 496"/>
                <a:gd name="T43" fmla="*/ 315 h 473"/>
                <a:gd name="T44" fmla="*/ 245 w 496"/>
                <a:gd name="T45" fmla="*/ 356 h 473"/>
                <a:gd name="T46" fmla="*/ 244 w 496"/>
                <a:gd name="T47" fmla="*/ 358 h 473"/>
                <a:gd name="T48" fmla="*/ 225 w 496"/>
                <a:gd name="T49" fmla="*/ 412 h 473"/>
                <a:gd name="T50" fmla="*/ 243 w 496"/>
                <a:gd name="T51" fmla="*/ 401 h 473"/>
                <a:gd name="T52" fmla="*/ 257 w 496"/>
                <a:gd name="T53" fmla="*/ 406 h 473"/>
                <a:gd name="T54" fmla="*/ 256 w 496"/>
                <a:gd name="T55" fmla="*/ 424 h 473"/>
                <a:gd name="T56" fmla="*/ 243 w 496"/>
                <a:gd name="T57" fmla="*/ 442 h 473"/>
                <a:gd name="T58" fmla="*/ 236 w 496"/>
                <a:gd name="T59" fmla="*/ 455 h 473"/>
                <a:gd name="T60" fmla="*/ 224 w 496"/>
                <a:gd name="T61" fmla="*/ 457 h 473"/>
                <a:gd name="T62" fmla="*/ 210 w 496"/>
                <a:gd name="T63" fmla="*/ 473 h 473"/>
                <a:gd name="T64" fmla="*/ 263 w 496"/>
                <a:gd name="T65" fmla="*/ 433 h 473"/>
                <a:gd name="T66" fmla="*/ 343 w 496"/>
                <a:gd name="T67" fmla="*/ 353 h 473"/>
                <a:gd name="T68" fmla="*/ 361 w 496"/>
                <a:gd name="T69" fmla="*/ 344 h 473"/>
                <a:gd name="T70" fmla="*/ 403 w 496"/>
                <a:gd name="T71" fmla="*/ 335 h 473"/>
                <a:gd name="T72" fmla="*/ 431 w 496"/>
                <a:gd name="T73" fmla="*/ 277 h 473"/>
                <a:gd name="T74" fmla="*/ 496 w 496"/>
                <a:gd name="T75" fmla="*/ 206 h 473"/>
                <a:gd name="T76" fmla="*/ 480 w 496"/>
                <a:gd name="T77" fmla="*/ 161 h 473"/>
                <a:gd name="T78" fmla="*/ 457 w 496"/>
                <a:gd name="T79" fmla="*/ 153 h 473"/>
                <a:gd name="T80" fmla="*/ 453 w 496"/>
                <a:gd name="T81" fmla="*/ 145 h 473"/>
                <a:gd name="T82" fmla="*/ 419 w 496"/>
                <a:gd name="T83" fmla="*/ 59 h 473"/>
                <a:gd name="T84" fmla="*/ 407 w 496"/>
                <a:gd name="T85" fmla="*/ 16 h 473"/>
                <a:gd name="T86" fmla="*/ 389 w 496"/>
                <a:gd name="T87" fmla="*/ 33 h 473"/>
                <a:gd name="T88" fmla="*/ 354 w 496"/>
                <a:gd name="T89" fmla="*/ 15 h 473"/>
                <a:gd name="T90" fmla="*/ 329 w 496"/>
                <a:gd name="T91" fmla="*/ 16 h 473"/>
                <a:gd name="T92" fmla="*/ 303 w 496"/>
                <a:gd name="T93" fmla="*/ 5 h 473"/>
                <a:gd name="T94" fmla="*/ 301 w 496"/>
                <a:gd name="T95" fmla="*/ 41 h 473"/>
                <a:gd name="T96" fmla="*/ 299 w 496"/>
                <a:gd name="T97" fmla="*/ 42 h 473"/>
                <a:gd name="T98" fmla="*/ 277 w 496"/>
                <a:gd name="T99" fmla="*/ 65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96" h="473">
                  <a:moveTo>
                    <a:pt x="227" y="62"/>
                  </a:moveTo>
                  <a:cubicBezTo>
                    <a:pt x="215" y="79"/>
                    <a:pt x="215" y="79"/>
                    <a:pt x="215" y="79"/>
                  </a:cubicBezTo>
                  <a:cubicBezTo>
                    <a:pt x="212" y="82"/>
                    <a:pt x="211" y="89"/>
                    <a:pt x="213" y="99"/>
                  </a:cubicBezTo>
                  <a:cubicBezTo>
                    <a:pt x="213" y="106"/>
                    <a:pt x="213" y="106"/>
                    <a:pt x="213" y="106"/>
                  </a:cubicBezTo>
                  <a:cubicBezTo>
                    <a:pt x="188" y="106"/>
                    <a:pt x="188" y="106"/>
                    <a:pt x="188" y="106"/>
                  </a:cubicBezTo>
                  <a:cubicBezTo>
                    <a:pt x="187" y="106"/>
                    <a:pt x="187" y="106"/>
                    <a:pt x="187" y="106"/>
                  </a:cubicBezTo>
                  <a:cubicBezTo>
                    <a:pt x="187" y="106"/>
                    <a:pt x="187" y="106"/>
                    <a:pt x="187" y="106"/>
                  </a:cubicBezTo>
                  <a:cubicBezTo>
                    <a:pt x="169" y="100"/>
                    <a:pt x="169" y="100"/>
                    <a:pt x="169" y="100"/>
                  </a:cubicBezTo>
                  <a:cubicBezTo>
                    <a:pt x="155" y="122"/>
                    <a:pt x="155" y="122"/>
                    <a:pt x="155" y="122"/>
                  </a:cubicBezTo>
                  <a:cubicBezTo>
                    <a:pt x="153" y="124"/>
                    <a:pt x="153" y="124"/>
                    <a:pt x="153" y="124"/>
                  </a:cubicBezTo>
                  <a:cubicBezTo>
                    <a:pt x="136" y="134"/>
                    <a:pt x="136" y="134"/>
                    <a:pt x="136" y="134"/>
                  </a:cubicBezTo>
                  <a:cubicBezTo>
                    <a:pt x="122" y="150"/>
                    <a:pt x="122" y="150"/>
                    <a:pt x="122" y="150"/>
                  </a:cubicBezTo>
                  <a:cubicBezTo>
                    <a:pt x="122" y="150"/>
                    <a:pt x="122" y="150"/>
                    <a:pt x="122" y="150"/>
                  </a:cubicBezTo>
                  <a:cubicBezTo>
                    <a:pt x="120" y="153"/>
                    <a:pt x="120" y="153"/>
                    <a:pt x="120" y="153"/>
                  </a:cubicBezTo>
                  <a:cubicBezTo>
                    <a:pt x="120" y="153"/>
                    <a:pt x="120" y="153"/>
                    <a:pt x="120" y="153"/>
                  </a:cubicBezTo>
                  <a:cubicBezTo>
                    <a:pt x="93" y="184"/>
                    <a:pt x="93" y="184"/>
                    <a:pt x="93" y="184"/>
                  </a:cubicBezTo>
                  <a:cubicBezTo>
                    <a:pt x="93" y="185"/>
                    <a:pt x="93" y="185"/>
                    <a:pt x="93" y="185"/>
                  </a:cubicBezTo>
                  <a:cubicBezTo>
                    <a:pt x="92" y="185"/>
                    <a:pt x="92" y="185"/>
                    <a:pt x="92" y="185"/>
                  </a:cubicBezTo>
                  <a:cubicBezTo>
                    <a:pt x="72" y="195"/>
                    <a:pt x="72" y="195"/>
                    <a:pt x="72" y="195"/>
                  </a:cubicBezTo>
                  <a:cubicBezTo>
                    <a:pt x="56" y="185"/>
                    <a:pt x="56" y="185"/>
                    <a:pt x="56" y="185"/>
                  </a:cubicBezTo>
                  <a:cubicBezTo>
                    <a:pt x="56" y="184"/>
                    <a:pt x="56" y="184"/>
                    <a:pt x="56" y="184"/>
                  </a:cubicBezTo>
                  <a:cubicBezTo>
                    <a:pt x="56" y="184"/>
                    <a:pt x="56" y="184"/>
                    <a:pt x="56" y="184"/>
                  </a:cubicBezTo>
                  <a:cubicBezTo>
                    <a:pt x="56" y="184"/>
                    <a:pt x="56" y="184"/>
                    <a:pt x="56" y="184"/>
                  </a:cubicBezTo>
                  <a:cubicBezTo>
                    <a:pt x="41" y="168"/>
                    <a:pt x="41" y="168"/>
                    <a:pt x="41" y="168"/>
                  </a:cubicBezTo>
                  <a:cubicBezTo>
                    <a:pt x="32" y="163"/>
                    <a:pt x="32" y="163"/>
                    <a:pt x="32" y="163"/>
                  </a:cubicBezTo>
                  <a:cubicBezTo>
                    <a:pt x="39" y="206"/>
                    <a:pt x="39" y="206"/>
                    <a:pt x="39" y="206"/>
                  </a:cubicBezTo>
                  <a:cubicBezTo>
                    <a:pt x="46" y="229"/>
                    <a:pt x="46" y="229"/>
                    <a:pt x="46" y="229"/>
                  </a:cubicBezTo>
                  <a:cubicBezTo>
                    <a:pt x="30" y="244"/>
                    <a:pt x="30" y="244"/>
                    <a:pt x="30" y="244"/>
                  </a:cubicBezTo>
                  <a:cubicBezTo>
                    <a:pt x="8" y="277"/>
                    <a:pt x="8" y="277"/>
                    <a:pt x="8" y="277"/>
                  </a:cubicBezTo>
                  <a:cubicBezTo>
                    <a:pt x="8" y="290"/>
                    <a:pt x="8" y="290"/>
                    <a:pt x="8" y="290"/>
                  </a:cubicBezTo>
                  <a:cubicBezTo>
                    <a:pt x="7" y="291"/>
                    <a:pt x="7" y="291"/>
                    <a:pt x="7" y="291"/>
                  </a:cubicBezTo>
                  <a:cubicBezTo>
                    <a:pt x="6" y="291"/>
                    <a:pt x="6" y="291"/>
                    <a:pt x="6" y="291"/>
                  </a:cubicBezTo>
                  <a:cubicBezTo>
                    <a:pt x="0" y="300"/>
                    <a:pt x="0" y="300"/>
                    <a:pt x="0" y="300"/>
                  </a:cubicBezTo>
                  <a:cubicBezTo>
                    <a:pt x="4" y="307"/>
                    <a:pt x="4" y="307"/>
                    <a:pt x="4" y="307"/>
                  </a:cubicBezTo>
                  <a:cubicBezTo>
                    <a:pt x="13" y="307"/>
                    <a:pt x="13" y="307"/>
                    <a:pt x="13" y="307"/>
                  </a:cubicBezTo>
                  <a:cubicBezTo>
                    <a:pt x="44" y="316"/>
                    <a:pt x="44" y="316"/>
                    <a:pt x="44" y="316"/>
                  </a:cubicBezTo>
                  <a:cubicBezTo>
                    <a:pt x="45" y="316"/>
                    <a:pt x="45" y="316"/>
                    <a:pt x="45" y="316"/>
                  </a:cubicBezTo>
                  <a:cubicBezTo>
                    <a:pt x="46" y="316"/>
                    <a:pt x="46" y="316"/>
                    <a:pt x="46" y="316"/>
                  </a:cubicBezTo>
                  <a:cubicBezTo>
                    <a:pt x="46" y="317"/>
                    <a:pt x="46" y="317"/>
                    <a:pt x="46" y="317"/>
                  </a:cubicBezTo>
                  <a:cubicBezTo>
                    <a:pt x="47" y="317"/>
                    <a:pt x="47" y="317"/>
                    <a:pt x="47" y="317"/>
                  </a:cubicBezTo>
                  <a:cubicBezTo>
                    <a:pt x="53" y="323"/>
                    <a:pt x="53" y="323"/>
                    <a:pt x="53" y="323"/>
                  </a:cubicBezTo>
                  <a:cubicBezTo>
                    <a:pt x="61" y="327"/>
                    <a:pt x="61" y="327"/>
                    <a:pt x="61" y="327"/>
                  </a:cubicBezTo>
                  <a:cubicBezTo>
                    <a:pt x="61" y="327"/>
                    <a:pt x="61" y="327"/>
                    <a:pt x="61" y="327"/>
                  </a:cubicBezTo>
                  <a:cubicBezTo>
                    <a:pt x="64" y="327"/>
                    <a:pt x="64" y="327"/>
                    <a:pt x="64" y="327"/>
                  </a:cubicBezTo>
                  <a:cubicBezTo>
                    <a:pt x="64" y="328"/>
                    <a:pt x="64" y="328"/>
                    <a:pt x="64" y="328"/>
                  </a:cubicBezTo>
                  <a:cubicBezTo>
                    <a:pt x="67" y="333"/>
                    <a:pt x="69" y="337"/>
                    <a:pt x="69" y="341"/>
                  </a:cubicBezTo>
                  <a:cubicBezTo>
                    <a:pt x="72" y="351"/>
                    <a:pt x="72" y="351"/>
                    <a:pt x="72" y="351"/>
                  </a:cubicBezTo>
                  <a:cubicBezTo>
                    <a:pt x="105" y="360"/>
                    <a:pt x="105" y="360"/>
                    <a:pt x="105" y="360"/>
                  </a:cubicBezTo>
                  <a:cubicBezTo>
                    <a:pt x="114" y="358"/>
                    <a:pt x="114" y="358"/>
                    <a:pt x="114" y="358"/>
                  </a:cubicBezTo>
                  <a:cubicBezTo>
                    <a:pt x="124" y="345"/>
                    <a:pt x="124" y="345"/>
                    <a:pt x="124" y="345"/>
                  </a:cubicBezTo>
                  <a:cubicBezTo>
                    <a:pt x="149" y="297"/>
                    <a:pt x="149" y="297"/>
                    <a:pt x="149" y="297"/>
                  </a:cubicBezTo>
                  <a:cubicBezTo>
                    <a:pt x="150" y="297"/>
                    <a:pt x="150" y="297"/>
                    <a:pt x="150" y="297"/>
                  </a:cubicBezTo>
                  <a:cubicBezTo>
                    <a:pt x="150" y="296"/>
                    <a:pt x="150" y="296"/>
                    <a:pt x="150" y="296"/>
                  </a:cubicBezTo>
                  <a:cubicBezTo>
                    <a:pt x="162" y="280"/>
                    <a:pt x="162" y="280"/>
                    <a:pt x="162" y="280"/>
                  </a:cubicBezTo>
                  <a:cubicBezTo>
                    <a:pt x="163" y="279"/>
                    <a:pt x="163" y="279"/>
                    <a:pt x="163" y="279"/>
                  </a:cubicBezTo>
                  <a:cubicBezTo>
                    <a:pt x="183" y="269"/>
                    <a:pt x="183" y="269"/>
                    <a:pt x="183" y="269"/>
                  </a:cubicBezTo>
                  <a:cubicBezTo>
                    <a:pt x="197" y="268"/>
                    <a:pt x="197" y="268"/>
                    <a:pt x="197" y="268"/>
                  </a:cubicBezTo>
                  <a:cubicBezTo>
                    <a:pt x="202" y="260"/>
                    <a:pt x="206" y="256"/>
                    <a:pt x="211" y="256"/>
                  </a:cubicBezTo>
                  <a:cubicBezTo>
                    <a:pt x="215" y="256"/>
                    <a:pt x="220" y="258"/>
                    <a:pt x="228" y="262"/>
                  </a:cubicBezTo>
                  <a:cubicBezTo>
                    <a:pt x="230" y="263"/>
                    <a:pt x="230" y="263"/>
                    <a:pt x="230" y="263"/>
                  </a:cubicBezTo>
                  <a:cubicBezTo>
                    <a:pt x="230" y="264"/>
                    <a:pt x="230" y="264"/>
                    <a:pt x="230" y="264"/>
                  </a:cubicBezTo>
                  <a:cubicBezTo>
                    <a:pt x="248" y="291"/>
                    <a:pt x="248" y="291"/>
                    <a:pt x="248" y="291"/>
                  </a:cubicBezTo>
                  <a:cubicBezTo>
                    <a:pt x="248" y="293"/>
                    <a:pt x="248" y="293"/>
                    <a:pt x="248" y="293"/>
                  </a:cubicBezTo>
                  <a:cubicBezTo>
                    <a:pt x="249" y="293"/>
                    <a:pt x="249" y="293"/>
                    <a:pt x="249" y="293"/>
                  </a:cubicBezTo>
                  <a:cubicBezTo>
                    <a:pt x="249" y="295"/>
                    <a:pt x="249" y="295"/>
                    <a:pt x="249" y="295"/>
                  </a:cubicBezTo>
                  <a:cubicBezTo>
                    <a:pt x="251" y="315"/>
                    <a:pt x="251" y="315"/>
                    <a:pt x="251" y="315"/>
                  </a:cubicBezTo>
                  <a:cubicBezTo>
                    <a:pt x="250" y="337"/>
                    <a:pt x="250" y="337"/>
                    <a:pt x="250" y="337"/>
                  </a:cubicBezTo>
                  <a:cubicBezTo>
                    <a:pt x="250" y="337"/>
                    <a:pt x="250" y="337"/>
                    <a:pt x="250" y="337"/>
                  </a:cubicBezTo>
                  <a:cubicBezTo>
                    <a:pt x="245" y="356"/>
                    <a:pt x="245" y="356"/>
                    <a:pt x="245" y="356"/>
                  </a:cubicBezTo>
                  <a:cubicBezTo>
                    <a:pt x="245" y="356"/>
                    <a:pt x="245" y="356"/>
                    <a:pt x="245" y="356"/>
                  </a:cubicBezTo>
                  <a:cubicBezTo>
                    <a:pt x="245" y="358"/>
                    <a:pt x="245" y="358"/>
                    <a:pt x="245" y="358"/>
                  </a:cubicBezTo>
                  <a:cubicBezTo>
                    <a:pt x="244" y="358"/>
                    <a:pt x="244" y="358"/>
                    <a:pt x="244" y="358"/>
                  </a:cubicBezTo>
                  <a:cubicBezTo>
                    <a:pt x="230" y="375"/>
                    <a:pt x="230" y="375"/>
                    <a:pt x="230" y="375"/>
                  </a:cubicBezTo>
                  <a:cubicBezTo>
                    <a:pt x="224" y="389"/>
                    <a:pt x="224" y="389"/>
                    <a:pt x="224" y="389"/>
                  </a:cubicBezTo>
                  <a:cubicBezTo>
                    <a:pt x="225" y="412"/>
                    <a:pt x="225" y="412"/>
                    <a:pt x="225" y="412"/>
                  </a:cubicBezTo>
                  <a:cubicBezTo>
                    <a:pt x="227" y="412"/>
                    <a:pt x="227" y="412"/>
                    <a:pt x="227" y="412"/>
                  </a:cubicBezTo>
                  <a:cubicBezTo>
                    <a:pt x="235" y="409"/>
                    <a:pt x="235" y="409"/>
                    <a:pt x="235" y="409"/>
                  </a:cubicBezTo>
                  <a:cubicBezTo>
                    <a:pt x="243" y="401"/>
                    <a:pt x="243" y="401"/>
                    <a:pt x="243" y="401"/>
                  </a:cubicBezTo>
                  <a:cubicBezTo>
                    <a:pt x="245" y="399"/>
                    <a:pt x="245" y="399"/>
                    <a:pt x="245" y="399"/>
                  </a:cubicBezTo>
                  <a:cubicBezTo>
                    <a:pt x="246" y="397"/>
                    <a:pt x="246" y="397"/>
                    <a:pt x="246" y="397"/>
                  </a:cubicBezTo>
                  <a:cubicBezTo>
                    <a:pt x="257" y="406"/>
                    <a:pt x="257" y="406"/>
                    <a:pt x="257" y="406"/>
                  </a:cubicBezTo>
                  <a:cubicBezTo>
                    <a:pt x="257" y="408"/>
                    <a:pt x="257" y="408"/>
                    <a:pt x="257" y="408"/>
                  </a:cubicBezTo>
                  <a:cubicBezTo>
                    <a:pt x="257" y="424"/>
                    <a:pt x="257" y="424"/>
                    <a:pt x="257" y="424"/>
                  </a:cubicBezTo>
                  <a:cubicBezTo>
                    <a:pt x="256" y="424"/>
                    <a:pt x="256" y="424"/>
                    <a:pt x="256" y="424"/>
                  </a:cubicBezTo>
                  <a:cubicBezTo>
                    <a:pt x="246" y="429"/>
                    <a:pt x="246" y="429"/>
                    <a:pt x="246" y="429"/>
                  </a:cubicBezTo>
                  <a:cubicBezTo>
                    <a:pt x="243" y="433"/>
                    <a:pt x="243" y="433"/>
                    <a:pt x="243" y="433"/>
                  </a:cubicBezTo>
                  <a:cubicBezTo>
                    <a:pt x="243" y="442"/>
                    <a:pt x="243" y="442"/>
                    <a:pt x="243" y="442"/>
                  </a:cubicBezTo>
                  <a:cubicBezTo>
                    <a:pt x="242" y="443"/>
                    <a:pt x="242" y="443"/>
                    <a:pt x="242" y="443"/>
                  </a:cubicBezTo>
                  <a:cubicBezTo>
                    <a:pt x="242" y="443"/>
                    <a:pt x="242" y="443"/>
                    <a:pt x="242" y="443"/>
                  </a:cubicBezTo>
                  <a:cubicBezTo>
                    <a:pt x="236" y="455"/>
                    <a:pt x="236" y="455"/>
                    <a:pt x="236" y="455"/>
                  </a:cubicBezTo>
                  <a:cubicBezTo>
                    <a:pt x="235" y="455"/>
                    <a:pt x="235" y="455"/>
                    <a:pt x="235" y="455"/>
                  </a:cubicBezTo>
                  <a:cubicBezTo>
                    <a:pt x="232" y="456"/>
                    <a:pt x="232" y="456"/>
                    <a:pt x="232" y="456"/>
                  </a:cubicBezTo>
                  <a:cubicBezTo>
                    <a:pt x="224" y="457"/>
                    <a:pt x="224" y="457"/>
                    <a:pt x="224" y="457"/>
                  </a:cubicBezTo>
                  <a:cubicBezTo>
                    <a:pt x="216" y="459"/>
                    <a:pt x="216" y="459"/>
                    <a:pt x="216" y="459"/>
                  </a:cubicBezTo>
                  <a:cubicBezTo>
                    <a:pt x="209" y="471"/>
                    <a:pt x="209" y="471"/>
                    <a:pt x="209" y="471"/>
                  </a:cubicBezTo>
                  <a:cubicBezTo>
                    <a:pt x="210" y="473"/>
                    <a:pt x="210" y="473"/>
                    <a:pt x="210" y="473"/>
                  </a:cubicBezTo>
                  <a:cubicBezTo>
                    <a:pt x="245" y="469"/>
                    <a:pt x="245" y="469"/>
                    <a:pt x="245" y="469"/>
                  </a:cubicBezTo>
                  <a:cubicBezTo>
                    <a:pt x="251" y="463"/>
                    <a:pt x="251" y="463"/>
                    <a:pt x="251" y="463"/>
                  </a:cubicBezTo>
                  <a:cubicBezTo>
                    <a:pt x="263" y="433"/>
                    <a:pt x="263" y="433"/>
                    <a:pt x="263" y="433"/>
                  </a:cubicBezTo>
                  <a:cubicBezTo>
                    <a:pt x="263" y="433"/>
                    <a:pt x="263" y="433"/>
                    <a:pt x="263" y="433"/>
                  </a:cubicBezTo>
                  <a:cubicBezTo>
                    <a:pt x="341" y="353"/>
                    <a:pt x="341" y="353"/>
                    <a:pt x="341" y="353"/>
                  </a:cubicBezTo>
                  <a:cubicBezTo>
                    <a:pt x="343" y="353"/>
                    <a:pt x="343" y="353"/>
                    <a:pt x="343" y="353"/>
                  </a:cubicBezTo>
                  <a:cubicBezTo>
                    <a:pt x="360" y="344"/>
                    <a:pt x="360" y="344"/>
                    <a:pt x="360" y="344"/>
                  </a:cubicBezTo>
                  <a:cubicBezTo>
                    <a:pt x="361" y="343"/>
                    <a:pt x="361" y="343"/>
                    <a:pt x="361" y="343"/>
                  </a:cubicBezTo>
                  <a:cubicBezTo>
                    <a:pt x="361" y="344"/>
                    <a:pt x="361" y="344"/>
                    <a:pt x="361" y="344"/>
                  </a:cubicBezTo>
                  <a:cubicBezTo>
                    <a:pt x="375" y="344"/>
                    <a:pt x="375" y="344"/>
                    <a:pt x="375" y="344"/>
                  </a:cubicBezTo>
                  <a:cubicBezTo>
                    <a:pt x="389" y="341"/>
                    <a:pt x="389" y="341"/>
                    <a:pt x="389" y="341"/>
                  </a:cubicBezTo>
                  <a:cubicBezTo>
                    <a:pt x="403" y="335"/>
                    <a:pt x="403" y="335"/>
                    <a:pt x="403" y="335"/>
                  </a:cubicBezTo>
                  <a:cubicBezTo>
                    <a:pt x="414" y="323"/>
                    <a:pt x="414" y="323"/>
                    <a:pt x="414" y="323"/>
                  </a:cubicBezTo>
                  <a:cubicBezTo>
                    <a:pt x="431" y="277"/>
                    <a:pt x="431" y="277"/>
                    <a:pt x="431" y="277"/>
                  </a:cubicBezTo>
                  <a:cubicBezTo>
                    <a:pt x="431" y="277"/>
                    <a:pt x="431" y="277"/>
                    <a:pt x="431" y="277"/>
                  </a:cubicBezTo>
                  <a:cubicBezTo>
                    <a:pt x="431" y="276"/>
                    <a:pt x="431" y="276"/>
                    <a:pt x="431" y="276"/>
                  </a:cubicBezTo>
                  <a:cubicBezTo>
                    <a:pt x="496" y="207"/>
                    <a:pt x="496" y="207"/>
                    <a:pt x="496" y="207"/>
                  </a:cubicBezTo>
                  <a:cubicBezTo>
                    <a:pt x="496" y="206"/>
                    <a:pt x="496" y="206"/>
                    <a:pt x="496" y="206"/>
                  </a:cubicBezTo>
                  <a:cubicBezTo>
                    <a:pt x="492" y="169"/>
                    <a:pt x="492" y="169"/>
                    <a:pt x="492" y="169"/>
                  </a:cubicBezTo>
                  <a:cubicBezTo>
                    <a:pt x="489" y="168"/>
                    <a:pt x="485" y="166"/>
                    <a:pt x="483" y="163"/>
                  </a:cubicBezTo>
                  <a:cubicBezTo>
                    <a:pt x="480" y="161"/>
                    <a:pt x="480" y="161"/>
                    <a:pt x="480" y="161"/>
                  </a:cubicBezTo>
                  <a:cubicBezTo>
                    <a:pt x="480" y="162"/>
                    <a:pt x="480" y="162"/>
                    <a:pt x="480" y="162"/>
                  </a:cubicBezTo>
                  <a:cubicBezTo>
                    <a:pt x="470" y="163"/>
                    <a:pt x="470" y="163"/>
                    <a:pt x="470" y="163"/>
                  </a:cubicBezTo>
                  <a:cubicBezTo>
                    <a:pt x="465" y="161"/>
                    <a:pt x="461" y="158"/>
                    <a:pt x="457" y="153"/>
                  </a:cubicBezTo>
                  <a:cubicBezTo>
                    <a:pt x="454" y="147"/>
                    <a:pt x="454" y="147"/>
                    <a:pt x="454" y="147"/>
                  </a:cubicBezTo>
                  <a:cubicBezTo>
                    <a:pt x="454" y="146"/>
                    <a:pt x="454" y="146"/>
                    <a:pt x="454" y="146"/>
                  </a:cubicBezTo>
                  <a:cubicBezTo>
                    <a:pt x="453" y="145"/>
                    <a:pt x="453" y="145"/>
                    <a:pt x="453" y="145"/>
                  </a:cubicBezTo>
                  <a:cubicBezTo>
                    <a:pt x="453" y="88"/>
                    <a:pt x="453" y="88"/>
                    <a:pt x="453" y="88"/>
                  </a:cubicBezTo>
                  <a:cubicBezTo>
                    <a:pt x="447" y="86"/>
                    <a:pt x="440" y="81"/>
                    <a:pt x="433" y="74"/>
                  </a:cubicBezTo>
                  <a:cubicBezTo>
                    <a:pt x="419" y="59"/>
                    <a:pt x="419" y="59"/>
                    <a:pt x="419" y="59"/>
                  </a:cubicBezTo>
                  <a:cubicBezTo>
                    <a:pt x="407" y="41"/>
                    <a:pt x="407" y="41"/>
                    <a:pt x="407" y="41"/>
                  </a:cubicBezTo>
                  <a:cubicBezTo>
                    <a:pt x="404" y="37"/>
                    <a:pt x="404" y="31"/>
                    <a:pt x="406" y="21"/>
                  </a:cubicBezTo>
                  <a:cubicBezTo>
                    <a:pt x="407" y="16"/>
                    <a:pt x="407" y="16"/>
                    <a:pt x="407" y="16"/>
                  </a:cubicBezTo>
                  <a:cubicBezTo>
                    <a:pt x="399" y="6"/>
                    <a:pt x="399" y="6"/>
                    <a:pt x="399" y="6"/>
                  </a:cubicBezTo>
                  <a:cubicBezTo>
                    <a:pt x="398" y="15"/>
                    <a:pt x="398" y="15"/>
                    <a:pt x="398" y="15"/>
                  </a:cubicBezTo>
                  <a:cubicBezTo>
                    <a:pt x="389" y="33"/>
                    <a:pt x="389" y="33"/>
                    <a:pt x="389" y="33"/>
                  </a:cubicBezTo>
                  <a:cubicBezTo>
                    <a:pt x="385" y="33"/>
                    <a:pt x="385" y="33"/>
                    <a:pt x="385" y="33"/>
                  </a:cubicBezTo>
                  <a:cubicBezTo>
                    <a:pt x="378" y="33"/>
                    <a:pt x="370" y="32"/>
                    <a:pt x="363" y="29"/>
                  </a:cubicBezTo>
                  <a:cubicBezTo>
                    <a:pt x="357" y="27"/>
                    <a:pt x="354" y="21"/>
                    <a:pt x="354" y="15"/>
                  </a:cubicBezTo>
                  <a:cubicBezTo>
                    <a:pt x="354" y="11"/>
                    <a:pt x="354" y="11"/>
                    <a:pt x="354" y="11"/>
                  </a:cubicBezTo>
                  <a:cubicBezTo>
                    <a:pt x="349" y="11"/>
                    <a:pt x="349" y="11"/>
                    <a:pt x="349" y="11"/>
                  </a:cubicBezTo>
                  <a:cubicBezTo>
                    <a:pt x="329" y="16"/>
                    <a:pt x="329" y="16"/>
                    <a:pt x="329" y="16"/>
                  </a:cubicBezTo>
                  <a:cubicBezTo>
                    <a:pt x="314" y="1"/>
                    <a:pt x="314" y="1"/>
                    <a:pt x="314" y="1"/>
                  </a:cubicBezTo>
                  <a:cubicBezTo>
                    <a:pt x="308" y="0"/>
                    <a:pt x="308" y="0"/>
                    <a:pt x="308" y="0"/>
                  </a:cubicBezTo>
                  <a:cubicBezTo>
                    <a:pt x="303" y="5"/>
                    <a:pt x="303" y="5"/>
                    <a:pt x="303" y="5"/>
                  </a:cubicBezTo>
                  <a:cubicBezTo>
                    <a:pt x="309" y="16"/>
                    <a:pt x="309" y="16"/>
                    <a:pt x="309" y="16"/>
                  </a:cubicBezTo>
                  <a:cubicBezTo>
                    <a:pt x="312" y="19"/>
                    <a:pt x="312" y="19"/>
                    <a:pt x="312" y="19"/>
                  </a:cubicBezTo>
                  <a:cubicBezTo>
                    <a:pt x="301" y="41"/>
                    <a:pt x="301" y="41"/>
                    <a:pt x="301" y="41"/>
                  </a:cubicBezTo>
                  <a:cubicBezTo>
                    <a:pt x="300" y="41"/>
                    <a:pt x="300" y="41"/>
                    <a:pt x="300" y="41"/>
                  </a:cubicBezTo>
                  <a:cubicBezTo>
                    <a:pt x="300" y="42"/>
                    <a:pt x="300" y="42"/>
                    <a:pt x="300" y="42"/>
                  </a:cubicBezTo>
                  <a:cubicBezTo>
                    <a:pt x="299" y="42"/>
                    <a:pt x="299" y="42"/>
                    <a:pt x="299" y="42"/>
                  </a:cubicBezTo>
                  <a:cubicBezTo>
                    <a:pt x="280" y="63"/>
                    <a:pt x="280" y="63"/>
                    <a:pt x="280" y="63"/>
                  </a:cubicBezTo>
                  <a:cubicBezTo>
                    <a:pt x="279" y="65"/>
                    <a:pt x="279" y="65"/>
                    <a:pt x="279" y="65"/>
                  </a:cubicBezTo>
                  <a:cubicBezTo>
                    <a:pt x="277" y="65"/>
                    <a:pt x="277" y="65"/>
                    <a:pt x="277" y="65"/>
                  </a:cubicBezTo>
                  <a:cubicBezTo>
                    <a:pt x="247" y="68"/>
                    <a:pt x="247" y="68"/>
                    <a:pt x="247" y="68"/>
                  </a:cubicBezTo>
                  <a:lnTo>
                    <a:pt x="227" y="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HK" altLang="en-US"/>
            </a:p>
          </p:txBody>
        </p:sp>
        <p:sp>
          <p:nvSpPr>
            <p:cNvPr id="58" name="Freeform 28"/>
            <p:cNvSpPr/>
            <p:nvPr/>
          </p:nvSpPr>
          <p:spPr bwMode="auto">
            <a:xfrm>
              <a:off x="5665311" y="2074863"/>
              <a:ext cx="1066800" cy="727075"/>
            </a:xfrm>
            <a:custGeom>
              <a:avLst/>
              <a:gdLst>
                <a:gd name="T0" fmla="*/ 123 w 707"/>
                <a:gd name="T1" fmla="*/ 7 h 481"/>
                <a:gd name="T2" fmla="*/ 95 w 707"/>
                <a:gd name="T3" fmla="*/ 14 h 481"/>
                <a:gd name="T4" fmla="*/ 90 w 707"/>
                <a:gd name="T5" fmla="*/ 26 h 481"/>
                <a:gd name="T6" fmla="*/ 76 w 707"/>
                <a:gd name="T7" fmla="*/ 46 h 481"/>
                <a:gd name="T8" fmla="*/ 54 w 707"/>
                <a:gd name="T9" fmla="*/ 62 h 481"/>
                <a:gd name="T10" fmla="*/ 28 w 707"/>
                <a:gd name="T11" fmla="*/ 45 h 481"/>
                <a:gd name="T12" fmla="*/ 0 w 707"/>
                <a:gd name="T13" fmla="*/ 52 h 481"/>
                <a:gd name="T14" fmla="*/ 41 w 707"/>
                <a:gd name="T15" fmla="*/ 79 h 481"/>
                <a:gd name="T16" fmla="*/ 43 w 707"/>
                <a:gd name="T17" fmla="*/ 83 h 481"/>
                <a:gd name="T18" fmla="*/ 48 w 707"/>
                <a:gd name="T19" fmla="*/ 136 h 481"/>
                <a:gd name="T20" fmla="*/ 79 w 707"/>
                <a:gd name="T21" fmla="*/ 199 h 481"/>
                <a:gd name="T22" fmla="*/ 99 w 707"/>
                <a:gd name="T23" fmla="*/ 179 h 481"/>
                <a:gd name="T24" fmla="*/ 128 w 707"/>
                <a:gd name="T25" fmla="*/ 172 h 481"/>
                <a:gd name="T26" fmla="*/ 128 w 707"/>
                <a:gd name="T27" fmla="*/ 173 h 481"/>
                <a:gd name="T28" fmla="*/ 156 w 707"/>
                <a:gd name="T29" fmla="*/ 205 h 481"/>
                <a:gd name="T30" fmla="*/ 165 w 707"/>
                <a:gd name="T31" fmla="*/ 232 h 481"/>
                <a:gd name="T32" fmla="*/ 163 w 707"/>
                <a:gd name="T33" fmla="*/ 257 h 481"/>
                <a:gd name="T34" fmla="*/ 181 w 707"/>
                <a:gd name="T35" fmla="*/ 282 h 481"/>
                <a:gd name="T36" fmla="*/ 207 w 707"/>
                <a:gd name="T37" fmla="*/ 275 h 481"/>
                <a:gd name="T38" fmla="*/ 220 w 707"/>
                <a:gd name="T39" fmla="*/ 286 h 481"/>
                <a:gd name="T40" fmla="*/ 252 w 707"/>
                <a:gd name="T41" fmla="*/ 300 h 481"/>
                <a:gd name="T42" fmla="*/ 276 w 707"/>
                <a:gd name="T43" fmla="*/ 292 h 481"/>
                <a:gd name="T44" fmla="*/ 288 w 707"/>
                <a:gd name="T45" fmla="*/ 278 h 481"/>
                <a:gd name="T46" fmla="*/ 304 w 707"/>
                <a:gd name="T47" fmla="*/ 319 h 481"/>
                <a:gd name="T48" fmla="*/ 344 w 707"/>
                <a:gd name="T49" fmla="*/ 360 h 481"/>
                <a:gd name="T50" fmla="*/ 352 w 707"/>
                <a:gd name="T51" fmla="*/ 427 h 481"/>
                <a:gd name="T52" fmla="*/ 378 w 707"/>
                <a:gd name="T53" fmla="*/ 438 h 481"/>
                <a:gd name="T54" fmla="*/ 394 w 707"/>
                <a:gd name="T55" fmla="*/ 481 h 481"/>
                <a:gd name="T56" fmla="*/ 489 w 707"/>
                <a:gd name="T57" fmla="*/ 399 h 481"/>
                <a:gd name="T58" fmla="*/ 528 w 707"/>
                <a:gd name="T59" fmla="*/ 359 h 481"/>
                <a:gd name="T60" fmla="*/ 596 w 707"/>
                <a:gd name="T61" fmla="*/ 300 h 481"/>
                <a:gd name="T62" fmla="*/ 621 w 707"/>
                <a:gd name="T63" fmla="*/ 278 h 481"/>
                <a:gd name="T64" fmla="*/ 627 w 707"/>
                <a:gd name="T65" fmla="*/ 224 h 481"/>
                <a:gd name="T66" fmla="*/ 650 w 707"/>
                <a:gd name="T67" fmla="*/ 220 h 481"/>
                <a:gd name="T68" fmla="*/ 689 w 707"/>
                <a:gd name="T69" fmla="*/ 261 h 481"/>
                <a:gd name="T70" fmla="*/ 682 w 707"/>
                <a:gd name="T71" fmla="*/ 231 h 481"/>
                <a:gd name="T72" fmla="*/ 707 w 707"/>
                <a:gd name="T73" fmla="*/ 208 h 481"/>
                <a:gd name="T74" fmla="*/ 693 w 707"/>
                <a:gd name="T75" fmla="*/ 166 h 481"/>
                <a:gd name="T76" fmla="*/ 647 w 707"/>
                <a:gd name="T77" fmla="*/ 145 h 481"/>
                <a:gd name="T78" fmla="*/ 633 w 707"/>
                <a:gd name="T79" fmla="*/ 143 h 481"/>
                <a:gd name="T80" fmla="*/ 617 w 707"/>
                <a:gd name="T81" fmla="*/ 145 h 481"/>
                <a:gd name="T82" fmla="*/ 588 w 707"/>
                <a:gd name="T83" fmla="*/ 145 h 481"/>
                <a:gd name="T84" fmla="*/ 586 w 707"/>
                <a:gd name="T85" fmla="*/ 182 h 481"/>
                <a:gd name="T86" fmla="*/ 547 w 707"/>
                <a:gd name="T87" fmla="*/ 188 h 481"/>
                <a:gd name="T88" fmla="*/ 494 w 707"/>
                <a:gd name="T89" fmla="*/ 141 h 481"/>
                <a:gd name="T90" fmla="*/ 481 w 707"/>
                <a:gd name="T91" fmla="*/ 116 h 481"/>
                <a:gd name="T92" fmla="*/ 486 w 707"/>
                <a:gd name="T93" fmla="*/ 131 h 481"/>
                <a:gd name="T94" fmla="*/ 471 w 707"/>
                <a:gd name="T95" fmla="*/ 159 h 481"/>
                <a:gd name="T96" fmla="*/ 441 w 707"/>
                <a:gd name="T97" fmla="*/ 150 h 481"/>
                <a:gd name="T98" fmla="*/ 438 w 707"/>
                <a:gd name="T99" fmla="*/ 124 h 481"/>
                <a:gd name="T100" fmla="*/ 411 w 707"/>
                <a:gd name="T101" fmla="*/ 112 h 481"/>
                <a:gd name="T102" fmla="*/ 380 w 707"/>
                <a:gd name="T103" fmla="*/ 92 h 481"/>
                <a:gd name="T104" fmla="*/ 336 w 707"/>
                <a:gd name="T105" fmla="*/ 76 h 481"/>
                <a:gd name="T106" fmla="*/ 308 w 707"/>
                <a:gd name="T107" fmla="*/ 88 h 481"/>
                <a:gd name="T108" fmla="*/ 296 w 707"/>
                <a:gd name="T109" fmla="*/ 64 h 481"/>
                <a:gd name="T110" fmla="*/ 259 w 707"/>
                <a:gd name="T111" fmla="*/ 62 h 481"/>
                <a:gd name="T112" fmla="*/ 216 w 707"/>
                <a:gd name="T113" fmla="*/ 71 h 481"/>
                <a:gd name="T114" fmla="*/ 175 w 707"/>
                <a:gd name="T115" fmla="*/ 69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07" h="481">
                  <a:moveTo>
                    <a:pt x="137" y="22"/>
                  </a:moveTo>
                  <a:cubicBezTo>
                    <a:pt x="133" y="0"/>
                    <a:pt x="133" y="0"/>
                    <a:pt x="133" y="0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2" y="7"/>
                    <a:pt x="122" y="7"/>
                    <a:pt x="122" y="7"/>
                  </a:cubicBezTo>
                  <a:cubicBezTo>
                    <a:pt x="96" y="16"/>
                    <a:pt x="96" y="16"/>
                    <a:pt x="96" y="16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1" y="13"/>
                    <a:pt x="91" y="13"/>
                    <a:pt x="91" y="13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90" y="26"/>
                    <a:pt x="90" y="26"/>
                    <a:pt x="90" y="26"/>
                  </a:cubicBezTo>
                  <a:cubicBezTo>
                    <a:pt x="77" y="45"/>
                    <a:pt x="77" y="45"/>
                    <a:pt x="77" y="45"/>
                  </a:cubicBezTo>
                  <a:cubicBezTo>
                    <a:pt x="76" y="45"/>
                    <a:pt x="76" y="45"/>
                    <a:pt x="76" y="45"/>
                  </a:cubicBezTo>
                  <a:cubicBezTo>
                    <a:pt x="76" y="46"/>
                    <a:pt x="76" y="46"/>
                    <a:pt x="76" y="46"/>
                  </a:cubicBezTo>
                  <a:cubicBezTo>
                    <a:pt x="75" y="46"/>
                    <a:pt x="75" y="46"/>
                    <a:pt x="75" y="46"/>
                  </a:cubicBezTo>
                  <a:cubicBezTo>
                    <a:pt x="56" y="62"/>
                    <a:pt x="56" y="62"/>
                    <a:pt x="56" y="62"/>
                  </a:cubicBezTo>
                  <a:cubicBezTo>
                    <a:pt x="54" y="62"/>
                    <a:pt x="54" y="62"/>
                    <a:pt x="54" y="62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1" y="62"/>
                    <a:pt x="51" y="62"/>
                    <a:pt x="51" y="62"/>
                  </a:cubicBezTo>
                  <a:cubicBezTo>
                    <a:pt x="38" y="56"/>
                    <a:pt x="30" y="50"/>
                    <a:pt x="28" y="45"/>
                  </a:cubicBezTo>
                  <a:cubicBezTo>
                    <a:pt x="26" y="43"/>
                    <a:pt x="24" y="43"/>
                    <a:pt x="22" y="41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40" y="78"/>
                    <a:pt x="40" y="78"/>
                    <a:pt x="40" y="78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2" y="79"/>
                    <a:pt x="42" y="79"/>
                    <a:pt x="42" y="79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3" y="83"/>
                    <a:pt x="43" y="83"/>
                    <a:pt x="43" y="83"/>
                  </a:cubicBezTo>
                  <a:cubicBezTo>
                    <a:pt x="47" y="104"/>
                    <a:pt x="47" y="104"/>
                    <a:pt x="47" y="104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8" y="136"/>
                    <a:pt x="48" y="136"/>
                    <a:pt x="48" y="136"/>
                  </a:cubicBezTo>
                  <a:cubicBezTo>
                    <a:pt x="52" y="155"/>
                    <a:pt x="52" y="155"/>
                    <a:pt x="52" y="155"/>
                  </a:cubicBezTo>
                  <a:cubicBezTo>
                    <a:pt x="65" y="185"/>
                    <a:pt x="65" y="185"/>
                    <a:pt x="65" y="185"/>
                  </a:cubicBezTo>
                  <a:cubicBezTo>
                    <a:pt x="79" y="199"/>
                    <a:pt x="79" y="199"/>
                    <a:pt x="79" y="199"/>
                  </a:cubicBezTo>
                  <a:cubicBezTo>
                    <a:pt x="91" y="190"/>
                    <a:pt x="91" y="190"/>
                    <a:pt x="91" y="190"/>
                  </a:cubicBezTo>
                  <a:cubicBezTo>
                    <a:pt x="99" y="180"/>
                    <a:pt x="99" y="180"/>
                    <a:pt x="99" y="180"/>
                  </a:cubicBezTo>
                  <a:cubicBezTo>
                    <a:pt x="99" y="179"/>
                    <a:pt x="99" y="179"/>
                    <a:pt x="99" y="179"/>
                  </a:cubicBezTo>
                  <a:cubicBezTo>
                    <a:pt x="100" y="179"/>
                    <a:pt x="100" y="179"/>
                    <a:pt x="100" y="179"/>
                  </a:cubicBezTo>
                  <a:cubicBezTo>
                    <a:pt x="115" y="161"/>
                    <a:pt x="115" y="161"/>
                    <a:pt x="115" y="161"/>
                  </a:cubicBezTo>
                  <a:cubicBezTo>
                    <a:pt x="128" y="172"/>
                    <a:pt x="128" y="172"/>
                    <a:pt x="128" y="172"/>
                  </a:cubicBezTo>
                  <a:cubicBezTo>
                    <a:pt x="128" y="173"/>
                    <a:pt x="128" y="173"/>
                    <a:pt x="128" y="173"/>
                  </a:cubicBezTo>
                  <a:cubicBezTo>
                    <a:pt x="128" y="173"/>
                    <a:pt x="128" y="173"/>
                    <a:pt x="128" y="173"/>
                  </a:cubicBezTo>
                  <a:cubicBezTo>
                    <a:pt x="128" y="173"/>
                    <a:pt x="128" y="173"/>
                    <a:pt x="128" y="173"/>
                  </a:cubicBezTo>
                  <a:cubicBezTo>
                    <a:pt x="128" y="174"/>
                    <a:pt x="128" y="174"/>
                    <a:pt x="128" y="174"/>
                  </a:cubicBezTo>
                  <a:cubicBezTo>
                    <a:pt x="141" y="199"/>
                    <a:pt x="141" y="199"/>
                    <a:pt x="141" y="199"/>
                  </a:cubicBezTo>
                  <a:cubicBezTo>
                    <a:pt x="156" y="205"/>
                    <a:pt x="156" y="205"/>
                    <a:pt x="156" y="205"/>
                  </a:cubicBezTo>
                  <a:cubicBezTo>
                    <a:pt x="165" y="230"/>
                    <a:pt x="165" y="230"/>
                    <a:pt x="165" y="230"/>
                  </a:cubicBezTo>
                  <a:cubicBezTo>
                    <a:pt x="165" y="231"/>
                    <a:pt x="165" y="231"/>
                    <a:pt x="165" y="231"/>
                  </a:cubicBezTo>
                  <a:cubicBezTo>
                    <a:pt x="165" y="232"/>
                    <a:pt x="165" y="232"/>
                    <a:pt x="165" y="232"/>
                  </a:cubicBezTo>
                  <a:cubicBezTo>
                    <a:pt x="164" y="256"/>
                    <a:pt x="164" y="256"/>
                    <a:pt x="164" y="256"/>
                  </a:cubicBezTo>
                  <a:cubicBezTo>
                    <a:pt x="164" y="257"/>
                    <a:pt x="164" y="257"/>
                    <a:pt x="164" y="257"/>
                  </a:cubicBezTo>
                  <a:cubicBezTo>
                    <a:pt x="163" y="257"/>
                    <a:pt x="163" y="257"/>
                    <a:pt x="163" y="257"/>
                  </a:cubicBezTo>
                  <a:cubicBezTo>
                    <a:pt x="156" y="278"/>
                    <a:pt x="156" y="278"/>
                    <a:pt x="156" y="278"/>
                  </a:cubicBezTo>
                  <a:cubicBezTo>
                    <a:pt x="168" y="288"/>
                    <a:pt x="168" y="288"/>
                    <a:pt x="168" y="288"/>
                  </a:cubicBezTo>
                  <a:cubicBezTo>
                    <a:pt x="181" y="282"/>
                    <a:pt x="181" y="282"/>
                    <a:pt x="181" y="282"/>
                  </a:cubicBezTo>
                  <a:cubicBezTo>
                    <a:pt x="193" y="269"/>
                    <a:pt x="193" y="269"/>
                    <a:pt x="193" y="269"/>
                  </a:cubicBezTo>
                  <a:cubicBezTo>
                    <a:pt x="196" y="272"/>
                    <a:pt x="196" y="272"/>
                    <a:pt x="196" y="272"/>
                  </a:cubicBezTo>
                  <a:cubicBezTo>
                    <a:pt x="207" y="275"/>
                    <a:pt x="207" y="275"/>
                    <a:pt x="207" y="275"/>
                  </a:cubicBezTo>
                  <a:cubicBezTo>
                    <a:pt x="207" y="275"/>
                    <a:pt x="207" y="275"/>
                    <a:pt x="207" y="275"/>
                  </a:cubicBezTo>
                  <a:cubicBezTo>
                    <a:pt x="207" y="275"/>
                    <a:pt x="207" y="275"/>
                    <a:pt x="207" y="275"/>
                  </a:cubicBezTo>
                  <a:cubicBezTo>
                    <a:pt x="220" y="286"/>
                    <a:pt x="220" y="286"/>
                    <a:pt x="220" y="286"/>
                  </a:cubicBezTo>
                  <a:cubicBezTo>
                    <a:pt x="233" y="283"/>
                    <a:pt x="233" y="283"/>
                    <a:pt x="233" y="283"/>
                  </a:cubicBezTo>
                  <a:cubicBezTo>
                    <a:pt x="244" y="280"/>
                    <a:pt x="249" y="283"/>
                    <a:pt x="252" y="291"/>
                  </a:cubicBezTo>
                  <a:cubicBezTo>
                    <a:pt x="252" y="300"/>
                    <a:pt x="252" y="300"/>
                    <a:pt x="252" y="300"/>
                  </a:cubicBezTo>
                  <a:cubicBezTo>
                    <a:pt x="255" y="301"/>
                    <a:pt x="255" y="301"/>
                    <a:pt x="255" y="301"/>
                  </a:cubicBezTo>
                  <a:cubicBezTo>
                    <a:pt x="269" y="305"/>
                    <a:pt x="269" y="305"/>
                    <a:pt x="269" y="305"/>
                  </a:cubicBezTo>
                  <a:cubicBezTo>
                    <a:pt x="276" y="292"/>
                    <a:pt x="276" y="292"/>
                    <a:pt x="276" y="292"/>
                  </a:cubicBezTo>
                  <a:cubicBezTo>
                    <a:pt x="276" y="286"/>
                    <a:pt x="276" y="286"/>
                    <a:pt x="276" y="286"/>
                  </a:cubicBezTo>
                  <a:cubicBezTo>
                    <a:pt x="276" y="282"/>
                    <a:pt x="277" y="278"/>
                    <a:pt x="280" y="277"/>
                  </a:cubicBezTo>
                  <a:cubicBezTo>
                    <a:pt x="288" y="278"/>
                    <a:pt x="288" y="278"/>
                    <a:pt x="288" y="278"/>
                  </a:cubicBezTo>
                  <a:cubicBezTo>
                    <a:pt x="300" y="283"/>
                    <a:pt x="305" y="291"/>
                    <a:pt x="305" y="299"/>
                  </a:cubicBezTo>
                  <a:cubicBezTo>
                    <a:pt x="304" y="306"/>
                    <a:pt x="304" y="306"/>
                    <a:pt x="304" y="306"/>
                  </a:cubicBezTo>
                  <a:cubicBezTo>
                    <a:pt x="304" y="319"/>
                    <a:pt x="304" y="319"/>
                    <a:pt x="304" y="319"/>
                  </a:cubicBezTo>
                  <a:cubicBezTo>
                    <a:pt x="316" y="336"/>
                    <a:pt x="316" y="336"/>
                    <a:pt x="316" y="336"/>
                  </a:cubicBezTo>
                  <a:cubicBezTo>
                    <a:pt x="329" y="351"/>
                    <a:pt x="329" y="351"/>
                    <a:pt x="329" y="351"/>
                  </a:cubicBezTo>
                  <a:cubicBezTo>
                    <a:pt x="334" y="356"/>
                    <a:pt x="339" y="358"/>
                    <a:pt x="344" y="360"/>
                  </a:cubicBezTo>
                  <a:cubicBezTo>
                    <a:pt x="346" y="360"/>
                    <a:pt x="346" y="360"/>
                    <a:pt x="346" y="360"/>
                  </a:cubicBezTo>
                  <a:cubicBezTo>
                    <a:pt x="350" y="362"/>
                    <a:pt x="352" y="368"/>
                    <a:pt x="352" y="379"/>
                  </a:cubicBezTo>
                  <a:cubicBezTo>
                    <a:pt x="352" y="427"/>
                    <a:pt x="352" y="427"/>
                    <a:pt x="352" y="427"/>
                  </a:cubicBezTo>
                  <a:cubicBezTo>
                    <a:pt x="354" y="431"/>
                    <a:pt x="357" y="434"/>
                    <a:pt x="360" y="435"/>
                  </a:cubicBezTo>
                  <a:cubicBezTo>
                    <a:pt x="362" y="435"/>
                    <a:pt x="362" y="435"/>
                    <a:pt x="362" y="435"/>
                  </a:cubicBezTo>
                  <a:cubicBezTo>
                    <a:pt x="369" y="432"/>
                    <a:pt x="373" y="433"/>
                    <a:pt x="378" y="438"/>
                  </a:cubicBezTo>
                  <a:cubicBezTo>
                    <a:pt x="381" y="440"/>
                    <a:pt x="381" y="440"/>
                    <a:pt x="381" y="440"/>
                  </a:cubicBezTo>
                  <a:cubicBezTo>
                    <a:pt x="386" y="441"/>
                    <a:pt x="391" y="446"/>
                    <a:pt x="392" y="454"/>
                  </a:cubicBezTo>
                  <a:cubicBezTo>
                    <a:pt x="394" y="481"/>
                    <a:pt x="394" y="481"/>
                    <a:pt x="394" y="481"/>
                  </a:cubicBezTo>
                  <a:cubicBezTo>
                    <a:pt x="418" y="431"/>
                    <a:pt x="418" y="431"/>
                    <a:pt x="418" y="431"/>
                  </a:cubicBezTo>
                  <a:cubicBezTo>
                    <a:pt x="426" y="405"/>
                    <a:pt x="434" y="389"/>
                    <a:pt x="446" y="387"/>
                  </a:cubicBezTo>
                  <a:cubicBezTo>
                    <a:pt x="455" y="383"/>
                    <a:pt x="470" y="389"/>
                    <a:pt x="489" y="399"/>
                  </a:cubicBezTo>
                  <a:cubicBezTo>
                    <a:pt x="557" y="405"/>
                    <a:pt x="557" y="405"/>
                    <a:pt x="557" y="405"/>
                  </a:cubicBezTo>
                  <a:cubicBezTo>
                    <a:pt x="560" y="390"/>
                    <a:pt x="560" y="390"/>
                    <a:pt x="560" y="390"/>
                  </a:cubicBezTo>
                  <a:cubicBezTo>
                    <a:pt x="528" y="359"/>
                    <a:pt x="528" y="359"/>
                    <a:pt x="528" y="359"/>
                  </a:cubicBezTo>
                  <a:cubicBezTo>
                    <a:pt x="513" y="351"/>
                    <a:pt x="507" y="344"/>
                    <a:pt x="509" y="340"/>
                  </a:cubicBezTo>
                  <a:cubicBezTo>
                    <a:pt x="533" y="341"/>
                    <a:pt x="533" y="341"/>
                    <a:pt x="533" y="341"/>
                  </a:cubicBezTo>
                  <a:cubicBezTo>
                    <a:pt x="555" y="349"/>
                    <a:pt x="576" y="336"/>
                    <a:pt x="596" y="300"/>
                  </a:cubicBezTo>
                  <a:cubicBezTo>
                    <a:pt x="596" y="300"/>
                    <a:pt x="596" y="300"/>
                    <a:pt x="596" y="300"/>
                  </a:cubicBezTo>
                  <a:cubicBezTo>
                    <a:pt x="598" y="300"/>
                    <a:pt x="598" y="300"/>
                    <a:pt x="598" y="300"/>
                  </a:cubicBezTo>
                  <a:cubicBezTo>
                    <a:pt x="621" y="278"/>
                    <a:pt x="621" y="278"/>
                    <a:pt x="621" y="278"/>
                  </a:cubicBezTo>
                  <a:cubicBezTo>
                    <a:pt x="624" y="229"/>
                    <a:pt x="624" y="229"/>
                    <a:pt x="624" y="229"/>
                  </a:cubicBezTo>
                  <a:cubicBezTo>
                    <a:pt x="624" y="224"/>
                    <a:pt x="624" y="224"/>
                    <a:pt x="624" y="224"/>
                  </a:cubicBezTo>
                  <a:cubicBezTo>
                    <a:pt x="627" y="224"/>
                    <a:pt x="627" y="224"/>
                    <a:pt x="627" y="224"/>
                  </a:cubicBezTo>
                  <a:cubicBezTo>
                    <a:pt x="629" y="224"/>
                    <a:pt x="629" y="224"/>
                    <a:pt x="629" y="224"/>
                  </a:cubicBezTo>
                  <a:cubicBezTo>
                    <a:pt x="647" y="220"/>
                    <a:pt x="647" y="220"/>
                    <a:pt x="647" y="220"/>
                  </a:cubicBezTo>
                  <a:cubicBezTo>
                    <a:pt x="650" y="220"/>
                    <a:pt x="650" y="220"/>
                    <a:pt x="650" y="220"/>
                  </a:cubicBezTo>
                  <a:cubicBezTo>
                    <a:pt x="652" y="221"/>
                    <a:pt x="652" y="221"/>
                    <a:pt x="652" y="221"/>
                  </a:cubicBezTo>
                  <a:cubicBezTo>
                    <a:pt x="652" y="222"/>
                    <a:pt x="652" y="222"/>
                    <a:pt x="652" y="222"/>
                  </a:cubicBezTo>
                  <a:cubicBezTo>
                    <a:pt x="689" y="261"/>
                    <a:pt x="689" y="261"/>
                    <a:pt x="689" y="261"/>
                  </a:cubicBezTo>
                  <a:cubicBezTo>
                    <a:pt x="700" y="257"/>
                    <a:pt x="700" y="257"/>
                    <a:pt x="700" y="257"/>
                  </a:cubicBezTo>
                  <a:cubicBezTo>
                    <a:pt x="702" y="250"/>
                    <a:pt x="702" y="250"/>
                    <a:pt x="702" y="250"/>
                  </a:cubicBezTo>
                  <a:cubicBezTo>
                    <a:pt x="682" y="231"/>
                    <a:pt x="682" y="231"/>
                    <a:pt x="682" y="231"/>
                  </a:cubicBezTo>
                  <a:cubicBezTo>
                    <a:pt x="679" y="229"/>
                    <a:pt x="679" y="229"/>
                    <a:pt x="679" y="229"/>
                  </a:cubicBezTo>
                  <a:cubicBezTo>
                    <a:pt x="677" y="226"/>
                    <a:pt x="677" y="226"/>
                    <a:pt x="677" y="226"/>
                  </a:cubicBezTo>
                  <a:cubicBezTo>
                    <a:pt x="707" y="208"/>
                    <a:pt x="707" y="208"/>
                    <a:pt x="707" y="208"/>
                  </a:cubicBezTo>
                  <a:cubicBezTo>
                    <a:pt x="705" y="164"/>
                    <a:pt x="705" y="164"/>
                    <a:pt x="705" y="164"/>
                  </a:cubicBezTo>
                  <a:cubicBezTo>
                    <a:pt x="693" y="166"/>
                    <a:pt x="693" y="166"/>
                    <a:pt x="693" y="166"/>
                  </a:cubicBezTo>
                  <a:cubicBezTo>
                    <a:pt x="693" y="166"/>
                    <a:pt x="693" y="166"/>
                    <a:pt x="693" y="166"/>
                  </a:cubicBezTo>
                  <a:cubicBezTo>
                    <a:pt x="691" y="166"/>
                    <a:pt x="691" y="166"/>
                    <a:pt x="691" y="166"/>
                  </a:cubicBezTo>
                  <a:cubicBezTo>
                    <a:pt x="675" y="158"/>
                    <a:pt x="675" y="158"/>
                    <a:pt x="675" y="158"/>
                  </a:cubicBezTo>
                  <a:cubicBezTo>
                    <a:pt x="668" y="157"/>
                    <a:pt x="660" y="152"/>
                    <a:pt x="647" y="145"/>
                  </a:cubicBezTo>
                  <a:cubicBezTo>
                    <a:pt x="641" y="142"/>
                    <a:pt x="637" y="139"/>
                    <a:pt x="637" y="134"/>
                  </a:cubicBezTo>
                  <a:cubicBezTo>
                    <a:pt x="637" y="135"/>
                    <a:pt x="637" y="135"/>
                    <a:pt x="637" y="135"/>
                  </a:cubicBezTo>
                  <a:cubicBezTo>
                    <a:pt x="637" y="140"/>
                    <a:pt x="636" y="142"/>
                    <a:pt x="633" y="143"/>
                  </a:cubicBezTo>
                  <a:cubicBezTo>
                    <a:pt x="630" y="145"/>
                    <a:pt x="626" y="146"/>
                    <a:pt x="619" y="146"/>
                  </a:cubicBezTo>
                  <a:cubicBezTo>
                    <a:pt x="618" y="146"/>
                    <a:pt x="618" y="146"/>
                    <a:pt x="618" y="146"/>
                  </a:cubicBezTo>
                  <a:cubicBezTo>
                    <a:pt x="617" y="145"/>
                    <a:pt x="617" y="145"/>
                    <a:pt x="617" y="145"/>
                  </a:cubicBezTo>
                  <a:cubicBezTo>
                    <a:pt x="615" y="145"/>
                    <a:pt x="615" y="145"/>
                    <a:pt x="615" y="145"/>
                  </a:cubicBezTo>
                  <a:cubicBezTo>
                    <a:pt x="601" y="134"/>
                    <a:pt x="601" y="134"/>
                    <a:pt x="601" y="134"/>
                  </a:cubicBezTo>
                  <a:cubicBezTo>
                    <a:pt x="588" y="145"/>
                    <a:pt x="588" y="145"/>
                    <a:pt x="588" y="145"/>
                  </a:cubicBezTo>
                  <a:cubicBezTo>
                    <a:pt x="582" y="150"/>
                    <a:pt x="577" y="154"/>
                    <a:pt x="577" y="159"/>
                  </a:cubicBezTo>
                  <a:cubicBezTo>
                    <a:pt x="584" y="172"/>
                    <a:pt x="584" y="172"/>
                    <a:pt x="584" y="172"/>
                  </a:cubicBezTo>
                  <a:cubicBezTo>
                    <a:pt x="587" y="177"/>
                    <a:pt x="587" y="179"/>
                    <a:pt x="586" y="182"/>
                  </a:cubicBezTo>
                  <a:cubicBezTo>
                    <a:pt x="584" y="185"/>
                    <a:pt x="579" y="188"/>
                    <a:pt x="571" y="189"/>
                  </a:cubicBezTo>
                  <a:cubicBezTo>
                    <a:pt x="565" y="192"/>
                    <a:pt x="565" y="192"/>
                    <a:pt x="565" y="192"/>
                  </a:cubicBezTo>
                  <a:cubicBezTo>
                    <a:pt x="557" y="194"/>
                    <a:pt x="551" y="193"/>
                    <a:pt x="547" y="188"/>
                  </a:cubicBezTo>
                  <a:cubicBezTo>
                    <a:pt x="545" y="185"/>
                    <a:pt x="545" y="185"/>
                    <a:pt x="545" y="185"/>
                  </a:cubicBezTo>
                  <a:cubicBezTo>
                    <a:pt x="517" y="157"/>
                    <a:pt x="517" y="157"/>
                    <a:pt x="517" y="157"/>
                  </a:cubicBezTo>
                  <a:cubicBezTo>
                    <a:pt x="505" y="152"/>
                    <a:pt x="497" y="147"/>
                    <a:pt x="494" y="141"/>
                  </a:cubicBezTo>
                  <a:cubicBezTo>
                    <a:pt x="492" y="138"/>
                    <a:pt x="491" y="134"/>
                    <a:pt x="492" y="132"/>
                  </a:cubicBezTo>
                  <a:cubicBezTo>
                    <a:pt x="491" y="123"/>
                    <a:pt x="489" y="116"/>
                    <a:pt x="487" y="113"/>
                  </a:cubicBezTo>
                  <a:cubicBezTo>
                    <a:pt x="481" y="116"/>
                    <a:pt x="481" y="116"/>
                    <a:pt x="481" y="116"/>
                  </a:cubicBezTo>
                  <a:cubicBezTo>
                    <a:pt x="480" y="118"/>
                    <a:pt x="480" y="118"/>
                    <a:pt x="480" y="118"/>
                  </a:cubicBezTo>
                  <a:cubicBezTo>
                    <a:pt x="480" y="122"/>
                    <a:pt x="481" y="125"/>
                    <a:pt x="485" y="129"/>
                  </a:cubicBezTo>
                  <a:cubicBezTo>
                    <a:pt x="486" y="131"/>
                    <a:pt x="486" y="131"/>
                    <a:pt x="486" y="131"/>
                  </a:cubicBezTo>
                  <a:cubicBezTo>
                    <a:pt x="487" y="132"/>
                    <a:pt x="487" y="132"/>
                    <a:pt x="487" y="132"/>
                  </a:cubicBezTo>
                  <a:cubicBezTo>
                    <a:pt x="486" y="134"/>
                    <a:pt x="486" y="134"/>
                    <a:pt x="486" y="134"/>
                  </a:cubicBezTo>
                  <a:cubicBezTo>
                    <a:pt x="471" y="159"/>
                    <a:pt x="471" y="159"/>
                    <a:pt x="471" y="159"/>
                  </a:cubicBezTo>
                  <a:cubicBezTo>
                    <a:pt x="447" y="153"/>
                    <a:pt x="447" y="153"/>
                    <a:pt x="447" y="153"/>
                  </a:cubicBezTo>
                  <a:cubicBezTo>
                    <a:pt x="441" y="150"/>
                    <a:pt x="441" y="150"/>
                    <a:pt x="441" y="150"/>
                  </a:cubicBezTo>
                  <a:cubicBezTo>
                    <a:pt x="441" y="150"/>
                    <a:pt x="441" y="150"/>
                    <a:pt x="441" y="150"/>
                  </a:cubicBezTo>
                  <a:cubicBezTo>
                    <a:pt x="441" y="147"/>
                    <a:pt x="441" y="147"/>
                    <a:pt x="441" y="147"/>
                  </a:cubicBezTo>
                  <a:cubicBezTo>
                    <a:pt x="443" y="143"/>
                    <a:pt x="443" y="138"/>
                    <a:pt x="441" y="132"/>
                  </a:cubicBezTo>
                  <a:cubicBezTo>
                    <a:pt x="438" y="124"/>
                    <a:pt x="438" y="124"/>
                    <a:pt x="438" y="124"/>
                  </a:cubicBezTo>
                  <a:cubicBezTo>
                    <a:pt x="418" y="109"/>
                    <a:pt x="418" y="109"/>
                    <a:pt x="418" y="109"/>
                  </a:cubicBezTo>
                  <a:cubicBezTo>
                    <a:pt x="417" y="108"/>
                    <a:pt x="417" y="108"/>
                    <a:pt x="417" y="108"/>
                  </a:cubicBezTo>
                  <a:cubicBezTo>
                    <a:pt x="415" y="111"/>
                    <a:pt x="413" y="111"/>
                    <a:pt x="411" y="112"/>
                  </a:cubicBezTo>
                  <a:cubicBezTo>
                    <a:pt x="392" y="110"/>
                    <a:pt x="392" y="110"/>
                    <a:pt x="392" y="110"/>
                  </a:cubicBezTo>
                  <a:cubicBezTo>
                    <a:pt x="385" y="109"/>
                    <a:pt x="381" y="108"/>
                    <a:pt x="379" y="104"/>
                  </a:cubicBezTo>
                  <a:cubicBezTo>
                    <a:pt x="378" y="102"/>
                    <a:pt x="378" y="97"/>
                    <a:pt x="380" y="92"/>
                  </a:cubicBezTo>
                  <a:cubicBezTo>
                    <a:pt x="381" y="89"/>
                    <a:pt x="381" y="89"/>
                    <a:pt x="381" y="89"/>
                  </a:cubicBezTo>
                  <a:cubicBezTo>
                    <a:pt x="373" y="74"/>
                    <a:pt x="373" y="74"/>
                    <a:pt x="373" y="74"/>
                  </a:cubicBezTo>
                  <a:cubicBezTo>
                    <a:pt x="336" y="76"/>
                    <a:pt x="336" y="76"/>
                    <a:pt x="336" y="76"/>
                  </a:cubicBezTo>
                  <a:cubicBezTo>
                    <a:pt x="337" y="82"/>
                    <a:pt x="336" y="85"/>
                    <a:pt x="334" y="89"/>
                  </a:cubicBezTo>
                  <a:cubicBezTo>
                    <a:pt x="333" y="92"/>
                    <a:pt x="328" y="93"/>
                    <a:pt x="325" y="93"/>
                  </a:cubicBezTo>
                  <a:cubicBezTo>
                    <a:pt x="320" y="95"/>
                    <a:pt x="314" y="93"/>
                    <a:pt x="308" y="88"/>
                  </a:cubicBezTo>
                  <a:cubicBezTo>
                    <a:pt x="308" y="87"/>
                    <a:pt x="308" y="87"/>
                    <a:pt x="308" y="87"/>
                  </a:cubicBezTo>
                  <a:cubicBezTo>
                    <a:pt x="307" y="87"/>
                    <a:pt x="307" y="87"/>
                    <a:pt x="307" y="87"/>
                  </a:cubicBezTo>
                  <a:cubicBezTo>
                    <a:pt x="299" y="77"/>
                    <a:pt x="296" y="70"/>
                    <a:pt x="296" y="64"/>
                  </a:cubicBezTo>
                  <a:cubicBezTo>
                    <a:pt x="288" y="53"/>
                    <a:pt x="288" y="53"/>
                    <a:pt x="288" y="53"/>
                  </a:cubicBezTo>
                  <a:cubicBezTo>
                    <a:pt x="278" y="60"/>
                    <a:pt x="278" y="60"/>
                    <a:pt x="278" y="60"/>
                  </a:cubicBezTo>
                  <a:cubicBezTo>
                    <a:pt x="268" y="66"/>
                    <a:pt x="262" y="66"/>
                    <a:pt x="259" y="62"/>
                  </a:cubicBezTo>
                  <a:cubicBezTo>
                    <a:pt x="255" y="60"/>
                    <a:pt x="255" y="60"/>
                    <a:pt x="255" y="60"/>
                  </a:cubicBezTo>
                  <a:cubicBezTo>
                    <a:pt x="244" y="62"/>
                    <a:pt x="244" y="62"/>
                    <a:pt x="244" y="62"/>
                  </a:cubicBezTo>
                  <a:cubicBezTo>
                    <a:pt x="216" y="71"/>
                    <a:pt x="216" y="71"/>
                    <a:pt x="216" y="71"/>
                  </a:cubicBezTo>
                  <a:cubicBezTo>
                    <a:pt x="209" y="75"/>
                    <a:pt x="204" y="76"/>
                    <a:pt x="200" y="76"/>
                  </a:cubicBezTo>
                  <a:cubicBezTo>
                    <a:pt x="196" y="76"/>
                    <a:pt x="196" y="76"/>
                    <a:pt x="196" y="76"/>
                  </a:cubicBezTo>
                  <a:cubicBezTo>
                    <a:pt x="186" y="76"/>
                    <a:pt x="180" y="73"/>
                    <a:pt x="175" y="69"/>
                  </a:cubicBezTo>
                  <a:cubicBezTo>
                    <a:pt x="159" y="55"/>
                    <a:pt x="159" y="55"/>
                    <a:pt x="159" y="55"/>
                  </a:cubicBezTo>
                  <a:lnTo>
                    <a:pt x="137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HK" altLang="en-US"/>
            </a:p>
          </p:txBody>
        </p:sp>
        <p:sp>
          <p:nvSpPr>
            <p:cNvPr id="59" name="Freeform 29"/>
            <p:cNvSpPr/>
            <p:nvPr/>
          </p:nvSpPr>
          <p:spPr bwMode="auto">
            <a:xfrm>
              <a:off x="5436711" y="1042988"/>
              <a:ext cx="1433513" cy="1306513"/>
            </a:xfrm>
            <a:custGeom>
              <a:avLst/>
              <a:gdLst>
                <a:gd name="T0" fmla="*/ 932 w 950"/>
                <a:gd name="T1" fmla="*/ 403 h 866"/>
                <a:gd name="T2" fmla="*/ 914 w 950"/>
                <a:gd name="T3" fmla="*/ 315 h 866"/>
                <a:gd name="T4" fmla="*/ 829 w 950"/>
                <a:gd name="T5" fmla="*/ 403 h 866"/>
                <a:gd name="T6" fmla="*/ 815 w 950"/>
                <a:gd name="T7" fmla="*/ 428 h 866"/>
                <a:gd name="T8" fmla="*/ 707 w 950"/>
                <a:gd name="T9" fmla="*/ 447 h 866"/>
                <a:gd name="T10" fmla="*/ 683 w 950"/>
                <a:gd name="T11" fmla="*/ 403 h 866"/>
                <a:gd name="T12" fmla="*/ 655 w 950"/>
                <a:gd name="T13" fmla="*/ 375 h 866"/>
                <a:gd name="T14" fmla="*/ 622 w 950"/>
                <a:gd name="T15" fmla="*/ 347 h 866"/>
                <a:gd name="T16" fmla="*/ 443 w 950"/>
                <a:gd name="T17" fmla="*/ 313 h 866"/>
                <a:gd name="T18" fmla="*/ 340 w 950"/>
                <a:gd name="T19" fmla="*/ 150 h 866"/>
                <a:gd name="T20" fmla="*/ 143 w 950"/>
                <a:gd name="T21" fmla="*/ 21 h 866"/>
                <a:gd name="T22" fmla="*/ 11 w 950"/>
                <a:gd name="T23" fmla="*/ 37 h 866"/>
                <a:gd name="T24" fmla="*/ 12 w 950"/>
                <a:gd name="T25" fmla="*/ 54 h 866"/>
                <a:gd name="T26" fmla="*/ 2 w 950"/>
                <a:gd name="T27" fmla="*/ 74 h 866"/>
                <a:gd name="T28" fmla="*/ 13 w 950"/>
                <a:gd name="T29" fmla="*/ 120 h 866"/>
                <a:gd name="T30" fmla="*/ 55 w 950"/>
                <a:gd name="T31" fmla="*/ 99 h 866"/>
                <a:gd name="T32" fmla="*/ 99 w 950"/>
                <a:gd name="T33" fmla="*/ 130 h 866"/>
                <a:gd name="T34" fmla="*/ 159 w 950"/>
                <a:gd name="T35" fmla="*/ 203 h 866"/>
                <a:gd name="T36" fmla="*/ 195 w 950"/>
                <a:gd name="T37" fmla="*/ 173 h 866"/>
                <a:gd name="T38" fmla="*/ 258 w 950"/>
                <a:gd name="T39" fmla="*/ 137 h 866"/>
                <a:gd name="T40" fmla="*/ 303 w 950"/>
                <a:gd name="T41" fmla="*/ 187 h 866"/>
                <a:gd name="T42" fmla="*/ 316 w 950"/>
                <a:gd name="T43" fmla="*/ 264 h 866"/>
                <a:gd name="T44" fmla="*/ 319 w 950"/>
                <a:gd name="T45" fmla="*/ 347 h 866"/>
                <a:gd name="T46" fmla="*/ 306 w 950"/>
                <a:gd name="T47" fmla="*/ 380 h 866"/>
                <a:gd name="T48" fmla="*/ 296 w 950"/>
                <a:gd name="T49" fmla="*/ 394 h 866"/>
                <a:gd name="T50" fmla="*/ 302 w 950"/>
                <a:gd name="T51" fmla="*/ 443 h 866"/>
                <a:gd name="T52" fmla="*/ 289 w 950"/>
                <a:gd name="T53" fmla="*/ 486 h 866"/>
                <a:gd name="T54" fmla="*/ 251 w 950"/>
                <a:gd name="T55" fmla="*/ 479 h 866"/>
                <a:gd name="T56" fmla="*/ 222 w 950"/>
                <a:gd name="T57" fmla="*/ 539 h 866"/>
                <a:gd name="T58" fmla="*/ 180 w 950"/>
                <a:gd name="T59" fmla="*/ 577 h 866"/>
                <a:gd name="T60" fmla="*/ 211 w 950"/>
                <a:gd name="T61" fmla="*/ 622 h 866"/>
                <a:gd name="T62" fmla="*/ 239 w 950"/>
                <a:gd name="T63" fmla="*/ 656 h 866"/>
                <a:gd name="T64" fmla="*/ 289 w 950"/>
                <a:gd name="T65" fmla="*/ 668 h 866"/>
                <a:gd name="T66" fmla="*/ 312 w 950"/>
                <a:gd name="T67" fmla="*/ 717 h 866"/>
                <a:gd name="T68" fmla="*/ 353 w 950"/>
                <a:gd name="T69" fmla="*/ 749 h 866"/>
                <a:gd name="T70" fmla="*/ 407 w 950"/>
                <a:gd name="T71" fmla="*/ 733 h 866"/>
                <a:gd name="T72" fmla="*/ 442 w 950"/>
                <a:gd name="T73" fmla="*/ 724 h 866"/>
                <a:gd name="T74" fmla="*/ 468 w 950"/>
                <a:gd name="T75" fmla="*/ 763 h 866"/>
                <a:gd name="T76" fmla="*/ 475 w 950"/>
                <a:gd name="T77" fmla="*/ 763 h 866"/>
                <a:gd name="T78" fmla="*/ 528 w 950"/>
                <a:gd name="T79" fmla="*/ 746 h 866"/>
                <a:gd name="T80" fmla="*/ 544 w 950"/>
                <a:gd name="T81" fmla="*/ 770 h 866"/>
                <a:gd name="T82" fmla="*/ 557 w 950"/>
                <a:gd name="T83" fmla="*/ 785 h 866"/>
                <a:gd name="T84" fmla="*/ 605 w 950"/>
                <a:gd name="T85" fmla="*/ 813 h 866"/>
                <a:gd name="T86" fmla="*/ 621 w 950"/>
                <a:gd name="T87" fmla="*/ 800 h 866"/>
                <a:gd name="T88" fmla="*/ 643 w 950"/>
                <a:gd name="T89" fmla="*/ 785 h 866"/>
                <a:gd name="T90" fmla="*/ 674 w 950"/>
                <a:gd name="T91" fmla="*/ 830 h 866"/>
                <a:gd name="T92" fmla="*/ 709 w 950"/>
                <a:gd name="T93" fmla="*/ 866 h 866"/>
                <a:gd name="T94" fmla="*/ 734 w 950"/>
                <a:gd name="T95" fmla="*/ 819 h 866"/>
                <a:gd name="T96" fmla="*/ 781 w 950"/>
                <a:gd name="T97" fmla="*/ 795 h 866"/>
                <a:gd name="T98" fmla="*/ 808 w 950"/>
                <a:gd name="T99" fmla="*/ 804 h 866"/>
                <a:gd name="T100" fmla="*/ 831 w 950"/>
                <a:gd name="T101" fmla="*/ 830 h 866"/>
                <a:gd name="T102" fmla="*/ 839 w 950"/>
                <a:gd name="T103" fmla="*/ 759 h 866"/>
                <a:gd name="T104" fmla="*/ 857 w 950"/>
                <a:gd name="T105" fmla="*/ 642 h 866"/>
                <a:gd name="T106" fmla="*/ 887 w 950"/>
                <a:gd name="T107" fmla="*/ 647 h 8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50" h="866">
                  <a:moveTo>
                    <a:pt x="946" y="508"/>
                  </a:moveTo>
                  <a:cubicBezTo>
                    <a:pt x="930" y="405"/>
                    <a:pt x="930" y="405"/>
                    <a:pt x="930" y="405"/>
                  </a:cubicBezTo>
                  <a:cubicBezTo>
                    <a:pt x="931" y="403"/>
                    <a:pt x="931" y="403"/>
                    <a:pt x="931" y="403"/>
                  </a:cubicBezTo>
                  <a:cubicBezTo>
                    <a:pt x="932" y="403"/>
                    <a:pt x="932" y="403"/>
                    <a:pt x="932" y="403"/>
                  </a:cubicBezTo>
                  <a:cubicBezTo>
                    <a:pt x="940" y="391"/>
                    <a:pt x="944" y="381"/>
                    <a:pt x="942" y="374"/>
                  </a:cubicBezTo>
                  <a:cubicBezTo>
                    <a:pt x="937" y="368"/>
                    <a:pt x="937" y="368"/>
                    <a:pt x="937" y="368"/>
                  </a:cubicBezTo>
                  <a:cubicBezTo>
                    <a:pt x="926" y="360"/>
                    <a:pt x="921" y="343"/>
                    <a:pt x="924" y="315"/>
                  </a:cubicBezTo>
                  <a:cubicBezTo>
                    <a:pt x="914" y="315"/>
                    <a:pt x="914" y="315"/>
                    <a:pt x="914" y="315"/>
                  </a:cubicBezTo>
                  <a:cubicBezTo>
                    <a:pt x="907" y="314"/>
                    <a:pt x="898" y="317"/>
                    <a:pt x="890" y="322"/>
                  </a:cubicBezTo>
                  <a:cubicBezTo>
                    <a:pt x="881" y="329"/>
                    <a:pt x="876" y="336"/>
                    <a:pt x="875" y="341"/>
                  </a:cubicBezTo>
                  <a:cubicBezTo>
                    <a:pt x="871" y="354"/>
                    <a:pt x="857" y="362"/>
                    <a:pt x="834" y="370"/>
                  </a:cubicBezTo>
                  <a:cubicBezTo>
                    <a:pt x="829" y="403"/>
                    <a:pt x="829" y="403"/>
                    <a:pt x="829" y="403"/>
                  </a:cubicBezTo>
                  <a:cubicBezTo>
                    <a:pt x="829" y="404"/>
                    <a:pt x="829" y="404"/>
                    <a:pt x="829" y="404"/>
                  </a:cubicBezTo>
                  <a:cubicBezTo>
                    <a:pt x="828" y="405"/>
                    <a:pt x="828" y="405"/>
                    <a:pt x="828" y="405"/>
                  </a:cubicBezTo>
                  <a:cubicBezTo>
                    <a:pt x="816" y="426"/>
                    <a:pt x="816" y="426"/>
                    <a:pt x="816" y="426"/>
                  </a:cubicBezTo>
                  <a:cubicBezTo>
                    <a:pt x="815" y="428"/>
                    <a:pt x="815" y="428"/>
                    <a:pt x="815" y="428"/>
                  </a:cubicBezTo>
                  <a:cubicBezTo>
                    <a:pt x="814" y="428"/>
                    <a:pt x="814" y="428"/>
                    <a:pt x="814" y="428"/>
                  </a:cubicBezTo>
                  <a:cubicBezTo>
                    <a:pt x="813" y="428"/>
                    <a:pt x="813" y="428"/>
                    <a:pt x="813" y="428"/>
                  </a:cubicBezTo>
                  <a:cubicBezTo>
                    <a:pt x="708" y="447"/>
                    <a:pt x="708" y="447"/>
                    <a:pt x="708" y="447"/>
                  </a:cubicBezTo>
                  <a:cubicBezTo>
                    <a:pt x="707" y="447"/>
                    <a:pt x="707" y="447"/>
                    <a:pt x="707" y="447"/>
                  </a:cubicBezTo>
                  <a:cubicBezTo>
                    <a:pt x="704" y="447"/>
                    <a:pt x="704" y="447"/>
                    <a:pt x="704" y="447"/>
                  </a:cubicBezTo>
                  <a:cubicBezTo>
                    <a:pt x="704" y="445"/>
                    <a:pt x="704" y="445"/>
                    <a:pt x="704" y="445"/>
                  </a:cubicBezTo>
                  <a:cubicBezTo>
                    <a:pt x="674" y="412"/>
                    <a:pt x="674" y="412"/>
                    <a:pt x="674" y="412"/>
                  </a:cubicBezTo>
                  <a:cubicBezTo>
                    <a:pt x="683" y="403"/>
                    <a:pt x="683" y="403"/>
                    <a:pt x="683" y="403"/>
                  </a:cubicBezTo>
                  <a:cubicBezTo>
                    <a:pt x="671" y="387"/>
                    <a:pt x="671" y="387"/>
                    <a:pt x="671" y="387"/>
                  </a:cubicBezTo>
                  <a:cubicBezTo>
                    <a:pt x="657" y="376"/>
                    <a:pt x="657" y="376"/>
                    <a:pt x="657" y="376"/>
                  </a:cubicBezTo>
                  <a:cubicBezTo>
                    <a:pt x="656" y="375"/>
                    <a:pt x="656" y="375"/>
                    <a:pt x="656" y="375"/>
                  </a:cubicBezTo>
                  <a:cubicBezTo>
                    <a:pt x="655" y="375"/>
                    <a:pt x="655" y="375"/>
                    <a:pt x="655" y="375"/>
                  </a:cubicBezTo>
                  <a:cubicBezTo>
                    <a:pt x="655" y="374"/>
                    <a:pt x="655" y="374"/>
                    <a:pt x="655" y="374"/>
                  </a:cubicBezTo>
                  <a:cubicBezTo>
                    <a:pt x="655" y="373"/>
                    <a:pt x="655" y="373"/>
                    <a:pt x="655" y="373"/>
                  </a:cubicBezTo>
                  <a:cubicBezTo>
                    <a:pt x="649" y="344"/>
                    <a:pt x="649" y="344"/>
                    <a:pt x="649" y="344"/>
                  </a:cubicBezTo>
                  <a:cubicBezTo>
                    <a:pt x="622" y="347"/>
                    <a:pt x="622" y="347"/>
                    <a:pt x="622" y="347"/>
                  </a:cubicBezTo>
                  <a:cubicBezTo>
                    <a:pt x="620" y="344"/>
                    <a:pt x="620" y="344"/>
                    <a:pt x="620" y="344"/>
                  </a:cubicBezTo>
                  <a:cubicBezTo>
                    <a:pt x="597" y="331"/>
                    <a:pt x="597" y="331"/>
                    <a:pt x="597" y="331"/>
                  </a:cubicBezTo>
                  <a:cubicBezTo>
                    <a:pt x="513" y="316"/>
                    <a:pt x="513" y="316"/>
                    <a:pt x="513" y="316"/>
                  </a:cubicBezTo>
                  <a:cubicBezTo>
                    <a:pt x="443" y="313"/>
                    <a:pt x="443" y="313"/>
                    <a:pt x="443" y="313"/>
                  </a:cubicBezTo>
                  <a:cubicBezTo>
                    <a:pt x="441" y="315"/>
                    <a:pt x="441" y="315"/>
                    <a:pt x="441" y="315"/>
                  </a:cubicBezTo>
                  <a:cubicBezTo>
                    <a:pt x="438" y="315"/>
                    <a:pt x="436" y="314"/>
                    <a:pt x="435" y="312"/>
                  </a:cubicBezTo>
                  <a:cubicBezTo>
                    <a:pt x="395" y="221"/>
                    <a:pt x="395" y="221"/>
                    <a:pt x="395" y="221"/>
                  </a:cubicBezTo>
                  <a:cubicBezTo>
                    <a:pt x="391" y="214"/>
                    <a:pt x="374" y="190"/>
                    <a:pt x="340" y="150"/>
                  </a:cubicBezTo>
                  <a:cubicBezTo>
                    <a:pt x="308" y="111"/>
                    <a:pt x="290" y="90"/>
                    <a:pt x="285" y="86"/>
                  </a:cubicBezTo>
                  <a:cubicBezTo>
                    <a:pt x="226" y="28"/>
                    <a:pt x="226" y="28"/>
                    <a:pt x="226" y="28"/>
                  </a:cubicBezTo>
                  <a:cubicBezTo>
                    <a:pt x="217" y="23"/>
                    <a:pt x="217" y="23"/>
                    <a:pt x="217" y="23"/>
                  </a:cubicBezTo>
                  <a:cubicBezTo>
                    <a:pt x="143" y="21"/>
                    <a:pt x="143" y="21"/>
                    <a:pt x="143" y="21"/>
                  </a:cubicBezTo>
                  <a:cubicBezTo>
                    <a:pt x="142" y="21"/>
                    <a:pt x="142" y="21"/>
                    <a:pt x="142" y="21"/>
                  </a:cubicBezTo>
                  <a:cubicBezTo>
                    <a:pt x="140" y="19"/>
                    <a:pt x="140" y="19"/>
                    <a:pt x="140" y="19"/>
                  </a:cubicBezTo>
                  <a:cubicBezTo>
                    <a:pt x="132" y="14"/>
                    <a:pt x="122" y="9"/>
                    <a:pt x="106" y="6"/>
                  </a:cubicBezTo>
                  <a:cubicBezTo>
                    <a:pt x="92" y="0"/>
                    <a:pt x="60" y="11"/>
                    <a:pt x="11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2" y="73"/>
                    <a:pt x="2" y="73"/>
                    <a:pt x="2" y="73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1" y="74"/>
                    <a:pt x="1" y="74"/>
                    <a:pt x="1" y="74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95"/>
                    <a:pt x="2" y="106"/>
                    <a:pt x="5" y="114"/>
                  </a:cubicBezTo>
                  <a:cubicBezTo>
                    <a:pt x="13" y="120"/>
                    <a:pt x="13" y="120"/>
                    <a:pt x="13" y="120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42" y="122"/>
                    <a:pt x="42" y="122"/>
                    <a:pt x="42" y="122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08"/>
                    <a:pt x="51" y="101"/>
                    <a:pt x="55" y="99"/>
                  </a:cubicBezTo>
                  <a:cubicBezTo>
                    <a:pt x="66" y="99"/>
                    <a:pt x="66" y="99"/>
                    <a:pt x="66" y="99"/>
                  </a:cubicBezTo>
                  <a:cubicBezTo>
                    <a:pt x="103" y="109"/>
                    <a:pt x="103" y="109"/>
                    <a:pt x="103" y="109"/>
                  </a:cubicBezTo>
                  <a:cubicBezTo>
                    <a:pt x="111" y="110"/>
                    <a:pt x="111" y="110"/>
                    <a:pt x="111" y="110"/>
                  </a:cubicBezTo>
                  <a:cubicBezTo>
                    <a:pt x="99" y="130"/>
                    <a:pt x="99" y="130"/>
                    <a:pt x="99" y="130"/>
                  </a:cubicBezTo>
                  <a:cubicBezTo>
                    <a:pt x="99" y="154"/>
                    <a:pt x="99" y="154"/>
                    <a:pt x="99" y="154"/>
                  </a:cubicBezTo>
                  <a:cubicBezTo>
                    <a:pt x="99" y="160"/>
                    <a:pt x="109" y="172"/>
                    <a:pt x="128" y="190"/>
                  </a:cubicBezTo>
                  <a:cubicBezTo>
                    <a:pt x="140" y="199"/>
                    <a:pt x="147" y="203"/>
                    <a:pt x="153" y="204"/>
                  </a:cubicBezTo>
                  <a:cubicBezTo>
                    <a:pt x="159" y="203"/>
                    <a:pt x="159" y="203"/>
                    <a:pt x="159" y="203"/>
                  </a:cubicBezTo>
                  <a:cubicBezTo>
                    <a:pt x="164" y="201"/>
                    <a:pt x="164" y="201"/>
                    <a:pt x="164" y="201"/>
                  </a:cubicBezTo>
                  <a:cubicBezTo>
                    <a:pt x="182" y="183"/>
                    <a:pt x="182" y="183"/>
                    <a:pt x="182" y="183"/>
                  </a:cubicBezTo>
                  <a:cubicBezTo>
                    <a:pt x="195" y="175"/>
                    <a:pt x="195" y="175"/>
                    <a:pt x="195" y="175"/>
                  </a:cubicBezTo>
                  <a:cubicBezTo>
                    <a:pt x="195" y="173"/>
                    <a:pt x="195" y="173"/>
                    <a:pt x="195" y="173"/>
                  </a:cubicBezTo>
                  <a:cubicBezTo>
                    <a:pt x="195" y="173"/>
                    <a:pt x="195" y="173"/>
                    <a:pt x="195" y="173"/>
                  </a:cubicBezTo>
                  <a:cubicBezTo>
                    <a:pt x="224" y="169"/>
                    <a:pt x="224" y="169"/>
                    <a:pt x="224" y="169"/>
                  </a:cubicBezTo>
                  <a:cubicBezTo>
                    <a:pt x="232" y="151"/>
                    <a:pt x="232" y="151"/>
                    <a:pt x="232" y="151"/>
                  </a:cubicBezTo>
                  <a:cubicBezTo>
                    <a:pt x="258" y="137"/>
                    <a:pt x="258" y="137"/>
                    <a:pt x="258" y="137"/>
                  </a:cubicBezTo>
                  <a:cubicBezTo>
                    <a:pt x="280" y="149"/>
                    <a:pt x="280" y="149"/>
                    <a:pt x="280" y="149"/>
                  </a:cubicBezTo>
                  <a:cubicBezTo>
                    <a:pt x="280" y="150"/>
                    <a:pt x="280" y="150"/>
                    <a:pt x="280" y="150"/>
                  </a:cubicBezTo>
                  <a:cubicBezTo>
                    <a:pt x="282" y="151"/>
                    <a:pt x="282" y="151"/>
                    <a:pt x="282" y="151"/>
                  </a:cubicBezTo>
                  <a:cubicBezTo>
                    <a:pt x="303" y="187"/>
                    <a:pt x="303" y="187"/>
                    <a:pt x="303" y="187"/>
                  </a:cubicBezTo>
                  <a:cubicBezTo>
                    <a:pt x="312" y="211"/>
                    <a:pt x="312" y="211"/>
                    <a:pt x="312" y="211"/>
                  </a:cubicBezTo>
                  <a:cubicBezTo>
                    <a:pt x="312" y="215"/>
                    <a:pt x="312" y="215"/>
                    <a:pt x="312" y="215"/>
                  </a:cubicBezTo>
                  <a:cubicBezTo>
                    <a:pt x="307" y="244"/>
                    <a:pt x="307" y="244"/>
                    <a:pt x="307" y="244"/>
                  </a:cubicBezTo>
                  <a:cubicBezTo>
                    <a:pt x="316" y="264"/>
                    <a:pt x="316" y="264"/>
                    <a:pt x="316" y="264"/>
                  </a:cubicBezTo>
                  <a:cubicBezTo>
                    <a:pt x="316" y="267"/>
                    <a:pt x="316" y="267"/>
                    <a:pt x="316" y="267"/>
                  </a:cubicBezTo>
                  <a:cubicBezTo>
                    <a:pt x="309" y="291"/>
                    <a:pt x="309" y="291"/>
                    <a:pt x="309" y="291"/>
                  </a:cubicBezTo>
                  <a:cubicBezTo>
                    <a:pt x="309" y="312"/>
                    <a:pt x="309" y="312"/>
                    <a:pt x="309" y="312"/>
                  </a:cubicBezTo>
                  <a:cubicBezTo>
                    <a:pt x="316" y="331"/>
                    <a:pt x="319" y="343"/>
                    <a:pt x="319" y="347"/>
                  </a:cubicBezTo>
                  <a:cubicBezTo>
                    <a:pt x="317" y="365"/>
                    <a:pt x="317" y="365"/>
                    <a:pt x="317" y="365"/>
                  </a:cubicBezTo>
                  <a:cubicBezTo>
                    <a:pt x="317" y="365"/>
                    <a:pt x="317" y="365"/>
                    <a:pt x="317" y="365"/>
                  </a:cubicBezTo>
                  <a:cubicBezTo>
                    <a:pt x="317" y="366"/>
                    <a:pt x="317" y="366"/>
                    <a:pt x="317" y="366"/>
                  </a:cubicBezTo>
                  <a:cubicBezTo>
                    <a:pt x="306" y="380"/>
                    <a:pt x="306" y="380"/>
                    <a:pt x="306" y="380"/>
                  </a:cubicBezTo>
                  <a:cubicBezTo>
                    <a:pt x="306" y="381"/>
                    <a:pt x="306" y="381"/>
                    <a:pt x="306" y="381"/>
                  </a:cubicBezTo>
                  <a:cubicBezTo>
                    <a:pt x="306" y="381"/>
                    <a:pt x="306" y="381"/>
                    <a:pt x="306" y="381"/>
                  </a:cubicBezTo>
                  <a:cubicBezTo>
                    <a:pt x="306" y="381"/>
                    <a:pt x="306" y="381"/>
                    <a:pt x="306" y="381"/>
                  </a:cubicBezTo>
                  <a:cubicBezTo>
                    <a:pt x="296" y="394"/>
                    <a:pt x="296" y="394"/>
                    <a:pt x="296" y="394"/>
                  </a:cubicBezTo>
                  <a:cubicBezTo>
                    <a:pt x="295" y="417"/>
                    <a:pt x="295" y="417"/>
                    <a:pt x="295" y="417"/>
                  </a:cubicBezTo>
                  <a:cubicBezTo>
                    <a:pt x="301" y="442"/>
                    <a:pt x="301" y="442"/>
                    <a:pt x="301" y="442"/>
                  </a:cubicBezTo>
                  <a:cubicBezTo>
                    <a:pt x="301" y="442"/>
                    <a:pt x="301" y="442"/>
                    <a:pt x="301" y="442"/>
                  </a:cubicBezTo>
                  <a:cubicBezTo>
                    <a:pt x="302" y="443"/>
                    <a:pt x="302" y="443"/>
                    <a:pt x="302" y="443"/>
                  </a:cubicBezTo>
                  <a:cubicBezTo>
                    <a:pt x="301" y="444"/>
                    <a:pt x="301" y="444"/>
                    <a:pt x="301" y="444"/>
                  </a:cubicBezTo>
                  <a:cubicBezTo>
                    <a:pt x="301" y="444"/>
                    <a:pt x="301" y="444"/>
                    <a:pt x="301" y="444"/>
                  </a:cubicBezTo>
                  <a:cubicBezTo>
                    <a:pt x="295" y="481"/>
                    <a:pt x="295" y="481"/>
                    <a:pt x="295" y="481"/>
                  </a:cubicBezTo>
                  <a:cubicBezTo>
                    <a:pt x="289" y="486"/>
                    <a:pt x="289" y="486"/>
                    <a:pt x="289" y="486"/>
                  </a:cubicBezTo>
                  <a:cubicBezTo>
                    <a:pt x="285" y="489"/>
                    <a:pt x="280" y="489"/>
                    <a:pt x="274" y="486"/>
                  </a:cubicBezTo>
                  <a:cubicBezTo>
                    <a:pt x="271" y="486"/>
                    <a:pt x="271" y="486"/>
                    <a:pt x="271" y="486"/>
                  </a:cubicBezTo>
                  <a:cubicBezTo>
                    <a:pt x="262" y="475"/>
                    <a:pt x="262" y="475"/>
                    <a:pt x="262" y="475"/>
                  </a:cubicBezTo>
                  <a:cubicBezTo>
                    <a:pt x="251" y="479"/>
                    <a:pt x="251" y="479"/>
                    <a:pt x="251" y="479"/>
                  </a:cubicBezTo>
                  <a:cubicBezTo>
                    <a:pt x="238" y="493"/>
                    <a:pt x="238" y="493"/>
                    <a:pt x="238" y="493"/>
                  </a:cubicBezTo>
                  <a:cubicBezTo>
                    <a:pt x="223" y="537"/>
                    <a:pt x="223" y="537"/>
                    <a:pt x="223" y="537"/>
                  </a:cubicBezTo>
                  <a:cubicBezTo>
                    <a:pt x="223" y="538"/>
                    <a:pt x="223" y="538"/>
                    <a:pt x="223" y="538"/>
                  </a:cubicBezTo>
                  <a:cubicBezTo>
                    <a:pt x="222" y="539"/>
                    <a:pt x="222" y="539"/>
                    <a:pt x="222" y="539"/>
                  </a:cubicBezTo>
                  <a:cubicBezTo>
                    <a:pt x="207" y="551"/>
                    <a:pt x="207" y="551"/>
                    <a:pt x="207" y="551"/>
                  </a:cubicBezTo>
                  <a:cubicBezTo>
                    <a:pt x="205" y="551"/>
                    <a:pt x="205" y="551"/>
                    <a:pt x="205" y="551"/>
                  </a:cubicBezTo>
                  <a:cubicBezTo>
                    <a:pt x="197" y="552"/>
                    <a:pt x="197" y="552"/>
                    <a:pt x="197" y="552"/>
                  </a:cubicBezTo>
                  <a:cubicBezTo>
                    <a:pt x="180" y="577"/>
                    <a:pt x="180" y="577"/>
                    <a:pt x="180" y="577"/>
                  </a:cubicBezTo>
                  <a:cubicBezTo>
                    <a:pt x="188" y="592"/>
                    <a:pt x="188" y="592"/>
                    <a:pt x="188" y="592"/>
                  </a:cubicBezTo>
                  <a:cubicBezTo>
                    <a:pt x="190" y="595"/>
                    <a:pt x="190" y="595"/>
                    <a:pt x="190" y="595"/>
                  </a:cubicBezTo>
                  <a:cubicBezTo>
                    <a:pt x="211" y="621"/>
                    <a:pt x="211" y="621"/>
                    <a:pt x="211" y="621"/>
                  </a:cubicBezTo>
                  <a:cubicBezTo>
                    <a:pt x="211" y="622"/>
                    <a:pt x="211" y="622"/>
                    <a:pt x="211" y="622"/>
                  </a:cubicBezTo>
                  <a:cubicBezTo>
                    <a:pt x="211" y="630"/>
                    <a:pt x="211" y="630"/>
                    <a:pt x="211" y="630"/>
                  </a:cubicBezTo>
                  <a:cubicBezTo>
                    <a:pt x="235" y="634"/>
                    <a:pt x="235" y="634"/>
                    <a:pt x="235" y="634"/>
                  </a:cubicBezTo>
                  <a:cubicBezTo>
                    <a:pt x="239" y="655"/>
                    <a:pt x="239" y="655"/>
                    <a:pt x="239" y="655"/>
                  </a:cubicBezTo>
                  <a:cubicBezTo>
                    <a:pt x="239" y="656"/>
                    <a:pt x="239" y="656"/>
                    <a:pt x="239" y="656"/>
                  </a:cubicBezTo>
                  <a:cubicBezTo>
                    <a:pt x="242" y="681"/>
                    <a:pt x="242" y="681"/>
                    <a:pt x="242" y="681"/>
                  </a:cubicBezTo>
                  <a:cubicBezTo>
                    <a:pt x="248" y="686"/>
                    <a:pt x="248" y="686"/>
                    <a:pt x="248" y="686"/>
                  </a:cubicBezTo>
                  <a:cubicBezTo>
                    <a:pt x="269" y="680"/>
                    <a:pt x="269" y="680"/>
                    <a:pt x="269" y="680"/>
                  </a:cubicBezTo>
                  <a:cubicBezTo>
                    <a:pt x="289" y="668"/>
                    <a:pt x="289" y="668"/>
                    <a:pt x="289" y="668"/>
                  </a:cubicBezTo>
                  <a:cubicBezTo>
                    <a:pt x="293" y="666"/>
                    <a:pt x="293" y="666"/>
                    <a:pt x="293" y="666"/>
                  </a:cubicBezTo>
                  <a:cubicBezTo>
                    <a:pt x="300" y="702"/>
                    <a:pt x="300" y="702"/>
                    <a:pt x="300" y="702"/>
                  </a:cubicBezTo>
                  <a:cubicBezTo>
                    <a:pt x="309" y="716"/>
                    <a:pt x="309" y="716"/>
                    <a:pt x="309" y="716"/>
                  </a:cubicBezTo>
                  <a:cubicBezTo>
                    <a:pt x="312" y="717"/>
                    <a:pt x="312" y="717"/>
                    <a:pt x="312" y="717"/>
                  </a:cubicBezTo>
                  <a:cubicBezTo>
                    <a:pt x="319" y="732"/>
                    <a:pt x="319" y="732"/>
                    <a:pt x="319" y="732"/>
                  </a:cubicBezTo>
                  <a:cubicBezTo>
                    <a:pt x="335" y="744"/>
                    <a:pt x="335" y="744"/>
                    <a:pt x="335" y="744"/>
                  </a:cubicBezTo>
                  <a:cubicBezTo>
                    <a:pt x="337" y="748"/>
                    <a:pt x="342" y="748"/>
                    <a:pt x="347" y="748"/>
                  </a:cubicBezTo>
                  <a:cubicBezTo>
                    <a:pt x="353" y="749"/>
                    <a:pt x="353" y="749"/>
                    <a:pt x="353" y="749"/>
                  </a:cubicBezTo>
                  <a:cubicBezTo>
                    <a:pt x="362" y="744"/>
                    <a:pt x="362" y="744"/>
                    <a:pt x="362" y="744"/>
                  </a:cubicBezTo>
                  <a:cubicBezTo>
                    <a:pt x="370" y="741"/>
                    <a:pt x="377" y="738"/>
                    <a:pt x="385" y="737"/>
                  </a:cubicBezTo>
                  <a:cubicBezTo>
                    <a:pt x="392" y="734"/>
                    <a:pt x="392" y="734"/>
                    <a:pt x="392" y="734"/>
                  </a:cubicBezTo>
                  <a:cubicBezTo>
                    <a:pt x="407" y="733"/>
                    <a:pt x="407" y="733"/>
                    <a:pt x="407" y="733"/>
                  </a:cubicBezTo>
                  <a:cubicBezTo>
                    <a:pt x="412" y="733"/>
                    <a:pt x="414" y="734"/>
                    <a:pt x="417" y="737"/>
                  </a:cubicBezTo>
                  <a:cubicBezTo>
                    <a:pt x="438" y="723"/>
                    <a:pt x="438" y="723"/>
                    <a:pt x="438" y="723"/>
                  </a:cubicBezTo>
                  <a:cubicBezTo>
                    <a:pt x="440" y="723"/>
                    <a:pt x="440" y="723"/>
                    <a:pt x="440" y="723"/>
                  </a:cubicBezTo>
                  <a:cubicBezTo>
                    <a:pt x="442" y="724"/>
                    <a:pt x="442" y="724"/>
                    <a:pt x="442" y="724"/>
                  </a:cubicBezTo>
                  <a:cubicBezTo>
                    <a:pt x="443" y="723"/>
                    <a:pt x="443" y="723"/>
                    <a:pt x="443" y="723"/>
                  </a:cubicBezTo>
                  <a:cubicBezTo>
                    <a:pt x="446" y="725"/>
                    <a:pt x="446" y="725"/>
                    <a:pt x="446" y="725"/>
                  </a:cubicBezTo>
                  <a:cubicBezTo>
                    <a:pt x="454" y="735"/>
                    <a:pt x="458" y="743"/>
                    <a:pt x="458" y="748"/>
                  </a:cubicBezTo>
                  <a:cubicBezTo>
                    <a:pt x="468" y="763"/>
                    <a:pt x="468" y="763"/>
                    <a:pt x="468" y="763"/>
                  </a:cubicBezTo>
                  <a:cubicBezTo>
                    <a:pt x="475" y="766"/>
                    <a:pt x="475" y="766"/>
                    <a:pt x="475" y="766"/>
                  </a:cubicBezTo>
                  <a:cubicBezTo>
                    <a:pt x="476" y="766"/>
                    <a:pt x="476" y="766"/>
                    <a:pt x="476" y="766"/>
                  </a:cubicBezTo>
                  <a:cubicBezTo>
                    <a:pt x="477" y="766"/>
                    <a:pt x="477" y="766"/>
                    <a:pt x="477" y="766"/>
                  </a:cubicBezTo>
                  <a:cubicBezTo>
                    <a:pt x="475" y="763"/>
                    <a:pt x="475" y="763"/>
                    <a:pt x="475" y="763"/>
                  </a:cubicBezTo>
                  <a:cubicBezTo>
                    <a:pt x="474" y="758"/>
                    <a:pt x="474" y="755"/>
                    <a:pt x="475" y="753"/>
                  </a:cubicBezTo>
                  <a:cubicBezTo>
                    <a:pt x="477" y="750"/>
                    <a:pt x="481" y="748"/>
                    <a:pt x="488" y="748"/>
                  </a:cubicBezTo>
                  <a:cubicBezTo>
                    <a:pt x="527" y="747"/>
                    <a:pt x="527" y="747"/>
                    <a:pt x="527" y="747"/>
                  </a:cubicBezTo>
                  <a:cubicBezTo>
                    <a:pt x="528" y="746"/>
                    <a:pt x="528" y="746"/>
                    <a:pt x="528" y="746"/>
                  </a:cubicBezTo>
                  <a:cubicBezTo>
                    <a:pt x="530" y="746"/>
                    <a:pt x="530" y="746"/>
                    <a:pt x="530" y="746"/>
                  </a:cubicBezTo>
                  <a:cubicBezTo>
                    <a:pt x="530" y="748"/>
                    <a:pt x="530" y="748"/>
                    <a:pt x="530" y="748"/>
                  </a:cubicBezTo>
                  <a:cubicBezTo>
                    <a:pt x="532" y="748"/>
                    <a:pt x="532" y="748"/>
                    <a:pt x="532" y="748"/>
                  </a:cubicBezTo>
                  <a:cubicBezTo>
                    <a:pt x="544" y="770"/>
                    <a:pt x="544" y="770"/>
                    <a:pt x="544" y="770"/>
                  </a:cubicBezTo>
                  <a:cubicBezTo>
                    <a:pt x="543" y="781"/>
                    <a:pt x="543" y="781"/>
                    <a:pt x="543" y="781"/>
                  </a:cubicBezTo>
                  <a:cubicBezTo>
                    <a:pt x="542" y="781"/>
                    <a:pt x="542" y="781"/>
                    <a:pt x="542" y="781"/>
                  </a:cubicBezTo>
                  <a:cubicBezTo>
                    <a:pt x="556" y="785"/>
                    <a:pt x="556" y="785"/>
                    <a:pt x="556" y="785"/>
                  </a:cubicBezTo>
                  <a:cubicBezTo>
                    <a:pt x="557" y="785"/>
                    <a:pt x="557" y="785"/>
                    <a:pt x="557" y="785"/>
                  </a:cubicBezTo>
                  <a:cubicBezTo>
                    <a:pt x="556" y="781"/>
                    <a:pt x="556" y="779"/>
                    <a:pt x="559" y="777"/>
                  </a:cubicBezTo>
                  <a:cubicBezTo>
                    <a:pt x="564" y="776"/>
                    <a:pt x="564" y="776"/>
                    <a:pt x="564" y="776"/>
                  </a:cubicBezTo>
                  <a:cubicBezTo>
                    <a:pt x="599" y="800"/>
                    <a:pt x="599" y="800"/>
                    <a:pt x="599" y="800"/>
                  </a:cubicBezTo>
                  <a:cubicBezTo>
                    <a:pt x="602" y="804"/>
                    <a:pt x="604" y="808"/>
                    <a:pt x="605" y="813"/>
                  </a:cubicBezTo>
                  <a:cubicBezTo>
                    <a:pt x="606" y="828"/>
                    <a:pt x="606" y="828"/>
                    <a:pt x="606" y="828"/>
                  </a:cubicBezTo>
                  <a:cubicBezTo>
                    <a:pt x="618" y="830"/>
                    <a:pt x="618" y="830"/>
                    <a:pt x="618" y="830"/>
                  </a:cubicBezTo>
                  <a:cubicBezTo>
                    <a:pt x="625" y="817"/>
                    <a:pt x="625" y="817"/>
                    <a:pt x="625" y="817"/>
                  </a:cubicBezTo>
                  <a:cubicBezTo>
                    <a:pt x="622" y="811"/>
                    <a:pt x="620" y="805"/>
                    <a:pt x="621" y="800"/>
                  </a:cubicBezTo>
                  <a:cubicBezTo>
                    <a:pt x="622" y="796"/>
                    <a:pt x="623" y="793"/>
                    <a:pt x="627" y="791"/>
                  </a:cubicBezTo>
                  <a:cubicBezTo>
                    <a:pt x="630" y="788"/>
                    <a:pt x="630" y="788"/>
                    <a:pt x="630" y="788"/>
                  </a:cubicBezTo>
                  <a:cubicBezTo>
                    <a:pt x="630" y="786"/>
                    <a:pt x="631" y="785"/>
                    <a:pt x="633" y="784"/>
                  </a:cubicBezTo>
                  <a:cubicBezTo>
                    <a:pt x="643" y="785"/>
                    <a:pt x="643" y="785"/>
                    <a:pt x="643" y="785"/>
                  </a:cubicBezTo>
                  <a:cubicBezTo>
                    <a:pt x="648" y="788"/>
                    <a:pt x="652" y="798"/>
                    <a:pt x="655" y="816"/>
                  </a:cubicBezTo>
                  <a:cubicBezTo>
                    <a:pt x="655" y="818"/>
                    <a:pt x="655" y="818"/>
                    <a:pt x="655" y="818"/>
                  </a:cubicBezTo>
                  <a:cubicBezTo>
                    <a:pt x="657" y="819"/>
                    <a:pt x="657" y="819"/>
                    <a:pt x="657" y="819"/>
                  </a:cubicBezTo>
                  <a:cubicBezTo>
                    <a:pt x="658" y="824"/>
                    <a:pt x="664" y="827"/>
                    <a:pt x="674" y="830"/>
                  </a:cubicBezTo>
                  <a:cubicBezTo>
                    <a:pt x="675" y="830"/>
                    <a:pt x="675" y="830"/>
                    <a:pt x="675" y="830"/>
                  </a:cubicBezTo>
                  <a:cubicBezTo>
                    <a:pt x="676" y="831"/>
                    <a:pt x="676" y="831"/>
                    <a:pt x="676" y="831"/>
                  </a:cubicBezTo>
                  <a:cubicBezTo>
                    <a:pt x="709" y="866"/>
                    <a:pt x="709" y="866"/>
                    <a:pt x="709" y="866"/>
                  </a:cubicBezTo>
                  <a:cubicBezTo>
                    <a:pt x="709" y="866"/>
                    <a:pt x="709" y="866"/>
                    <a:pt x="709" y="866"/>
                  </a:cubicBezTo>
                  <a:cubicBezTo>
                    <a:pt x="725" y="861"/>
                    <a:pt x="725" y="861"/>
                    <a:pt x="725" y="861"/>
                  </a:cubicBezTo>
                  <a:cubicBezTo>
                    <a:pt x="723" y="855"/>
                    <a:pt x="723" y="855"/>
                    <a:pt x="723" y="855"/>
                  </a:cubicBezTo>
                  <a:cubicBezTo>
                    <a:pt x="719" y="850"/>
                    <a:pt x="718" y="845"/>
                    <a:pt x="718" y="842"/>
                  </a:cubicBezTo>
                  <a:cubicBezTo>
                    <a:pt x="718" y="834"/>
                    <a:pt x="723" y="827"/>
                    <a:pt x="734" y="819"/>
                  </a:cubicBezTo>
                  <a:cubicBezTo>
                    <a:pt x="752" y="804"/>
                    <a:pt x="752" y="804"/>
                    <a:pt x="752" y="804"/>
                  </a:cubicBezTo>
                  <a:cubicBezTo>
                    <a:pt x="773" y="818"/>
                    <a:pt x="773" y="818"/>
                    <a:pt x="773" y="818"/>
                  </a:cubicBezTo>
                  <a:cubicBezTo>
                    <a:pt x="777" y="818"/>
                    <a:pt x="777" y="818"/>
                    <a:pt x="777" y="818"/>
                  </a:cubicBezTo>
                  <a:cubicBezTo>
                    <a:pt x="781" y="795"/>
                    <a:pt x="781" y="795"/>
                    <a:pt x="781" y="795"/>
                  </a:cubicBezTo>
                  <a:cubicBezTo>
                    <a:pt x="781" y="791"/>
                    <a:pt x="781" y="791"/>
                    <a:pt x="781" y="791"/>
                  </a:cubicBezTo>
                  <a:cubicBezTo>
                    <a:pt x="785" y="790"/>
                    <a:pt x="785" y="790"/>
                    <a:pt x="785" y="790"/>
                  </a:cubicBezTo>
                  <a:cubicBezTo>
                    <a:pt x="802" y="792"/>
                    <a:pt x="802" y="792"/>
                    <a:pt x="802" y="792"/>
                  </a:cubicBezTo>
                  <a:cubicBezTo>
                    <a:pt x="806" y="795"/>
                    <a:pt x="808" y="798"/>
                    <a:pt x="808" y="804"/>
                  </a:cubicBezTo>
                  <a:cubicBezTo>
                    <a:pt x="808" y="808"/>
                    <a:pt x="804" y="813"/>
                    <a:pt x="801" y="817"/>
                  </a:cubicBezTo>
                  <a:cubicBezTo>
                    <a:pt x="804" y="819"/>
                    <a:pt x="804" y="819"/>
                    <a:pt x="804" y="819"/>
                  </a:cubicBezTo>
                  <a:cubicBezTo>
                    <a:pt x="815" y="825"/>
                    <a:pt x="823" y="829"/>
                    <a:pt x="830" y="830"/>
                  </a:cubicBezTo>
                  <a:cubicBezTo>
                    <a:pt x="831" y="830"/>
                    <a:pt x="831" y="830"/>
                    <a:pt x="831" y="830"/>
                  </a:cubicBezTo>
                  <a:cubicBezTo>
                    <a:pt x="831" y="830"/>
                    <a:pt x="831" y="830"/>
                    <a:pt x="831" y="830"/>
                  </a:cubicBezTo>
                  <a:cubicBezTo>
                    <a:pt x="845" y="837"/>
                    <a:pt x="845" y="837"/>
                    <a:pt x="845" y="837"/>
                  </a:cubicBezTo>
                  <a:cubicBezTo>
                    <a:pt x="855" y="836"/>
                    <a:pt x="855" y="836"/>
                    <a:pt x="855" y="836"/>
                  </a:cubicBezTo>
                  <a:cubicBezTo>
                    <a:pt x="839" y="759"/>
                    <a:pt x="839" y="759"/>
                    <a:pt x="839" y="759"/>
                  </a:cubicBezTo>
                  <a:cubicBezTo>
                    <a:pt x="829" y="753"/>
                    <a:pt x="819" y="740"/>
                    <a:pt x="810" y="725"/>
                  </a:cubicBezTo>
                  <a:cubicBezTo>
                    <a:pt x="802" y="713"/>
                    <a:pt x="807" y="695"/>
                    <a:pt x="823" y="674"/>
                  </a:cubicBezTo>
                  <a:cubicBezTo>
                    <a:pt x="833" y="663"/>
                    <a:pt x="845" y="653"/>
                    <a:pt x="857" y="642"/>
                  </a:cubicBezTo>
                  <a:cubicBezTo>
                    <a:pt x="857" y="642"/>
                    <a:pt x="857" y="642"/>
                    <a:pt x="857" y="642"/>
                  </a:cubicBezTo>
                  <a:cubicBezTo>
                    <a:pt x="858" y="640"/>
                    <a:pt x="858" y="640"/>
                    <a:pt x="858" y="640"/>
                  </a:cubicBezTo>
                  <a:cubicBezTo>
                    <a:pt x="873" y="640"/>
                    <a:pt x="873" y="640"/>
                    <a:pt x="873" y="640"/>
                  </a:cubicBezTo>
                  <a:cubicBezTo>
                    <a:pt x="874" y="642"/>
                    <a:pt x="874" y="642"/>
                    <a:pt x="874" y="642"/>
                  </a:cubicBezTo>
                  <a:cubicBezTo>
                    <a:pt x="887" y="647"/>
                    <a:pt x="887" y="647"/>
                    <a:pt x="887" y="647"/>
                  </a:cubicBezTo>
                  <a:cubicBezTo>
                    <a:pt x="913" y="647"/>
                    <a:pt x="913" y="647"/>
                    <a:pt x="913" y="647"/>
                  </a:cubicBezTo>
                  <a:cubicBezTo>
                    <a:pt x="924" y="642"/>
                    <a:pt x="933" y="626"/>
                    <a:pt x="944" y="601"/>
                  </a:cubicBezTo>
                  <a:cubicBezTo>
                    <a:pt x="950" y="586"/>
                    <a:pt x="950" y="556"/>
                    <a:pt x="946" y="5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HK" altLang="en-US"/>
            </a:p>
          </p:txBody>
        </p:sp>
        <p:sp>
          <p:nvSpPr>
            <p:cNvPr id="60" name="Freeform 30"/>
            <p:cNvSpPr/>
            <p:nvPr/>
          </p:nvSpPr>
          <p:spPr bwMode="auto">
            <a:xfrm>
              <a:off x="5152548" y="3378200"/>
              <a:ext cx="865188" cy="544513"/>
            </a:xfrm>
            <a:custGeom>
              <a:avLst/>
              <a:gdLst>
                <a:gd name="T0" fmla="*/ 523 w 573"/>
                <a:gd name="T1" fmla="*/ 12 h 361"/>
                <a:gd name="T2" fmla="*/ 473 w 573"/>
                <a:gd name="T3" fmla="*/ 16 h 361"/>
                <a:gd name="T4" fmla="*/ 358 w 573"/>
                <a:gd name="T5" fmla="*/ 57 h 361"/>
                <a:gd name="T6" fmla="*/ 360 w 573"/>
                <a:gd name="T7" fmla="*/ 82 h 361"/>
                <a:gd name="T8" fmla="*/ 282 w 573"/>
                <a:gd name="T9" fmla="*/ 70 h 361"/>
                <a:gd name="T10" fmla="*/ 224 w 573"/>
                <a:gd name="T11" fmla="*/ 2 h 361"/>
                <a:gd name="T12" fmla="*/ 200 w 573"/>
                <a:gd name="T13" fmla="*/ 28 h 361"/>
                <a:gd name="T14" fmla="*/ 169 w 573"/>
                <a:gd name="T15" fmla="*/ 12 h 361"/>
                <a:gd name="T16" fmla="*/ 158 w 573"/>
                <a:gd name="T17" fmla="*/ 27 h 361"/>
                <a:gd name="T18" fmla="*/ 135 w 573"/>
                <a:gd name="T19" fmla="*/ 34 h 361"/>
                <a:gd name="T20" fmla="*/ 18 w 573"/>
                <a:gd name="T21" fmla="*/ 171 h 361"/>
                <a:gd name="T22" fmla="*/ 30 w 573"/>
                <a:gd name="T23" fmla="*/ 201 h 361"/>
                <a:gd name="T24" fmla="*/ 29 w 573"/>
                <a:gd name="T25" fmla="*/ 202 h 361"/>
                <a:gd name="T26" fmla="*/ 46 w 573"/>
                <a:gd name="T27" fmla="*/ 274 h 361"/>
                <a:gd name="T28" fmla="*/ 0 w 573"/>
                <a:gd name="T29" fmla="*/ 304 h 361"/>
                <a:gd name="T30" fmla="*/ 21 w 573"/>
                <a:gd name="T31" fmla="*/ 324 h 361"/>
                <a:gd name="T32" fmla="*/ 25 w 573"/>
                <a:gd name="T33" fmla="*/ 330 h 361"/>
                <a:gd name="T34" fmla="*/ 87 w 573"/>
                <a:gd name="T35" fmla="*/ 361 h 361"/>
                <a:gd name="T36" fmla="*/ 111 w 573"/>
                <a:gd name="T37" fmla="*/ 335 h 361"/>
                <a:gd name="T38" fmla="*/ 152 w 573"/>
                <a:gd name="T39" fmla="*/ 316 h 361"/>
                <a:gd name="T40" fmla="*/ 157 w 573"/>
                <a:gd name="T41" fmla="*/ 321 h 361"/>
                <a:gd name="T42" fmla="*/ 157 w 573"/>
                <a:gd name="T43" fmla="*/ 323 h 361"/>
                <a:gd name="T44" fmla="*/ 198 w 573"/>
                <a:gd name="T45" fmla="*/ 350 h 361"/>
                <a:gd name="T46" fmla="*/ 245 w 573"/>
                <a:gd name="T47" fmla="*/ 333 h 361"/>
                <a:gd name="T48" fmla="*/ 282 w 573"/>
                <a:gd name="T49" fmla="*/ 331 h 361"/>
                <a:gd name="T50" fmla="*/ 285 w 573"/>
                <a:gd name="T51" fmla="*/ 328 h 361"/>
                <a:gd name="T52" fmla="*/ 315 w 573"/>
                <a:gd name="T53" fmla="*/ 292 h 361"/>
                <a:gd name="T54" fmla="*/ 331 w 573"/>
                <a:gd name="T55" fmla="*/ 282 h 361"/>
                <a:gd name="T56" fmla="*/ 333 w 573"/>
                <a:gd name="T57" fmla="*/ 283 h 361"/>
                <a:gd name="T58" fmla="*/ 341 w 573"/>
                <a:gd name="T59" fmla="*/ 286 h 361"/>
                <a:gd name="T60" fmla="*/ 355 w 573"/>
                <a:gd name="T61" fmla="*/ 234 h 361"/>
                <a:gd name="T62" fmla="*/ 372 w 573"/>
                <a:gd name="T63" fmla="*/ 230 h 361"/>
                <a:gd name="T64" fmla="*/ 393 w 573"/>
                <a:gd name="T65" fmla="*/ 184 h 361"/>
                <a:gd name="T66" fmla="*/ 399 w 573"/>
                <a:gd name="T67" fmla="*/ 159 h 361"/>
                <a:gd name="T68" fmla="*/ 426 w 573"/>
                <a:gd name="T69" fmla="*/ 148 h 361"/>
                <a:gd name="T70" fmla="*/ 427 w 573"/>
                <a:gd name="T71" fmla="*/ 145 h 361"/>
                <a:gd name="T72" fmla="*/ 447 w 573"/>
                <a:gd name="T73" fmla="*/ 127 h 361"/>
                <a:gd name="T74" fmla="*/ 434 w 573"/>
                <a:gd name="T75" fmla="*/ 126 h 361"/>
                <a:gd name="T76" fmla="*/ 435 w 573"/>
                <a:gd name="T77" fmla="*/ 118 h 361"/>
                <a:gd name="T78" fmla="*/ 439 w 573"/>
                <a:gd name="T79" fmla="*/ 116 h 361"/>
                <a:gd name="T80" fmla="*/ 467 w 573"/>
                <a:gd name="T81" fmla="*/ 103 h 361"/>
                <a:gd name="T82" fmla="*/ 535 w 573"/>
                <a:gd name="T83" fmla="*/ 56 h 361"/>
                <a:gd name="T84" fmla="*/ 565 w 573"/>
                <a:gd name="T85" fmla="*/ 64 h 361"/>
                <a:gd name="T86" fmla="*/ 560 w 573"/>
                <a:gd name="T87" fmla="*/ 40 h 361"/>
                <a:gd name="T88" fmla="*/ 562 w 573"/>
                <a:gd name="T89" fmla="*/ 38 h 361"/>
                <a:gd name="T90" fmla="*/ 570 w 573"/>
                <a:gd name="T91" fmla="*/ 16 h 361"/>
                <a:gd name="T92" fmla="*/ 563 w 573"/>
                <a:gd name="T93" fmla="*/ 20 h 361"/>
                <a:gd name="T94" fmla="*/ 541 w 573"/>
                <a:gd name="T95" fmla="*/ 23 h 361"/>
                <a:gd name="T96" fmla="*/ 534 w 573"/>
                <a:gd name="T97" fmla="*/ 23 h 361"/>
                <a:gd name="T98" fmla="*/ 533 w 573"/>
                <a:gd name="T99" fmla="*/ 19 h 361"/>
                <a:gd name="T100" fmla="*/ 525 w 573"/>
                <a:gd name="T101" fmla="*/ 11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73" h="361">
                  <a:moveTo>
                    <a:pt x="525" y="11"/>
                  </a:moveTo>
                  <a:cubicBezTo>
                    <a:pt x="523" y="12"/>
                    <a:pt x="523" y="12"/>
                    <a:pt x="523" y="12"/>
                  </a:cubicBezTo>
                  <a:cubicBezTo>
                    <a:pt x="523" y="18"/>
                    <a:pt x="520" y="21"/>
                    <a:pt x="514" y="21"/>
                  </a:cubicBezTo>
                  <a:cubicBezTo>
                    <a:pt x="473" y="16"/>
                    <a:pt x="473" y="16"/>
                    <a:pt x="473" y="16"/>
                  </a:cubicBezTo>
                  <a:cubicBezTo>
                    <a:pt x="445" y="11"/>
                    <a:pt x="427" y="0"/>
                    <a:pt x="416" y="2"/>
                  </a:cubicBezTo>
                  <a:cubicBezTo>
                    <a:pt x="396" y="4"/>
                    <a:pt x="358" y="57"/>
                    <a:pt x="358" y="57"/>
                  </a:cubicBezTo>
                  <a:cubicBezTo>
                    <a:pt x="360" y="80"/>
                    <a:pt x="360" y="80"/>
                    <a:pt x="360" y="80"/>
                  </a:cubicBezTo>
                  <a:cubicBezTo>
                    <a:pt x="360" y="82"/>
                    <a:pt x="360" y="82"/>
                    <a:pt x="360" y="82"/>
                  </a:cubicBezTo>
                  <a:cubicBezTo>
                    <a:pt x="355" y="83"/>
                    <a:pt x="355" y="83"/>
                    <a:pt x="355" y="83"/>
                  </a:cubicBezTo>
                  <a:cubicBezTo>
                    <a:pt x="310" y="89"/>
                    <a:pt x="285" y="85"/>
                    <a:pt x="282" y="70"/>
                  </a:cubicBezTo>
                  <a:cubicBezTo>
                    <a:pt x="277" y="5"/>
                    <a:pt x="277" y="5"/>
                    <a:pt x="277" y="5"/>
                  </a:cubicBezTo>
                  <a:cubicBezTo>
                    <a:pt x="224" y="2"/>
                    <a:pt x="224" y="2"/>
                    <a:pt x="224" y="2"/>
                  </a:cubicBezTo>
                  <a:cubicBezTo>
                    <a:pt x="202" y="48"/>
                    <a:pt x="202" y="48"/>
                    <a:pt x="202" y="48"/>
                  </a:cubicBezTo>
                  <a:cubicBezTo>
                    <a:pt x="200" y="28"/>
                    <a:pt x="200" y="28"/>
                    <a:pt x="200" y="28"/>
                  </a:cubicBezTo>
                  <a:cubicBezTo>
                    <a:pt x="199" y="12"/>
                    <a:pt x="196" y="3"/>
                    <a:pt x="192" y="1"/>
                  </a:cubicBezTo>
                  <a:cubicBezTo>
                    <a:pt x="169" y="12"/>
                    <a:pt x="169" y="12"/>
                    <a:pt x="169" y="12"/>
                  </a:cubicBezTo>
                  <a:cubicBezTo>
                    <a:pt x="159" y="26"/>
                    <a:pt x="159" y="26"/>
                    <a:pt x="159" y="26"/>
                  </a:cubicBezTo>
                  <a:cubicBezTo>
                    <a:pt x="158" y="27"/>
                    <a:pt x="158" y="27"/>
                    <a:pt x="158" y="27"/>
                  </a:cubicBezTo>
                  <a:cubicBezTo>
                    <a:pt x="157" y="27"/>
                    <a:pt x="157" y="27"/>
                    <a:pt x="157" y="27"/>
                  </a:cubicBezTo>
                  <a:cubicBezTo>
                    <a:pt x="135" y="34"/>
                    <a:pt x="135" y="34"/>
                    <a:pt x="135" y="34"/>
                  </a:cubicBezTo>
                  <a:cubicBezTo>
                    <a:pt x="112" y="53"/>
                    <a:pt x="92" y="73"/>
                    <a:pt x="74" y="95"/>
                  </a:cubicBezTo>
                  <a:cubicBezTo>
                    <a:pt x="18" y="171"/>
                    <a:pt x="18" y="171"/>
                    <a:pt x="18" y="171"/>
                  </a:cubicBezTo>
                  <a:cubicBezTo>
                    <a:pt x="30" y="197"/>
                    <a:pt x="30" y="197"/>
                    <a:pt x="30" y="197"/>
                  </a:cubicBezTo>
                  <a:cubicBezTo>
                    <a:pt x="30" y="201"/>
                    <a:pt x="30" y="201"/>
                    <a:pt x="30" y="201"/>
                  </a:cubicBezTo>
                  <a:cubicBezTo>
                    <a:pt x="30" y="201"/>
                    <a:pt x="30" y="201"/>
                    <a:pt x="30" y="201"/>
                  </a:cubicBezTo>
                  <a:cubicBezTo>
                    <a:pt x="29" y="202"/>
                    <a:pt x="29" y="202"/>
                    <a:pt x="29" y="202"/>
                  </a:cubicBezTo>
                  <a:cubicBezTo>
                    <a:pt x="25" y="209"/>
                    <a:pt x="27" y="218"/>
                    <a:pt x="33" y="229"/>
                  </a:cubicBezTo>
                  <a:cubicBezTo>
                    <a:pt x="40" y="242"/>
                    <a:pt x="46" y="257"/>
                    <a:pt x="46" y="274"/>
                  </a:cubicBezTo>
                  <a:cubicBezTo>
                    <a:pt x="46" y="277"/>
                    <a:pt x="46" y="277"/>
                    <a:pt x="46" y="277"/>
                  </a:cubicBezTo>
                  <a:cubicBezTo>
                    <a:pt x="0" y="304"/>
                    <a:pt x="0" y="304"/>
                    <a:pt x="0" y="304"/>
                  </a:cubicBezTo>
                  <a:cubicBezTo>
                    <a:pt x="0" y="314"/>
                    <a:pt x="0" y="314"/>
                    <a:pt x="0" y="314"/>
                  </a:cubicBezTo>
                  <a:cubicBezTo>
                    <a:pt x="21" y="324"/>
                    <a:pt x="21" y="324"/>
                    <a:pt x="21" y="324"/>
                  </a:cubicBezTo>
                  <a:cubicBezTo>
                    <a:pt x="24" y="325"/>
                    <a:pt x="25" y="327"/>
                    <a:pt x="25" y="328"/>
                  </a:cubicBezTo>
                  <a:cubicBezTo>
                    <a:pt x="25" y="330"/>
                    <a:pt x="25" y="330"/>
                    <a:pt x="25" y="330"/>
                  </a:cubicBezTo>
                  <a:cubicBezTo>
                    <a:pt x="24" y="335"/>
                    <a:pt x="32" y="343"/>
                    <a:pt x="48" y="350"/>
                  </a:cubicBezTo>
                  <a:cubicBezTo>
                    <a:pt x="87" y="361"/>
                    <a:pt x="87" y="361"/>
                    <a:pt x="87" y="361"/>
                  </a:cubicBezTo>
                  <a:cubicBezTo>
                    <a:pt x="99" y="353"/>
                    <a:pt x="99" y="353"/>
                    <a:pt x="99" y="353"/>
                  </a:cubicBezTo>
                  <a:cubicBezTo>
                    <a:pt x="111" y="335"/>
                    <a:pt x="111" y="335"/>
                    <a:pt x="111" y="335"/>
                  </a:cubicBezTo>
                  <a:cubicBezTo>
                    <a:pt x="122" y="305"/>
                    <a:pt x="122" y="305"/>
                    <a:pt x="122" y="305"/>
                  </a:cubicBezTo>
                  <a:cubicBezTo>
                    <a:pt x="152" y="316"/>
                    <a:pt x="152" y="316"/>
                    <a:pt x="152" y="316"/>
                  </a:cubicBezTo>
                  <a:cubicBezTo>
                    <a:pt x="157" y="319"/>
                    <a:pt x="157" y="319"/>
                    <a:pt x="157" y="319"/>
                  </a:cubicBezTo>
                  <a:cubicBezTo>
                    <a:pt x="157" y="321"/>
                    <a:pt x="157" y="321"/>
                    <a:pt x="157" y="321"/>
                  </a:cubicBezTo>
                  <a:cubicBezTo>
                    <a:pt x="157" y="321"/>
                    <a:pt x="157" y="321"/>
                    <a:pt x="157" y="321"/>
                  </a:cubicBezTo>
                  <a:cubicBezTo>
                    <a:pt x="157" y="323"/>
                    <a:pt x="157" y="323"/>
                    <a:pt x="157" y="323"/>
                  </a:cubicBezTo>
                  <a:cubicBezTo>
                    <a:pt x="151" y="335"/>
                    <a:pt x="154" y="344"/>
                    <a:pt x="164" y="349"/>
                  </a:cubicBezTo>
                  <a:cubicBezTo>
                    <a:pt x="198" y="350"/>
                    <a:pt x="198" y="350"/>
                    <a:pt x="198" y="350"/>
                  </a:cubicBezTo>
                  <a:cubicBezTo>
                    <a:pt x="209" y="348"/>
                    <a:pt x="219" y="344"/>
                    <a:pt x="225" y="338"/>
                  </a:cubicBezTo>
                  <a:cubicBezTo>
                    <a:pt x="229" y="333"/>
                    <a:pt x="236" y="332"/>
                    <a:pt x="245" y="333"/>
                  </a:cubicBezTo>
                  <a:cubicBezTo>
                    <a:pt x="257" y="335"/>
                    <a:pt x="267" y="339"/>
                    <a:pt x="275" y="349"/>
                  </a:cubicBezTo>
                  <a:cubicBezTo>
                    <a:pt x="282" y="331"/>
                    <a:pt x="282" y="331"/>
                    <a:pt x="282" y="331"/>
                  </a:cubicBezTo>
                  <a:cubicBezTo>
                    <a:pt x="284" y="328"/>
                    <a:pt x="284" y="328"/>
                    <a:pt x="284" y="328"/>
                  </a:cubicBezTo>
                  <a:cubicBezTo>
                    <a:pt x="285" y="328"/>
                    <a:pt x="285" y="328"/>
                    <a:pt x="285" y="328"/>
                  </a:cubicBezTo>
                  <a:cubicBezTo>
                    <a:pt x="291" y="325"/>
                    <a:pt x="294" y="319"/>
                    <a:pt x="298" y="312"/>
                  </a:cubicBezTo>
                  <a:cubicBezTo>
                    <a:pt x="301" y="305"/>
                    <a:pt x="306" y="297"/>
                    <a:pt x="315" y="292"/>
                  </a:cubicBezTo>
                  <a:cubicBezTo>
                    <a:pt x="330" y="283"/>
                    <a:pt x="330" y="283"/>
                    <a:pt x="330" y="283"/>
                  </a:cubicBezTo>
                  <a:cubicBezTo>
                    <a:pt x="331" y="282"/>
                    <a:pt x="331" y="282"/>
                    <a:pt x="331" y="282"/>
                  </a:cubicBezTo>
                  <a:cubicBezTo>
                    <a:pt x="332" y="283"/>
                    <a:pt x="332" y="283"/>
                    <a:pt x="332" y="283"/>
                  </a:cubicBezTo>
                  <a:cubicBezTo>
                    <a:pt x="333" y="283"/>
                    <a:pt x="333" y="283"/>
                    <a:pt x="333" y="283"/>
                  </a:cubicBezTo>
                  <a:cubicBezTo>
                    <a:pt x="341" y="286"/>
                    <a:pt x="341" y="286"/>
                    <a:pt x="341" y="286"/>
                  </a:cubicBezTo>
                  <a:cubicBezTo>
                    <a:pt x="341" y="286"/>
                    <a:pt x="341" y="286"/>
                    <a:pt x="341" y="286"/>
                  </a:cubicBezTo>
                  <a:cubicBezTo>
                    <a:pt x="343" y="287"/>
                    <a:pt x="343" y="287"/>
                    <a:pt x="343" y="287"/>
                  </a:cubicBezTo>
                  <a:cubicBezTo>
                    <a:pt x="355" y="234"/>
                    <a:pt x="355" y="234"/>
                    <a:pt x="355" y="234"/>
                  </a:cubicBezTo>
                  <a:cubicBezTo>
                    <a:pt x="355" y="233"/>
                    <a:pt x="355" y="233"/>
                    <a:pt x="355" y="233"/>
                  </a:cubicBezTo>
                  <a:cubicBezTo>
                    <a:pt x="372" y="230"/>
                    <a:pt x="372" y="230"/>
                    <a:pt x="372" y="230"/>
                  </a:cubicBezTo>
                  <a:cubicBezTo>
                    <a:pt x="389" y="218"/>
                    <a:pt x="397" y="209"/>
                    <a:pt x="396" y="200"/>
                  </a:cubicBezTo>
                  <a:cubicBezTo>
                    <a:pt x="393" y="184"/>
                    <a:pt x="393" y="184"/>
                    <a:pt x="393" y="184"/>
                  </a:cubicBezTo>
                  <a:cubicBezTo>
                    <a:pt x="389" y="174"/>
                    <a:pt x="389" y="166"/>
                    <a:pt x="391" y="163"/>
                  </a:cubicBezTo>
                  <a:cubicBezTo>
                    <a:pt x="394" y="160"/>
                    <a:pt x="396" y="159"/>
                    <a:pt x="399" y="159"/>
                  </a:cubicBezTo>
                  <a:cubicBezTo>
                    <a:pt x="407" y="159"/>
                    <a:pt x="415" y="161"/>
                    <a:pt x="424" y="165"/>
                  </a:cubicBezTo>
                  <a:cubicBezTo>
                    <a:pt x="426" y="148"/>
                    <a:pt x="426" y="148"/>
                    <a:pt x="426" y="148"/>
                  </a:cubicBezTo>
                  <a:cubicBezTo>
                    <a:pt x="426" y="146"/>
                    <a:pt x="426" y="146"/>
                    <a:pt x="426" y="146"/>
                  </a:cubicBezTo>
                  <a:cubicBezTo>
                    <a:pt x="427" y="145"/>
                    <a:pt x="427" y="145"/>
                    <a:pt x="427" y="145"/>
                  </a:cubicBezTo>
                  <a:cubicBezTo>
                    <a:pt x="445" y="137"/>
                    <a:pt x="445" y="137"/>
                    <a:pt x="445" y="137"/>
                  </a:cubicBezTo>
                  <a:cubicBezTo>
                    <a:pt x="447" y="127"/>
                    <a:pt x="447" y="127"/>
                    <a:pt x="447" y="127"/>
                  </a:cubicBezTo>
                  <a:cubicBezTo>
                    <a:pt x="436" y="127"/>
                    <a:pt x="436" y="127"/>
                    <a:pt x="436" y="127"/>
                  </a:cubicBezTo>
                  <a:cubicBezTo>
                    <a:pt x="434" y="126"/>
                    <a:pt x="434" y="126"/>
                    <a:pt x="434" y="126"/>
                  </a:cubicBezTo>
                  <a:cubicBezTo>
                    <a:pt x="435" y="121"/>
                    <a:pt x="435" y="121"/>
                    <a:pt x="435" y="121"/>
                  </a:cubicBezTo>
                  <a:cubicBezTo>
                    <a:pt x="435" y="118"/>
                    <a:pt x="435" y="118"/>
                    <a:pt x="435" y="118"/>
                  </a:cubicBezTo>
                  <a:cubicBezTo>
                    <a:pt x="436" y="116"/>
                    <a:pt x="436" y="116"/>
                    <a:pt x="436" y="116"/>
                  </a:cubicBezTo>
                  <a:cubicBezTo>
                    <a:pt x="439" y="116"/>
                    <a:pt x="439" y="116"/>
                    <a:pt x="439" y="116"/>
                  </a:cubicBezTo>
                  <a:cubicBezTo>
                    <a:pt x="442" y="116"/>
                    <a:pt x="442" y="116"/>
                    <a:pt x="442" y="116"/>
                  </a:cubicBezTo>
                  <a:cubicBezTo>
                    <a:pt x="449" y="116"/>
                    <a:pt x="457" y="111"/>
                    <a:pt x="467" y="103"/>
                  </a:cubicBezTo>
                  <a:cubicBezTo>
                    <a:pt x="533" y="56"/>
                    <a:pt x="533" y="56"/>
                    <a:pt x="533" y="56"/>
                  </a:cubicBezTo>
                  <a:cubicBezTo>
                    <a:pt x="535" y="56"/>
                    <a:pt x="535" y="56"/>
                    <a:pt x="535" y="56"/>
                  </a:cubicBezTo>
                  <a:cubicBezTo>
                    <a:pt x="557" y="65"/>
                    <a:pt x="557" y="65"/>
                    <a:pt x="557" y="65"/>
                  </a:cubicBezTo>
                  <a:cubicBezTo>
                    <a:pt x="565" y="64"/>
                    <a:pt x="565" y="64"/>
                    <a:pt x="565" y="64"/>
                  </a:cubicBezTo>
                  <a:cubicBezTo>
                    <a:pt x="560" y="42"/>
                    <a:pt x="560" y="42"/>
                    <a:pt x="560" y="42"/>
                  </a:cubicBezTo>
                  <a:cubicBezTo>
                    <a:pt x="560" y="40"/>
                    <a:pt x="560" y="40"/>
                    <a:pt x="560" y="40"/>
                  </a:cubicBezTo>
                  <a:cubicBezTo>
                    <a:pt x="561" y="39"/>
                    <a:pt x="561" y="39"/>
                    <a:pt x="561" y="39"/>
                  </a:cubicBezTo>
                  <a:cubicBezTo>
                    <a:pt x="562" y="38"/>
                    <a:pt x="562" y="38"/>
                    <a:pt x="562" y="38"/>
                  </a:cubicBezTo>
                  <a:cubicBezTo>
                    <a:pt x="573" y="19"/>
                    <a:pt x="573" y="19"/>
                    <a:pt x="573" y="19"/>
                  </a:cubicBezTo>
                  <a:cubicBezTo>
                    <a:pt x="570" y="16"/>
                    <a:pt x="570" y="16"/>
                    <a:pt x="570" y="16"/>
                  </a:cubicBezTo>
                  <a:cubicBezTo>
                    <a:pt x="563" y="19"/>
                    <a:pt x="563" y="19"/>
                    <a:pt x="563" y="19"/>
                  </a:cubicBezTo>
                  <a:cubicBezTo>
                    <a:pt x="563" y="20"/>
                    <a:pt x="563" y="20"/>
                    <a:pt x="563" y="20"/>
                  </a:cubicBezTo>
                  <a:cubicBezTo>
                    <a:pt x="562" y="20"/>
                    <a:pt x="562" y="20"/>
                    <a:pt x="562" y="20"/>
                  </a:cubicBezTo>
                  <a:cubicBezTo>
                    <a:pt x="541" y="23"/>
                    <a:pt x="541" y="23"/>
                    <a:pt x="541" y="23"/>
                  </a:cubicBezTo>
                  <a:cubicBezTo>
                    <a:pt x="535" y="23"/>
                    <a:pt x="535" y="23"/>
                    <a:pt x="535" y="23"/>
                  </a:cubicBezTo>
                  <a:cubicBezTo>
                    <a:pt x="534" y="23"/>
                    <a:pt x="534" y="23"/>
                    <a:pt x="534" y="23"/>
                  </a:cubicBezTo>
                  <a:cubicBezTo>
                    <a:pt x="534" y="22"/>
                    <a:pt x="534" y="22"/>
                    <a:pt x="534" y="22"/>
                  </a:cubicBezTo>
                  <a:cubicBezTo>
                    <a:pt x="533" y="19"/>
                    <a:pt x="533" y="19"/>
                    <a:pt x="533" y="19"/>
                  </a:cubicBezTo>
                  <a:cubicBezTo>
                    <a:pt x="529" y="11"/>
                    <a:pt x="529" y="11"/>
                    <a:pt x="529" y="11"/>
                  </a:cubicBezTo>
                  <a:lnTo>
                    <a:pt x="52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HK" altLang="en-US"/>
            </a:p>
          </p:txBody>
        </p:sp>
        <p:sp>
          <p:nvSpPr>
            <p:cNvPr id="61" name="Freeform 31"/>
            <p:cNvSpPr/>
            <p:nvPr/>
          </p:nvSpPr>
          <p:spPr bwMode="auto">
            <a:xfrm>
              <a:off x="5965348" y="4276725"/>
              <a:ext cx="131763" cy="120650"/>
            </a:xfrm>
            <a:custGeom>
              <a:avLst/>
              <a:gdLst>
                <a:gd name="T0" fmla="*/ 81 w 88"/>
                <a:gd name="T1" fmla="*/ 43 h 80"/>
                <a:gd name="T2" fmla="*/ 88 w 88"/>
                <a:gd name="T3" fmla="*/ 35 h 80"/>
                <a:gd name="T4" fmla="*/ 88 w 88"/>
                <a:gd name="T5" fmla="*/ 35 h 80"/>
                <a:gd name="T6" fmla="*/ 88 w 88"/>
                <a:gd name="T7" fmla="*/ 35 h 80"/>
                <a:gd name="T8" fmla="*/ 88 w 88"/>
                <a:gd name="T9" fmla="*/ 34 h 80"/>
                <a:gd name="T10" fmla="*/ 62 w 88"/>
                <a:gd name="T11" fmla="*/ 13 h 80"/>
                <a:gd name="T12" fmla="*/ 28 w 88"/>
                <a:gd name="T13" fmla="*/ 1 h 80"/>
                <a:gd name="T14" fmla="*/ 16 w 88"/>
                <a:gd name="T15" fmla="*/ 5 h 80"/>
                <a:gd name="T16" fmla="*/ 16 w 88"/>
                <a:gd name="T17" fmla="*/ 27 h 80"/>
                <a:gd name="T18" fmla="*/ 4 w 88"/>
                <a:gd name="T19" fmla="*/ 49 h 80"/>
                <a:gd name="T20" fmla="*/ 0 w 88"/>
                <a:gd name="T21" fmla="*/ 54 h 80"/>
                <a:gd name="T22" fmla="*/ 10 w 88"/>
                <a:gd name="T23" fmla="*/ 66 h 80"/>
                <a:gd name="T24" fmla="*/ 11 w 88"/>
                <a:gd name="T25" fmla="*/ 66 h 80"/>
                <a:gd name="T26" fmla="*/ 14 w 88"/>
                <a:gd name="T27" fmla="*/ 75 h 80"/>
                <a:gd name="T28" fmla="*/ 27 w 88"/>
                <a:gd name="T29" fmla="*/ 80 h 80"/>
                <a:gd name="T30" fmla="*/ 45 w 88"/>
                <a:gd name="T31" fmla="*/ 74 h 80"/>
                <a:gd name="T32" fmla="*/ 67 w 88"/>
                <a:gd name="T33" fmla="*/ 78 h 80"/>
                <a:gd name="T34" fmla="*/ 68 w 88"/>
                <a:gd name="T35" fmla="*/ 71 h 80"/>
                <a:gd name="T36" fmla="*/ 81 w 88"/>
                <a:gd name="T37" fmla="*/ 43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8" h="80">
                  <a:moveTo>
                    <a:pt x="81" y="43"/>
                  </a:moveTo>
                  <a:cubicBezTo>
                    <a:pt x="88" y="35"/>
                    <a:pt x="88" y="35"/>
                    <a:pt x="88" y="35"/>
                  </a:cubicBezTo>
                  <a:cubicBezTo>
                    <a:pt x="88" y="35"/>
                    <a:pt x="88" y="35"/>
                    <a:pt x="88" y="35"/>
                  </a:cubicBezTo>
                  <a:cubicBezTo>
                    <a:pt x="88" y="35"/>
                    <a:pt x="88" y="35"/>
                    <a:pt x="88" y="35"/>
                  </a:cubicBezTo>
                  <a:cubicBezTo>
                    <a:pt x="88" y="34"/>
                    <a:pt x="88" y="34"/>
                    <a:pt x="88" y="34"/>
                  </a:cubicBezTo>
                  <a:cubicBezTo>
                    <a:pt x="62" y="13"/>
                    <a:pt x="62" y="13"/>
                    <a:pt x="62" y="13"/>
                  </a:cubicBezTo>
                  <a:cubicBezTo>
                    <a:pt x="48" y="3"/>
                    <a:pt x="36" y="0"/>
                    <a:pt x="28" y="1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4" y="35"/>
                    <a:pt x="11" y="43"/>
                    <a:pt x="4" y="49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1" y="66"/>
                    <a:pt x="11" y="66"/>
                    <a:pt x="11" y="66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27" y="80"/>
                    <a:pt x="27" y="80"/>
                    <a:pt x="27" y="80"/>
                  </a:cubicBezTo>
                  <a:cubicBezTo>
                    <a:pt x="34" y="75"/>
                    <a:pt x="40" y="73"/>
                    <a:pt x="45" y="74"/>
                  </a:cubicBezTo>
                  <a:cubicBezTo>
                    <a:pt x="67" y="78"/>
                    <a:pt x="67" y="78"/>
                    <a:pt x="67" y="78"/>
                  </a:cubicBezTo>
                  <a:cubicBezTo>
                    <a:pt x="68" y="71"/>
                    <a:pt x="68" y="71"/>
                    <a:pt x="68" y="71"/>
                  </a:cubicBezTo>
                  <a:cubicBezTo>
                    <a:pt x="69" y="56"/>
                    <a:pt x="74" y="47"/>
                    <a:pt x="8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HK" altLang="en-US"/>
            </a:p>
          </p:txBody>
        </p:sp>
        <p:sp>
          <p:nvSpPr>
            <p:cNvPr id="62" name="Freeform 32"/>
            <p:cNvSpPr/>
            <p:nvPr/>
          </p:nvSpPr>
          <p:spPr bwMode="auto">
            <a:xfrm>
              <a:off x="5330348" y="3822700"/>
              <a:ext cx="752475" cy="581025"/>
            </a:xfrm>
            <a:custGeom>
              <a:avLst/>
              <a:gdLst>
                <a:gd name="T0" fmla="*/ 317 w 498"/>
                <a:gd name="T1" fmla="*/ 59 h 385"/>
                <a:gd name="T2" fmla="*/ 223 w 498"/>
                <a:gd name="T3" fmla="*/ 22 h 385"/>
                <a:gd name="T4" fmla="*/ 223 w 498"/>
                <a:gd name="T5" fmla="*/ 3 h 385"/>
                <a:gd name="T6" fmla="*/ 215 w 498"/>
                <a:gd name="T7" fmla="*/ 0 h 385"/>
                <a:gd name="T8" fmla="*/ 175 w 498"/>
                <a:gd name="T9" fmla="*/ 42 h 385"/>
                <a:gd name="T10" fmla="*/ 151 w 498"/>
                <a:gd name="T11" fmla="*/ 63 h 385"/>
                <a:gd name="T12" fmla="*/ 125 w 498"/>
                <a:gd name="T13" fmla="*/ 50 h 385"/>
                <a:gd name="T14" fmla="*/ 81 w 498"/>
                <a:gd name="T15" fmla="*/ 67 h 385"/>
                <a:gd name="T16" fmla="*/ 26 w 498"/>
                <a:gd name="T17" fmla="*/ 30 h 385"/>
                <a:gd name="T18" fmla="*/ 4 w 498"/>
                <a:gd name="T19" fmla="*/ 45 h 385"/>
                <a:gd name="T20" fmla="*/ 4 w 498"/>
                <a:gd name="T21" fmla="*/ 47 h 385"/>
                <a:gd name="T22" fmla="*/ 0 w 498"/>
                <a:gd name="T23" fmla="*/ 52 h 385"/>
                <a:gd name="T24" fmla="*/ 11 w 498"/>
                <a:gd name="T25" fmla="*/ 54 h 385"/>
                <a:gd name="T26" fmla="*/ 12 w 498"/>
                <a:gd name="T27" fmla="*/ 56 h 385"/>
                <a:gd name="T28" fmla="*/ 90 w 498"/>
                <a:gd name="T29" fmla="*/ 113 h 385"/>
                <a:gd name="T30" fmla="*/ 164 w 498"/>
                <a:gd name="T31" fmla="*/ 196 h 385"/>
                <a:gd name="T32" fmla="*/ 237 w 498"/>
                <a:gd name="T33" fmla="*/ 190 h 385"/>
                <a:gd name="T34" fmla="*/ 239 w 498"/>
                <a:gd name="T35" fmla="*/ 188 h 385"/>
                <a:gd name="T36" fmla="*/ 260 w 498"/>
                <a:gd name="T37" fmla="*/ 193 h 385"/>
                <a:gd name="T38" fmla="*/ 262 w 498"/>
                <a:gd name="T39" fmla="*/ 196 h 385"/>
                <a:gd name="T40" fmla="*/ 245 w 498"/>
                <a:gd name="T41" fmla="*/ 244 h 385"/>
                <a:gd name="T42" fmla="*/ 220 w 498"/>
                <a:gd name="T43" fmla="*/ 246 h 385"/>
                <a:gd name="T44" fmla="*/ 194 w 498"/>
                <a:gd name="T45" fmla="*/ 307 h 385"/>
                <a:gd name="T46" fmla="*/ 234 w 498"/>
                <a:gd name="T47" fmla="*/ 334 h 385"/>
                <a:gd name="T48" fmla="*/ 244 w 498"/>
                <a:gd name="T49" fmla="*/ 352 h 385"/>
                <a:gd name="T50" fmla="*/ 262 w 498"/>
                <a:gd name="T51" fmla="*/ 349 h 385"/>
                <a:gd name="T52" fmla="*/ 302 w 498"/>
                <a:gd name="T53" fmla="*/ 365 h 385"/>
                <a:gd name="T54" fmla="*/ 312 w 498"/>
                <a:gd name="T55" fmla="*/ 378 h 385"/>
                <a:gd name="T56" fmla="*/ 348 w 498"/>
                <a:gd name="T57" fmla="*/ 379 h 385"/>
                <a:gd name="T58" fmla="*/ 401 w 498"/>
                <a:gd name="T59" fmla="*/ 377 h 385"/>
                <a:gd name="T60" fmla="*/ 418 w 498"/>
                <a:gd name="T61" fmla="*/ 366 h 385"/>
                <a:gd name="T62" fmla="*/ 417 w 498"/>
                <a:gd name="T63" fmla="*/ 344 h 385"/>
                <a:gd name="T64" fmla="*/ 428 w 498"/>
                <a:gd name="T65" fmla="*/ 315 h 385"/>
                <a:gd name="T66" fmla="*/ 447 w 498"/>
                <a:gd name="T67" fmla="*/ 293 h 385"/>
                <a:gd name="T68" fmla="*/ 490 w 498"/>
                <a:gd name="T69" fmla="*/ 293 h 385"/>
                <a:gd name="T70" fmla="*/ 477 w 498"/>
                <a:gd name="T71" fmla="*/ 259 h 385"/>
                <a:gd name="T72" fmla="*/ 458 w 498"/>
                <a:gd name="T73" fmla="*/ 255 h 385"/>
                <a:gd name="T74" fmla="*/ 458 w 498"/>
                <a:gd name="T75" fmla="*/ 254 h 385"/>
                <a:gd name="T76" fmla="*/ 410 w 498"/>
                <a:gd name="T77" fmla="*/ 227 h 385"/>
                <a:gd name="T78" fmla="*/ 387 w 498"/>
                <a:gd name="T79" fmla="*/ 218 h 385"/>
                <a:gd name="T80" fmla="*/ 348 w 498"/>
                <a:gd name="T81" fmla="*/ 112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98" h="385">
                  <a:moveTo>
                    <a:pt x="348" y="112"/>
                  </a:moveTo>
                  <a:cubicBezTo>
                    <a:pt x="336" y="102"/>
                    <a:pt x="327" y="86"/>
                    <a:pt x="317" y="59"/>
                  </a:cubicBezTo>
                  <a:cubicBezTo>
                    <a:pt x="287" y="59"/>
                    <a:pt x="269" y="54"/>
                    <a:pt x="260" y="43"/>
                  </a:cubicBezTo>
                  <a:cubicBezTo>
                    <a:pt x="254" y="34"/>
                    <a:pt x="241" y="28"/>
                    <a:pt x="223" y="22"/>
                  </a:cubicBezTo>
                  <a:cubicBezTo>
                    <a:pt x="218" y="21"/>
                    <a:pt x="218" y="21"/>
                    <a:pt x="218" y="21"/>
                  </a:cubicBezTo>
                  <a:cubicBezTo>
                    <a:pt x="223" y="3"/>
                    <a:pt x="223" y="3"/>
                    <a:pt x="223" y="3"/>
                  </a:cubicBezTo>
                  <a:cubicBezTo>
                    <a:pt x="220" y="1"/>
                    <a:pt x="220" y="1"/>
                    <a:pt x="220" y="1"/>
                  </a:cubicBezTo>
                  <a:cubicBezTo>
                    <a:pt x="215" y="0"/>
                    <a:pt x="215" y="0"/>
                    <a:pt x="215" y="0"/>
                  </a:cubicBezTo>
                  <a:cubicBezTo>
                    <a:pt x="202" y="6"/>
                    <a:pt x="194" y="13"/>
                    <a:pt x="191" y="21"/>
                  </a:cubicBezTo>
                  <a:cubicBezTo>
                    <a:pt x="186" y="30"/>
                    <a:pt x="181" y="37"/>
                    <a:pt x="175" y="42"/>
                  </a:cubicBezTo>
                  <a:cubicBezTo>
                    <a:pt x="169" y="59"/>
                    <a:pt x="164" y="68"/>
                    <a:pt x="159" y="68"/>
                  </a:cubicBezTo>
                  <a:cubicBezTo>
                    <a:pt x="156" y="69"/>
                    <a:pt x="154" y="67"/>
                    <a:pt x="151" y="63"/>
                  </a:cubicBezTo>
                  <a:cubicBezTo>
                    <a:pt x="143" y="56"/>
                    <a:pt x="143" y="56"/>
                    <a:pt x="143" y="56"/>
                  </a:cubicBezTo>
                  <a:cubicBezTo>
                    <a:pt x="137" y="53"/>
                    <a:pt x="130" y="50"/>
                    <a:pt x="125" y="50"/>
                  </a:cubicBezTo>
                  <a:cubicBezTo>
                    <a:pt x="115" y="52"/>
                    <a:pt x="115" y="52"/>
                    <a:pt x="115" y="52"/>
                  </a:cubicBezTo>
                  <a:cubicBezTo>
                    <a:pt x="107" y="59"/>
                    <a:pt x="97" y="64"/>
                    <a:pt x="81" y="67"/>
                  </a:cubicBezTo>
                  <a:cubicBezTo>
                    <a:pt x="41" y="64"/>
                    <a:pt x="41" y="64"/>
                    <a:pt x="41" y="64"/>
                  </a:cubicBezTo>
                  <a:cubicBezTo>
                    <a:pt x="28" y="58"/>
                    <a:pt x="23" y="45"/>
                    <a:pt x="26" y="30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4" y="45"/>
                    <a:pt x="4" y="45"/>
                    <a:pt x="4" y="45"/>
                  </a:cubicBezTo>
                  <a:cubicBezTo>
                    <a:pt x="4" y="45"/>
                    <a:pt x="4" y="45"/>
                    <a:pt x="4" y="45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9" y="54"/>
                    <a:pt x="9" y="54"/>
                    <a:pt x="9" y="54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12" y="55"/>
                    <a:pt x="12" y="55"/>
                    <a:pt x="12" y="55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30" y="80"/>
                    <a:pt x="44" y="96"/>
                    <a:pt x="51" y="100"/>
                  </a:cubicBezTo>
                  <a:cubicBezTo>
                    <a:pt x="55" y="102"/>
                    <a:pt x="68" y="107"/>
                    <a:pt x="90" y="113"/>
                  </a:cubicBezTo>
                  <a:cubicBezTo>
                    <a:pt x="128" y="127"/>
                    <a:pt x="128" y="127"/>
                    <a:pt x="128" y="127"/>
                  </a:cubicBezTo>
                  <a:cubicBezTo>
                    <a:pt x="140" y="132"/>
                    <a:pt x="151" y="155"/>
                    <a:pt x="164" y="196"/>
                  </a:cubicBezTo>
                  <a:cubicBezTo>
                    <a:pt x="181" y="208"/>
                    <a:pt x="192" y="213"/>
                    <a:pt x="199" y="212"/>
                  </a:cubicBezTo>
                  <a:cubicBezTo>
                    <a:pt x="206" y="209"/>
                    <a:pt x="219" y="202"/>
                    <a:pt x="237" y="190"/>
                  </a:cubicBezTo>
                  <a:cubicBezTo>
                    <a:pt x="238" y="189"/>
                    <a:pt x="238" y="189"/>
                    <a:pt x="238" y="189"/>
                  </a:cubicBezTo>
                  <a:cubicBezTo>
                    <a:pt x="239" y="188"/>
                    <a:pt x="239" y="188"/>
                    <a:pt x="239" y="188"/>
                  </a:cubicBezTo>
                  <a:cubicBezTo>
                    <a:pt x="241" y="189"/>
                    <a:pt x="241" y="189"/>
                    <a:pt x="241" y="189"/>
                  </a:cubicBezTo>
                  <a:cubicBezTo>
                    <a:pt x="260" y="193"/>
                    <a:pt x="260" y="193"/>
                    <a:pt x="260" y="193"/>
                  </a:cubicBezTo>
                  <a:cubicBezTo>
                    <a:pt x="262" y="193"/>
                    <a:pt x="262" y="193"/>
                    <a:pt x="262" y="193"/>
                  </a:cubicBezTo>
                  <a:cubicBezTo>
                    <a:pt x="262" y="196"/>
                    <a:pt x="262" y="196"/>
                    <a:pt x="262" y="196"/>
                  </a:cubicBezTo>
                  <a:cubicBezTo>
                    <a:pt x="261" y="200"/>
                    <a:pt x="261" y="200"/>
                    <a:pt x="261" y="200"/>
                  </a:cubicBezTo>
                  <a:cubicBezTo>
                    <a:pt x="255" y="225"/>
                    <a:pt x="250" y="240"/>
                    <a:pt x="245" y="244"/>
                  </a:cubicBezTo>
                  <a:cubicBezTo>
                    <a:pt x="220" y="245"/>
                    <a:pt x="220" y="245"/>
                    <a:pt x="220" y="245"/>
                  </a:cubicBezTo>
                  <a:cubicBezTo>
                    <a:pt x="220" y="246"/>
                    <a:pt x="220" y="246"/>
                    <a:pt x="220" y="246"/>
                  </a:cubicBezTo>
                  <a:cubicBezTo>
                    <a:pt x="220" y="257"/>
                    <a:pt x="213" y="272"/>
                    <a:pt x="199" y="292"/>
                  </a:cubicBezTo>
                  <a:cubicBezTo>
                    <a:pt x="195" y="299"/>
                    <a:pt x="194" y="304"/>
                    <a:pt x="194" y="307"/>
                  </a:cubicBezTo>
                  <a:cubicBezTo>
                    <a:pt x="218" y="324"/>
                    <a:pt x="218" y="324"/>
                    <a:pt x="218" y="324"/>
                  </a:cubicBezTo>
                  <a:cubicBezTo>
                    <a:pt x="224" y="331"/>
                    <a:pt x="229" y="334"/>
                    <a:pt x="234" y="334"/>
                  </a:cubicBezTo>
                  <a:cubicBezTo>
                    <a:pt x="239" y="334"/>
                    <a:pt x="239" y="334"/>
                    <a:pt x="239" y="334"/>
                  </a:cubicBezTo>
                  <a:cubicBezTo>
                    <a:pt x="244" y="352"/>
                    <a:pt x="244" y="352"/>
                    <a:pt x="244" y="352"/>
                  </a:cubicBezTo>
                  <a:cubicBezTo>
                    <a:pt x="256" y="356"/>
                    <a:pt x="256" y="356"/>
                    <a:pt x="256" y="356"/>
                  </a:cubicBezTo>
                  <a:cubicBezTo>
                    <a:pt x="262" y="349"/>
                    <a:pt x="262" y="349"/>
                    <a:pt x="262" y="349"/>
                  </a:cubicBezTo>
                  <a:cubicBezTo>
                    <a:pt x="265" y="346"/>
                    <a:pt x="270" y="344"/>
                    <a:pt x="273" y="345"/>
                  </a:cubicBezTo>
                  <a:cubicBezTo>
                    <a:pt x="283" y="345"/>
                    <a:pt x="292" y="352"/>
                    <a:pt x="302" y="365"/>
                  </a:cubicBezTo>
                  <a:cubicBezTo>
                    <a:pt x="302" y="365"/>
                    <a:pt x="302" y="365"/>
                    <a:pt x="302" y="365"/>
                  </a:cubicBezTo>
                  <a:cubicBezTo>
                    <a:pt x="312" y="378"/>
                    <a:pt x="312" y="378"/>
                    <a:pt x="312" y="378"/>
                  </a:cubicBezTo>
                  <a:cubicBezTo>
                    <a:pt x="313" y="377"/>
                    <a:pt x="313" y="377"/>
                    <a:pt x="313" y="377"/>
                  </a:cubicBezTo>
                  <a:cubicBezTo>
                    <a:pt x="319" y="373"/>
                    <a:pt x="331" y="374"/>
                    <a:pt x="348" y="379"/>
                  </a:cubicBezTo>
                  <a:cubicBezTo>
                    <a:pt x="375" y="385"/>
                    <a:pt x="375" y="385"/>
                    <a:pt x="375" y="385"/>
                  </a:cubicBezTo>
                  <a:cubicBezTo>
                    <a:pt x="401" y="377"/>
                    <a:pt x="401" y="377"/>
                    <a:pt x="401" y="377"/>
                  </a:cubicBezTo>
                  <a:cubicBezTo>
                    <a:pt x="411" y="372"/>
                    <a:pt x="411" y="372"/>
                    <a:pt x="411" y="372"/>
                  </a:cubicBezTo>
                  <a:cubicBezTo>
                    <a:pt x="418" y="366"/>
                    <a:pt x="418" y="366"/>
                    <a:pt x="418" y="366"/>
                  </a:cubicBezTo>
                  <a:cubicBezTo>
                    <a:pt x="412" y="359"/>
                    <a:pt x="412" y="359"/>
                    <a:pt x="412" y="359"/>
                  </a:cubicBezTo>
                  <a:cubicBezTo>
                    <a:pt x="410" y="355"/>
                    <a:pt x="412" y="349"/>
                    <a:pt x="417" y="344"/>
                  </a:cubicBezTo>
                  <a:cubicBezTo>
                    <a:pt x="424" y="339"/>
                    <a:pt x="428" y="334"/>
                    <a:pt x="428" y="327"/>
                  </a:cubicBezTo>
                  <a:cubicBezTo>
                    <a:pt x="428" y="315"/>
                    <a:pt x="428" y="315"/>
                    <a:pt x="428" y="315"/>
                  </a:cubicBezTo>
                  <a:cubicBezTo>
                    <a:pt x="426" y="308"/>
                    <a:pt x="427" y="304"/>
                    <a:pt x="429" y="302"/>
                  </a:cubicBezTo>
                  <a:cubicBezTo>
                    <a:pt x="431" y="298"/>
                    <a:pt x="439" y="296"/>
                    <a:pt x="447" y="293"/>
                  </a:cubicBezTo>
                  <a:cubicBezTo>
                    <a:pt x="461" y="291"/>
                    <a:pt x="478" y="298"/>
                    <a:pt x="498" y="315"/>
                  </a:cubicBezTo>
                  <a:cubicBezTo>
                    <a:pt x="490" y="293"/>
                    <a:pt x="490" y="293"/>
                    <a:pt x="490" y="293"/>
                  </a:cubicBezTo>
                  <a:cubicBezTo>
                    <a:pt x="479" y="278"/>
                    <a:pt x="479" y="278"/>
                    <a:pt x="479" y="278"/>
                  </a:cubicBezTo>
                  <a:cubicBezTo>
                    <a:pt x="477" y="259"/>
                    <a:pt x="477" y="259"/>
                    <a:pt x="477" y="259"/>
                  </a:cubicBezTo>
                  <a:cubicBezTo>
                    <a:pt x="459" y="255"/>
                    <a:pt x="459" y="255"/>
                    <a:pt x="459" y="255"/>
                  </a:cubicBezTo>
                  <a:cubicBezTo>
                    <a:pt x="458" y="255"/>
                    <a:pt x="458" y="255"/>
                    <a:pt x="458" y="255"/>
                  </a:cubicBezTo>
                  <a:cubicBezTo>
                    <a:pt x="458" y="254"/>
                    <a:pt x="458" y="254"/>
                    <a:pt x="458" y="254"/>
                  </a:cubicBezTo>
                  <a:cubicBezTo>
                    <a:pt x="458" y="254"/>
                    <a:pt x="458" y="254"/>
                    <a:pt x="458" y="254"/>
                  </a:cubicBezTo>
                  <a:cubicBezTo>
                    <a:pt x="458" y="254"/>
                    <a:pt x="458" y="254"/>
                    <a:pt x="458" y="254"/>
                  </a:cubicBezTo>
                  <a:cubicBezTo>
                    <a:pt x="410" y="227"/>
                    <a:pt x="410" y="227"/>
                    <a:pt x="410" y="227"/>
                  </a:cubicBezTo>
                  <a:cubicBezTo>
                    <a:pt x="387" y="223"/>
                    <a:pt x="387" y="223"/>
                    <a:pt x="387" y="223"/>
                  </a:cubicBezTo>
                  <a:cubicBezTo>
                    <a:pt x="387" y="218"/>
                    <a:pt x="387" y="218"/>
                    <a:pt x="387" y="218"/>
                  </a:cubicBezTo>
                  <a:cubicBezTo>
                    <a:pt x="386" y="193"/>
                    <a:pt x="386" y="193"/>
                    <a:pt x="386" y="193"/>
                  </a:cubicBezTo>
                  <a:cubicBezTo>
                    <a:pt x="370" y="149"/>
                    <a:pt x="357" y="121"/>
                    <a:pt x="348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HK" altLang="en-US"/>
            </a:p>
          </p:txBody>
        </p:sp>
        <p:sp>
          <p:nvSpPr>
            <p:cNvPr id="63" name="Freeform 33"/>
            <p:cNvSpPr/>
            <p:nvPr/>
          </p:nvSpPr>
          <p:spPr bwMode="auto">
            <a:xfrm>
              <a:off x="4936648" y="2709863"/>
              <a:ext cx="698500" cy="1000125"/>
            </a:xfrm>
            <a:custGeom>
              <a:avLst/>
              <a:gdLst>
                <a:gd name="T0" fmla="*/ 417 w 463"/>
                <a:gd name="T1" fmla="*/ 196 h 662"/>
                <a:gd name="T2" fmla="*/ 368 w 463"/>
                <a:gd name="T3" fmla="*/ 183 h 662"/>
                <a:gd name="T4" fmla="*/ 366 w 463"/>
                <a:gd name="T5" fmla="*/ 137 h 662"/>
                <a:gd name="T6" fmla="*/ 352 w 463"/>
                <a:gd name="T7" fmla="*/ 121 h 662"/>
                <a:gd name="T8" fmla="*/ 307 w 463"/>
                <a:gd name="T9" fmla="*/ 101 h 662"/>
                <a:gd name="T10" fmla="*/ 309 w 463"/>
                <a:gd name="T11" fmla="*/ 64 h 662"/>
                <a:gd name="T12" fmla="*/ 298 w 463"/>
                <a:gd name="T13" fmla="*/ 53 h 662"/>
                <a:gd name="T14" fmla="*/ 275 w 463"/>
                <a:gd name="T15" fmla="*/ 39 h 662"/>
                <a:gd name="T16" fmla="*/ 263 w 463"/>
                <a:gd name="T17" fmla="*/ 0 h 662"/>
                <a:gd name="T18" fmla="*/ 235 w 463"/>
                <a:gd name="T19" fmla="*/ 22 h 662"/>
                <a:gd name="T20" fmla="*/ 205 w 463"/>
                <a:gd name="T21" fmla="*/ 64 h 662"/>
                <a:gd name="T22" fmla="*/ 188 w 463"/>
                <a:gd name="T23" fmla="*/ 88 h 662"/>
                <a:gd name="T24" fmla="*/ 154 w 463"/>
                <a:gd name="T25" fmla="*/ 104 h 662"/>
                <a:gd name="T26" fmla="*/ 117 w 463"/>
                <a:gd name="T27" fmla="*/ 104 h 662"/>
                <a:gd name="T28" fmla="*/ 83 w 463"/>
                <a:gd name="T29" fmla="*/ 131 h 662"/>
                <a:gd name="T30" fmla="*/ 62 w 463"/>
                <a:gd name="T31" fmla="*/ 120 h 662"/>
                <a:gd name="T32" fmla="*/ 43 w 463"/>
                <a:gd name="T33" fmla="*/ 85 h 662"/>
                <a:gd name="T34" fmla="*/ 20 w 463"/>
                <a:gd name="T35" fmla="*/ 126 h 662"/>
                <a:gd name="T36" fmla="*/ 19 w 463"/>
                <a:gd name="T37" fmla="*/ 128 h 662"/>
                <a:gd name="T38" fmla="*/ 38 w 463"/>
                <a:gd name="T39" fmla="*/ 221 h 662"/>
                <a:gd name="T40" fmla="*/ 47 w 463"/>
                <a:gd name="T41" fmla="*/ 247 h 662"/>
                <a:gd name="T42" fmla="*/ 15 w 463"/>
                <a:gd name="T43" fmla="*/ 264 h 662"/>
                <a:gd name="T44" fmla="*/ 62 w 463"/>
                <a:gd name="T45" fmla="*/ 316 h 662"/>
                <a:gd name="T46" fmla="*/ 62 w 463"/>
                <a:gd name="T47" fmla="*/ 318 h 662"/>
                <a:gd name="T48" fmla="*/ 48 w 463"/>
                <a:gd name="T49" fmla="*/ 371 h 662"/>
                <a:gd name="T50" fmla="*/ 20 w 463"/>
                <a:gd name="T51" fmla="*/ 389 h 662"/>
                <a:gd name="T52" fmla="*/ 47 w 463"/>
                <a:gd name="T53" fmla="*/ 473 h 662"/>
                <a:gd name="T54" fmla="*/ 63 w 463"/>
                <a:gd name="T55" fmla="*/ 500 h 662"/>
                <a:gd name="T56" fmla="*/ 41 w 463"/>
                <a:gd name="T57" fmla="*/ 548 h 662"/>
                <a:gd name="T58" fmla="*/ 25 w 463"/>
                <a:gd name="T59" fmla="*/ 595 h 662"/>
                <a:gd name="T60" fmla="*/ 27 w 463"/>
                <a:gd name="T61" fmla="*/ 628 h 662"/>
                <a:gd name="T62" fmla="*/ 35 w 463"/>
                <a:gd name="T63" fmla="*/ 636 h 662"/>
                <a:gd name="T64" fmla="*/ 36 w 463"/>
                <a:gd name="T65" fmla="*/ 643 h 662"/>
                <a:gd name="T66" fmla="*/ 36 w 463"/>
                <a:gd name="T67" fmla="*/ 644 h 662"/>
                <a:gd name="T68" fmla="*/ 122 w 463"/>
                <a:gd name="T69" fmla="*/ 654 h 662"/>
                <a:gd name="T70" fmla="*/ 148 w 463"/>
                <a:gd name="T71" fmla="*/ 611 h 662"/>
                <a:gd name="T72" fmla="*/ 274 w 463"/>
                <a:gd name="T73" fmla="*/ 466 h 662"/>
                <a:gd name="T74" fmla="*/ 329 w 463"/>
                <a:gd name="T75" fmla="*/ 432 h 662"/>
                <a:gd name="T76" fmla="*/ 308 w 463"/>
                <a:gd name="T77" fmla="*/ 412 h 662"/>
                <a:gd name="T78" fmla="*/ 302 w 463"/>
                <a:gd name="T79" fmla="*/ 389 h 662"/>
                <a:gd name="T80" fmla="*/ 230 w 463"/>
                <a:gd name="T81" fmla="*/ 315 h 662"/>
                <a:gd name="T82" fmla="*/ 160 w 463"/>
                <a:gd name="T83" fmla="*/ 301 h 662"/>
                <a:gd name="T84" fmla="*/ 133 w 463"/>
                <a:gd name="T85" fmla="*/ 263 h 662"/>
                <a:gd name="T86" fmla="*/ 175 w 463"/>
                <a:gd name="T87" fmla="*/ 195 h 662"/>
                <a:gd name="T88" fmla="*/ 186 w 463"/>
                <a:gd name="T89" fmla="*/ 162 h 662"/>
                <a:gd name="T90" fmla="*/ 273 w 463"/>
                <a:gd name="T91" fmla="*/ 177 h 662"/>
                <a:gd name="T92" fmla="*/ 267 w 463"/>
                <a:gd name="T93" fmla="*/ 211 h 662"/>
                <a:gd name="T94" fmla="*/ 315 w 463"/>
                <a:gd name="T95" fmla="*/ 252 h 662"/>
                <a:gd name="T96" fmla="*/ 395 w 463"/>
                <a:gd name="T97" fmla="*/ 321 h 662"/>
                <a:gd name="T98" fmla="*/ 437 w 463"/>
                <a:gd name="T99" fmla="*/ 270 h 662"/>
                <a:gd name="T100" fmla="*/ 443 w 463"/>
                <a:gd name="T101" fmla="*/ 244 h 662"/>
                <a:gd name="T102" fmla="*/ 462 w 463"/>
                <a:gd name="T103" fmla="*/ 230 h 662"/>
                <a:gd name="T104" fmla="*/ 428 w 463"/>
                <a:gd name="T105" fmla="*/ 205 h 6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63" h="662">
                  <a:moveTo>
                    <a:pt x="426" y="200"/>
                  </a:moveTo>
                  <a:cubicBezTo>
                    <a:pt x="418" y="196"/>
                    <a:pt x="418" y="196"/>
                    <a:pt x="418" y="196"/>
                  </a:cubicBezTo>
                  <a:cubicBezTo>
                    <a:pt x="418" y="196"/>
                    <a:pt x="418" y="196"/>
                    <a:pt x="418" y="196"/>
                  </a:cubicBezTo>
                  <a:cubicBezTo>
                    <a:pt x="417" y="196"/>
                    <a:pt x="417" y="196"/>
                    <a:pt x="417" y="196"/>
                  </a:cubicBezTo>
                  <a:cubicBezTo>
                    <a:pt x="410" y="189"/>
                    <a:pt x="410" y="189"/>
                    <a:pt x="410" y="189"/>
                  </a:cubicBezTo>
                  <a:cubicBezTo>
                    <a:pt x="381" y="181"/>
                    <a:pt x="381" y="181"/>
                    <a:pt x="381" y="181"/>
                  </a:cubicBezTo>
                  <a:cubicBezTo>
                    <a:pt x="373" y="181"/>
                    <a:pt x="373" y="181"/>
                    <a:pt x="373" y="181"/>
                  </a:cubicBezTo>
                  <a:cubicBezTo>
                    <a:pt x="368" y="183"/>
                    <a:pt x="368" y="183"/>
                    <a:pt x="368" y="183"/>
                  </a:cubicBezTo>
                  <a:cubicBezTo>
                    <a:pt x="357" y="161"/>
                    <a:pt x="357" y="161"/>
                    <a:pt x="357" y="161"/>
                  </a:cubicBezTo>
                  <a:cubicBezTo>
                    <a:pt x="358" y="160"/>
                    <a:pt x="358" y="160"/>
                    <a:pt x="358" y="160"/>
                  </a:cubicBezTo>
                  <a:cubicBezTo>
                    <a:pt x="366" y="149"/>
                    <a:pt x="366" y="149"/>
                    <a:pt x="366" y="149"/>
                  </a:cubicBezTo>
                  <a:cubicBezTo>
                    <a:pt x="366" y="137"/>
                    <a:pt x="366" y="137"/>
                    <a:pt x="366" y="137"/>
                  </a:cubicBezTo>
                  <a:cubicBezTo>
                    <a:pt x="367" y="134"/>
                    <a:pt x="367" y="134"/>
                    <a:pt x="367" y="134"/>
                  </a:cubicBezTo>
                  <a:cubicBezTo>
                    <a:pt x="372" y="126"/>
                    <a:pt x="372" y="126"/>
                    <a:pt x="372" y="126"/>
                  </a:cubicBezTo>
                  <a:cubicBezTo>
                    <a:pt x="368" y="124"/>
                    <a:pt x="368" y="124"/>
                    <a:pt x="368" y="124"/>
                  </a:cubicBezTo>
                  <a:cubicBezTo>
                    <a:pt x="352" y="121"/>
                    <a:pt x="352" y="121"/>
                    <a:pt x="352" y="121"/>
                  </a:cubicBezTo>
                  <a:cubicBezTo>
                    <a:pt x="352" y="121"/>
                    <a:pt x="352" y="121"/>
                    <a:pt x="352" y="121"/>
                  </a:cubicBezTo>
                  <a:cubicBezTo>
                    <a:pt x="325" y="116"/>
                    <a:pt x="325" y="116"/>
                    <a:pt x="325" y="116"/>
                  </a:cubicBezTo>
                  <a:cubicBezTo>
                    <a:pt x="323" y="116"/>
                    <a:pt x="323" y="116"/>
                    <a:pt x="323" y="116"/>
                  </a:cubicBezTo>
                  <a:cubicBezTo>
                    <a:pt x="307" y="101"/>
                    <a:pt x="307" y="101"/>
                    <a:pt x="307" y="101"/>
                  </a:cubicBezTo>
                  <a:cubicBezTo>
                    <a:pt x="307" y="100"/>
                    <a:pt x="307" y="100"/>
                    <a:pt x="307" y="100"/>
                  </a:cubicBezTo>
                  <a:cubicBezTo>
                    <a:pt x="302" y="89"/>
                    <a:pt x="302" y="89"/>
                    <a:pt x="302" y="89"/>
                  </a:cubicBezTo>
                  <a:cubicBezTo>
                    <a:pt x="301" y="86"/>
                    <a:pt x="301" y="86"/>
                    <a:pt x="301" y="86"/>
                  </a:cubicBezTo>
                  <a:cubicBezTo>
                    <a:pt x="309" y="64"/>
                    <a:pt x="309" y="64"/>
                    <a:pt x="309" y="64"/>
                  </a:cubicBezTo>
                  <a:cubicBezTo>
                    <a:pt x="309" y="48"/>
                    <a:pt x="309" y="48"/>
                    <a:pt x="309" y="48"/>
                  </a:cubicBezTo>
                  <a:cubicBezTo>
                    <a:pt x="308" y="44"/>
                    <a:pt x="308" y="44"/>
                    <a:pt x="308" y="44"/>
                  </a:cubicBezTo>
                  <a:cubicBezTo>
                    <a:pt x="300" y="52"/>
                    <a:pt x="300" y="52"/>
                    <a:pt x="300" y="52"/>
                  </a:cubicBezTo>
                  <a:cubicBezTo>
                    <a:pt x="298" y="53"/>
                    <a:pt x="298" y="53"/>
                    <a:pt x="298" y="53"/>
                  </a:cubicBezTo>
                  <a:cubicBezTo>
                    <a:pt x="296" y="56"/>
                    <a:pt x="296" y="56"/>
                    <a:pt x="296" y="56"/>
                  </a:cubicBezTo>
                  <a:cubicBezTo>
                    <a:pt x="294" y="53"/>
                    <a:pt x="294" y="53"/>
                    <a:pt x="294" y="53"/>
                  </a:cubicBezTo>
                  <a:cubicBezTo>
                    <a:pt x="291" y="52"/>
                    <a:pt x="291" y="52"/>
                    <a:pt x="291" y="52"/>
                  </a:cubicBezTo>
                  <a:cubicBezTo>
                    <a:pt x="275" y="39"/>
                    <a:pt x="275" y="39"/>
                    <a:pt x="275" y="39"/>
                  </a:cubicBezTo>
                  <a:cubicBezTo>
                    <a:pt x="273" y="37"/>
                    <a:pt x="273" y="37"/>
                    <a:pt x="273" y="37"/>
                  </a:cubicBezTo>
                  <a:cubicBezTo>
                    <a:pt x="273" y="35"/>
                    <a:pt x="273" y="35"/>
                    <a:pt x="273" y="35"/>
                  </a:cubicBezTo>
                  <a:cubicBezTo>
                    <a:pt x="270" y="12"/>
                    <a:pt x="270" y="12"/>
                    <a:pt x="270" y="12"/>
                  </a:cubicBezTo>
                  <a:cubicBezTo>
                    <a:pt x="263" y="0"/>
                    <a:pt x="263" y="0"/>
                    <a:pt x="263" y="0"/>
                  </a:cubicBezTo>
                  <a:cubicBezTo>
                    <a:pt x="247" y="1"/>
                    <a:pt x="247" y="1"/>
                    <a:pt x="247" y="1"/>
                  </a:cubicBezTo>
                  <a:cubicBezTo>
                    <a:pt x="237" y="18"/>
                    <a:pt x="237" y="18"/>
                    <a:pt x="237" y="18"/>
                  </a:cubicBezTo>
                  <a:cubicBezTo>
                    <a:pt x="236" y="20"/>
                    <a:pt x="236" y="20"/>
                    <a:pt x="236" y="20"/>
                  </a:cubicBezTo>
                  <a:cubicBezTo>
                    <a:pt x="235" y="22"/>
                    <a:pt x="235" y="22"/>
                    <a:pt x="235" y="22"/>
                  </a:cubicBezTo>
                  <a:cubicBezTo>
                    <a:pt x="210" y="16"/>
                    <a:pt x="210" y="16"/>
                    <a:pt x="210" y="16"/>
                  </a:cubicBezTo>
                  <a:cubicBezTo>
                    <a:pt x="206" y="39"/>
                    <a:pt x="206" y="39"/>
                    <a:pt x="206" y="39"/>
                  </a:cubicBezTo>
                  <a:cubicBezTo>
                    <a:pt x="206" y="63"/>
                    <a:pt x="206" y="63"/>
                    <a:pt x="206" y="63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191" y="85"/>
                    <a:pt x="191" y="85"/>
                    <a:pt x="191" y="85"/>
                  </a:cubicBezTo>
                  <a:cubicBezTo>
                    <a:pt x="191" y="87"/>
                    <a:pt x="191" y="87"/>
                    <a:pt x="191" y="87"/>
                  </a:cubicBezTo>
                  <a:cubicBezTo>
                    <a:pt x="189" y="88"/>
                    <a:pt x="189" y="88"/>
                    <a:pt x="189" y="88"/>
                  </a:cubicBezTo>
                  <a:cubicBezTo>
                    <a:pt x="188" y="88"/>
                    <a:pt x="188" y="88"/>
                    <a:pt x="188" y="88"/>
                  </a:cubicBezTo>
                  <a:cubicBezTo>
                    <a:pt x="172" y="89"/>
                    <a:pt x="172" y="89"/>
                    <a:pt x="172" y="89"/>
                  </a:cubicBezTo>
                  <a:cubicBezTo>
                    <a:pt x="156" y="102"/>
                    <a:pt x="156" y="102"/>
                    <a:pt x="156" y="102"/>
                  </a:cubicBezTo>
                  <a:cubicBezTo>
                    <a:pt x="154" y="104"/>
                    <a:pt x="154" y="104"/>
                    <a:pt x="154" y="104"/>
                  </a:cubicBezTo>
                  <a:cubicBezTo>
                    <a:pt x="154" y="104"/>
                    <a:pt x="154" y="104"/>
                    <a:pt x="154" y="104"/>
                  </a:cubicBezTo>
                  <a:cubicBezTo>
                    <a:pt x="152" y="104"/>
                    <a:pt x="152" y="104"/>
                    <a:pt x="152" y="104"/>
                  </a:cubicBezTo>
                  <a:cubicBezTo>
                    <a:pt x="151" y="103"/>
                    <a:pt x="151" y="103"/>
                    <a:pt x="151" y="103"/>
                  </a:cubicBezTo>
                  <a:cubicBezTo>
                    <a:pt x="121" y="93"/>
                    <a:pt x="121" y="93"/>
                    <a:pt x="121" y="93"/>
                  </a:cubicBezTo>
                  <a:cubicBezTo>
                    <a:pt x="117" y="104"/>
                    <a:pt x="117" y="104"/>
                    <a:pt x="117" y="104"/>
                  </a:cubicBezTo>
                  <a:cubicBezTo>
                    <a:pt x="117" y="105"/>
                    <a:pt x="117" y="105"/>
                    <a:pt x="117" y="105"/>
                  </a:cubicBezTo>
                  <a:cubicBezTo>
                    <a:pt x="104" y="126"/>
                    <a:pt x="104" y="126"/>
                    <a:pt x="104" y="126"/>
                  </a:cubicBezTo>
                  <a:cubicBezTo>
                    <a:pt x="102" y="130"/>
                    <a:pt x="99" y="132"/>
                    <a:pt x="96" y="133"/>
                  </a:cubicBezTo>
                  <a:cubicBezTo>
                    <a:pt x="83" y="131"/>
                    <a:pt x="83" y="131"/>
                    <a:pt x="83" y="131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63" y="122"/>
                    <a:pt x="63" y="122"/>
                    <a:pt x="63" y="122"/>
                  </a:cubicBezTo>
                  <a:cubicBezTo>
                    <a:pt x="62" y="121"/>
                    <a:pt x="62" y="121"/>
                    <a:pt x="62" y="121"/>
                  </a:cubicBezTo>
                  <a:cubicBezTo>
                    <a:pt x="62" y="120"/>
                    <a:pt x="62" y="120"/>
                    <a:pt x="62" y="120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54" y="75"/>
                    <a:pt x="54" y="75"/>
                    <a:pt x="54" y="75"/>
                  </a:cubicBezTo>
                  <a:cubicBezTo>
                    <a:pt x="50" y="70"/>
                    <a:pt x="50" y="70"/>
                    <a:pt x="50" y="70"/>
                  </a:cubicBezTo>
                  <a:cubicBezTo>
                    <a:pt x="43" y="85"/>
                    <a:pt x="43" y="85"/>
                    <a:pt x="43" y="85"/>
                  </a:cubicBezTo>
                  <a:cubicBezTo>
                    <a:pt x="43" y="85"/>
                    <a:pt x="43" y="85"/>
                    <a:pt x="43" y="85"/>
                  </a:cubicBezTo>
                  <a:cubicBezTo>
                    <a:pt x="43" y="85"/>
                    <a:pt x="43" y="85"/>
                    <a:pt x="43" y="85"/>
                  </a:cubicBezTo>
                  <a:cubicBezTo>
                    <a:pt x="30" y="102"/>
                    <a:pt x="30" y="102"/>
                    <a:pt x="30" y="102"/>
                  </a:cubicBezTo>
                  <a:cubicBezTo>
                    <a:pt x="20" y="126"/>
                    <a:pt x="20" y="126"/>
                    <a:pt x="20" y="126"/>
                  </a:cubicBezTo>
                  <a:cubicBezTo>
                    <a:pt x="20" y="127"/>
                    <a:pt x="20" y="127"/>
                    <a:pt x="20" y="127"/>
                  </a:cubicBezTo>
                  <a:cubicBezTo>
                    <a:pt x="20" y="127"/>
                    <a:pt x="20" y="127"/>
                    <a:pt x="20" y="127"/>
                  </a:cubicBezTo>
                  <a:cubicBezTo>
                    <a:pt x="20" y="128"/>
                    <a:pt x="20" y="128"/>
                    <a:pt x="20" y="128"/>
                  </a:cubicBezTo>
                  <a:cubicBezTo>
                    <a:pt x="19" y="128"/>
                    <a:pt x="19" y="128"/>
                    <a:pt x="19" y="128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9" y="146"/>
                    <a:pt x="6" y="152"/>
                    <a:pt x="0" y="162"/>
                  </a:cubicBezTo>
                  <a:cubicBezTo>
                    <a:pt x="6" y="186"/>
                    <a:pt x="6" y="186"/>
                    <a:pt x="6" y="186"/>
                  </a:cubicBezTo>
                  <a:cubicBezTo>
                    <a:pt x="38" y="221"/>
                    <a:pt x="38" y="221"/>
                    <a:pt x="38" y="221"/>
                  </a:cubicBezTo>
                  <a:cubicBezTo>
                    <a:pt x="38" y="221"/>
                    <a:pt x="38" y="221"/>
                    <a:pt x="38" y="221"/>
                  </a:cubicBezTo>
                  <a:cubicBezTo>
                    <a:pt x="48" y="243"/>
                    <a:pt x="48" y="243"/>
                    <a:pt x="48" y="243"/>
                  </a:cubicBezTo>
                  <a:cubicBezTo>
                    <a:pt x="48" y="245"/>
                    <a:pt x="48" y="245"/>
                    <a:pt x="48" y="245"/>
                  </a:cubicBezTo>
                  <a:cubicBezTo>
                    <a:pt x="47" y="247"/>
                    <a:pt x="47" y="247"/>
                    <a:pt x="47" y="247"/>
                  </a:cubicBezTo>
                  <a:cubicBezTo>
                    <a:pt x="46" y="247"/>
                    <a:pt x="46" y="247"/>
                    <a:pt x="46" y="247"/>
                  </a:cubicBezTo>
                  <a:cubicBezTo>
                    <a:pt x="38" y="258"/>
                    <a:pt x="38" y="258"/>
                    <a:pt x="38" y="258"/>
                  </a:cubicBezTo>
                  <a:cubicBezTo>
                    <a:pt x="36" y="260"/>
                    <a:pt x="36" y="260"/>
                    <a:pt x="36" y="260"/>
                  </a:cubicBezTo>
                  <a:cubicBezTo>
                    <a:pt x="15" y="264"/>
                    <a:pt x="15" y="264"/>
                    <a:pt x="15" y="264"/>
                  </a:cubicBezTo>
                  <a:cubicBezTo>
                    <a:pt x="17" y="281"/>
                    <a:pt x="17" y="281"/>
                    <a:pt x="17" y="281"/>
                  </a:cubicBezTo>
                  <a:cubicBezTo>
                    <a:pt x="33" y="290"/>
                    <a:pt x="33" y="290"/>
                    <a:pt x="33" y="290"/>
                  </a:cubicBezTo>
                  <a:cubicBezTo>
                    <a:pt x="56" y="295"/>
                    <a:pt x="56" y="295"/>
                    <a:pt x="56" y="295"/>
                  </a:cubicBezTo>
                  <a:cubicBezTo>
                    <a:pt x="62" y="316"/>
                    <a:pt x="62" y="316"/>
                    <a:pt x="62" y="316"/>
                  </a:cubicBezTo>
                  <a:cubicBezTo>
                    <a:pt x="62" y="316"/>
                    <a:pt x="62" y="316"/>
                    <a:pt x="62" y="316"/>
                  </a:cubicBezTo>
                  <a:cubicBezTo>
                    <a:pt x="62" y="316"/>
                    <a:pt x="62" y="316"/>
                    <a:pt x="62" y="316"/>
                  </a:cubicBezTo>
                  <a:cubicBezTo>
                    <a:pt x="62" y="317"/>
                    <a:pt x="62" y="317"/>
                    <a:pt x="62" y="317"/>
                  </a:cubicBezTo>
                  <a:cubicBezTo>
                    <a:pt x="62" y="318"/>
                    <a:pt x="62" y="318"/>
                    <a:pt x="62" y="318"/>
                  </a:cubicBezTo>
                  <a:cubicBezTo>
                    <a:pt x="57" y="354"/>
                    <a:pt x="57" y="354"/>
                    <a:pt x="57" y="354"/>
                  </a:cubicBezTo>
                  <a:cubicBezTo>
                    <a:pt x="57" y="354"/>
                    <a:pt x="57" y="354"/>
                    <a:pt x="57" y="354"/>
                  </a:cubicBezTo>
                  <a:cubicBezTo>
                    <a:pt x="57" y="355"/>
                    <a:pt x="57" y="355"/>
                    <a:pt x="57" y="355"/>
                  </a:cubicBezTo>
                  <a:cubicBezTo>
                    <a:pt x="48" y="371"/>
                    <a:pt x="48" y="371"/>
                    <a:pt x="48" y="371"/>
                  </a:cubicBezTo>
                  <a:cubicBezTo>
                    <a:pt x="48" y="374"/>
                    <a:pt x="48" y="374"/>
                    <a:pt x="48" y="374"/>
                  </a:cubicBezTo>
                  <a:cubicBezTo>
                    <a:pt x="46" y="374"/>
                    <a:pt x="46" y="374"/>
                    <a:pt x="46" y="374"/>
                  </a:cubicBezTo>
                  <a:cubicBezTo>
                    <a:pt x="20" y="378"/>
                    <a:pt x="20" y="378"/>
                    <a:pt x="20" y="378"/>
                  </a:cubicBezTo>
                  <a:cubicBezTo>
                    <a:pt x="20" y="389"/>
                    <a:pt x="20" y="389"/>
                    <a:pt x="20" y="389"/>
                  </a:cubicBezTo>
                  <a:cubicBezTo>
                    <a:pt x="12" y="412"/>
                    <a:pt x="12" y="412"/>
                    <a:pt x="12" y="412"/>
                  </a:cubicBezTo>
                  <a:cubicBezTo>
                    <a:pt x="9" y="438"/>
                    <a:pt x="9" y="438"/>
                    <a:pt x="9" y="438"/>
                  </a:cubicBezTo>
                  <a:cubicBezTo>
                    <a:pt x="15" y="453"/>
                    <a:pt x="15" y="453"/>
                    <a:pt x="15" y="453"/>
                  </a:cubicBezTo>
                  <a:cubicBezTo>
                    <a:pt x="47" y="473"/>
                    <a:pt x="47" y="473"/>
                    <a:pt x="47" y="473"/>
                  </a:cubicBezTo>
                  <a:cubicBezTo>
                    <a:pt x="48" y="474"/>
                    <a:pt x="48" y="474"/>
                    <a:pt x="48" y="474"/>
                  </a:cubicBezTo>
                  <a:cubicBezTo>
                    <a:pt x="62" y="498"/>
                    <a:pt x="62" y="498"/>
                    <a:pt x="62" y="498"/>
                  </a:cubicBezTo>
                  <a:cubicBezTo>
                    <a:pt x="62" y="499"/>
                    <a:pt x="62" y="499"/>
                    <a:pt x="62" y="499"/>
                  </a:cubicBezTo>
                  <a:cubicBezTo>
                    <a:pt x="63" y="500"/>
                    <a:pt x="63" y="500"/>
                    <a:pt x="63" y="500"/>
                  </a:cubicBezTo>
                  <a:cubicBezTo>
                    <a:pt x="62" y="501"/>
                    <a:pt x="62" y="501"/>
                    <a:pt x="62" y="501"/>
                  </a:cubicBezTo>
                  <a:cubicBezTo>
                    <a:pt x="45" y="538"/>
                    <a:pt x="45" y="538"/>
                    <a:pt x="45" y="538"/>
                  </a:cubicBezTo>
                  <a:cubicBezTo>
                    <a:pt x="41" y="548"/>
                    <a:pt x="41" y="548"/>
                    <a:pt x="41" y="548"/>
                  </a:cubicBezTo>
                  <a:cubicBezTo>
                    <a:pt x="41" y="548"/>
                    <a:pt x="41" y="548"/>
                    <a:pt x="41" y="548"/>
                  </a:cubicBezTo>
                  <a:cubicBezTo>
                    <a:pt x="30" y="572"/>
                    <a:pt x="30" y="572"/>
                    <a:pt x="30" y="572"/>
                  </a:cubicBezTo>
                  <a:cubicBezTo>
                    <a:pt x="26" y="591"/>
                    <a:pt x="26" y="591"/>
                    <a:pt x="26" y="591"/>
                  </a:cubicBezTo>
                  <a:cubicBezTo>
                    <a:pt x="25" y="594"/>
                    <a:pt x="25" y="594"/>
                    <a:pt x="25" y="594"/>
                  </a:cubicBezTo>
                  <a:cubicBezTo>
                    <a:pt x="25" y="595"/>
                    <a:pt x="25" y="595"/>
                    <a:pt x="25" y="595"/>
                  </a:cubicBezTo>
                  <a:cubicBezTo>
                    <a:pt x="20" y="599"/>
                    <a:pt x="17" y="603"/>
                    <a:pt x="15" y="609"/>
                  </a:cubicBezTo>
                  <a:cubicBezTo>
                    <a:pt x="14" y="611"/>
                    <a:pt x="14" y="614"/>
                    <a:pt x="16" y="616"/>
                  </a:cubicBezTo>
                  <a:cubicBezTo>
                    <a:pt x="17" y="617"/>
                    <a:pt x="17" y="617"/>
                    <a:pt x="17" y="617"/>
                  </a:cubicBezTo>
                  <a:cubicBezTo>
                    <a:pt x="27" y="628"/>
                    <a:pt x="27" y="628"/>
                    <a:pt x="27" y="628"/>
                  </a:cubicBezTo>
                  <a:cubicBezTo>
                    <a:pt x="27" y="628"/>
                    <a:pt x="27" y="628"/>
                    <a:pt x="27" y="628"/>
                  </a:cubicBezTo>
                  <a:cubicBezTo>
                    <a:pt x="27" y="628"/>
                    <a:pt x="27" y="628"/>
                    <a:pt x="27" y="628"/>
                  </a:cubicBezTo>
                  <a:cubicBezTo>
                    <a:pt x="33" y="637"/>
                    <a:pt x="33" y="637"/>
                    <a:pt x="33" y="637"/>
                  </a:cubicBezTo>
                  <a:cubicBezTo>
                    <a:pt x="35" y="636"/>
                    <a:pt x="35" y="636"/>
                    <a:pt x="35" y="636"/>
                  </a:cubicBezTo>
                  <a:cubicBezTo>
                    <a:pt x="35" y="636"/>
                    <a:pt x="35" y="636"/>
                    <a:pt x="35" y="636"/>
                  </a:cubicBezTo>
                  <a:cubicBezTo>
                    <a:pt x="36" y="639"/>
                    <a:pt x="36" y="639"/>
                    <a:pt x="36" y="639"/>
                  </a:cubicBezTo>
                  <a:cubicBezTo>
                    <a:pt x="36" y="640"/>
                    <a:pt x="36" y="640"/>
                    <a:pt x="36" y="640"/>
                  </a:cubicBezTo>
                  <a:cubicBezTo>
                    <a:pt x="36" y="643"/>
                    <a:pt x="36" y="643"/>
                    <a:pt x="36" y="643"/>
                  </a:cubicBezTo>
                  <a:cubicBezTo>
                    <a:pt x="36" y="643"/>
                    <a:pt x="36" y="643"/>
                    <a:pt x="36" y="643"/>
                  </a:cubicBezTo>
                  <a:cubicBezTo>
                    <a:pt x="36" y="644"/>
                    <a:pt x="36" y="644"/>
                    <a:pt x="36" y="644"/>
                  </a:cubicBezTo>
                  <a:cubicBezTo>
                    <a:pt x="36" y="644"/>
                    <a:pt x="36" y="644"/>
                    <a:pt x="36" y="644"/>
                  </a:cubicBezTo>
                  <a:cubicBezTo>
                    <a:pt x="36" y="644"/>
                    <a:pt x="36" y="644"/>
                    <a:pt x="36" y="644"/>
                  </a:cubicBezTo>
                  <a:cubicBezTo>
                    <a:pt x="38" y="651"/>
                    <a:pt x="38" y="651"/>
                    <a:pt x="38" y="651"/>
                  </a:cubicBezTo>
                  <a:cubicBezTo>
                    <a:pt x="47" y="654"/>
                    <a:pt x="47" y="654"/>
                    <a:pt x="47" y="654"/>
                  </a:cubicBezTo>
                  <a:cubicBezTo>
                    <a:pt x="85" y="662"/>
                    <a:pt x="85" y="662"/>
                    <a:pt x="85" y="662"/>
                  </a:cubicBezTo>
                  <a:cubicBezTo>
                    <a:pt x="98" y="662"/>
                    <a:pt x="110" y="659"/>
                    <a:pt x="122" y="654"/>
                  </a:cubicBezTo>
                  <a:cubicBezTo>
                    <a:pt x="135" y="648"/>
                    <a:pt x="147" y="647"/>
                    <a:pt x="159" y="649"/>
                  </a:cubicBezTo>
                  <a:cubicBezTo>
                    <a:pt x="161" y="642"/>
                    <a:pt x="161" y="642"/>
                    <a:pt x="161" y="642"/>
                  </a:cubicBezTo>
                  <a:cubicBezTo>
                    <a:pt x="149" y="614"/>
                    <a:pt x="149" y="614"/>
                    <a:pt x="149" y="614"/>
                  </a:cubicBezTo>
                  <a:cubicBezTo>
                    <a:pt x="148" y="611"/>
                    <a:pt x="148" y="611"/>
                    <a:pt x="148" y="611"/>
                  </a:cubicBezTo>
                  <a:cubicBezTo>
                    <a:pt x="149" y="611"/>
                    <a:pt x="149" y="611"/>
                    <a:pt x="149" y="611"/>
                  </a:cubicBezTo>
                  <a:cubicBezTo>
                    <a:pt x="209" y="528"/>
                    <a:pt x="209" y="528"/>
                    <a:pt x="209" y="528"/>
                  </a:cubicBezTo>
                  <a:cubicBezTo>
                    <a:pt x="273" y="466"/>
                    <a:pt x="273" y="466"/>
                    <a:pt x="273" y="466"/>
                  </a:cubicBezTo>
                  <a:cubicBezTo>
                    <a:pt x="274" y="466"/>
                    <a:pt x="274" y="466"/>
                    <a:pt x="274" y="466"/>
                  </a:cubicBezTo>
                  <a:cubicBezTo>
                    <a:pt x="294" y="458"/>
                    <a:pt x="294" y="458"/>
                    <a:pt x="294" y="458"/>
                  </a:cubicBezTo>
                  <a:cubicBezTo>
                    <a:pt x="305" y="447"/>
                    <a:pt x="305" y="447"/>
                    <a:pt x="305" y="447"/>
                  </a:cubicBezTo>
                  <a:cubicBezTo>
                    <a:pt x="305" y="446"/>
                    <a:pt x="305" y="446"/>
                    <a:pt x="305" y="446"/>
                  </a:cubicBezTo>
                  <a:cubicBezTo>
                    <a:pt x="313" y="439"/>
                    <a:pt x="321" y="435"/>
                    <a:pt x="329" y="432"/>
                  </a:cubicBezTo>
                  <a:cubicBezTo>
                    <a:pt x="323" y="427"/>
                    <a:pt x="323" y="427"/>
                    <a:pt x="323" y="427"/>
                  </a:cubicBezTo>
                  <a:cubicBezTo>
                    <a:pt x="309" y="413"/>
                    <a:pt x="309" y="413"/>
                    <a:pt x="309" y="413"/>
                  </a:cubicBezTo>
                  <a:cubicBezTo>
                    <a:pt x="309" y="412"/>
                    <a:pt x="309" y="412"/>
                    <a:pt x="309" y="412"/>
                  </a:cubicBezTo>
                  <a:cubicBezTo>
                    <a:pt x="308" y="412"/>
                    <a:pt x="308" y="412"/>
                    <a:pt x="308" y="412"/>
                  </a:cubicBezTo>
                  <a:cubicBezTo>
                    <a:pt x="297" y="399"/>
                    <a:pt x="297" y="399"/>
                    <a:pt x="297" y="399"/>
                  </a:cubicBezTo>
                  <a:cubicBezTo>
                    <a:pt x="296" y="397"/>
                    <a:pt x="296" y="397"/>
                    <a:pt x="296" y="397"/>
                  </a:cubicBezTo>
                  <a:cubicBezTo>
                    <a:pt x="296" y="395"/>
                    <a:pt x="296" y="395"/>
                    <a:pt x="296" y="395"/>
                  </a:cubicBezTo>
                  <a:cubicBezTo>
                    <a:pt x="302" y="389"/>
                    <a:pt x="302" y="389"/>
                    <a:pt x="302" y="389"/>
                  </a:cubicBezTo>
                  <a:cubicBezTo>
                    <a:pt x="288" y="392"/>
                    <a:pt x="288" y="392"/>
                    <a:pt x="288" y="392"/>
                  </a:cubicBezTo>
                  <a:cubicBezTo>
                    <a:pt x="258" y="385"/>
                    <a:pt x="258" y="385"/>
                    <a:pt x="258" y="385"/>
                  </a:cubicBezTo>
                  <a:cubicBezTo>
                    <a:pt x="247" y="379"/>
                    <a:pt x="239" y="373"/>
                    <a:pt x="237" y="366"/>
                  </a:cubicBezTo>
                  <a:cubicBezTo>
                    <a:pt x="231" y="347"/>
                    <a:pt x="229" y="330"/>
                    <a:pt x="230" y="315"/>
                  </a:cubicBezTo>
                  <a:cubicBezTo>
                    <a:pt x="226" y="320"/>
                    <a:pt x="220" y="321"/>
                    <a:pt x="215" y="321"/>
                  </a:cubicBezTo>
                  <a:cubicBezTo>
                    <a:pt x="193" y="316"/>
                    <a:pt x="193" y="316"/>
                    <a:pt x="193" y="316"/>
                  </a:cubicBezTo>
                  <a:cubicBezTo>
                    <a:pt x="178" y="305"/>
                    <a:pt x="178" y="305"/>
                    <a:pt x="178" y="305"/>
                  </a:cubicBezTo>
                  <a:cubicBezTo>
                    <a:pt x="160" y="301"/>
                    <a:pt x="160" y="301"/>
                    <a:pt x="160" y="301"/>
                  </a:cubicBezTo>
                  <a:cubicBezTo>
                    <a:pt x="152" y="301"/>
                    <a:pt x="152" y="301"/>
                    <a:pt x="152" y="301"/>
                  </a:cubicBezTo>
                  <a:cubicBezTo>
                    <a:pt x="147" y="301"/>
                    <a:pt x="140" y="299"/>
                    <a:pt x="136" y="295"/>
                  </a:cubicBezTo>
                  <a:cubicBezTo>
                    <a:pt x="130" y="291"/>
                    <a:pt x="126" y="286"/>
                    <a:pt x="125" y="282"/>
                  </a:cubicBezTo>
                  <a:cubicBezTo>
                    <a:pt x="123" y="274"/>
                    <a:pt x="125" y="268"/>
                    <a:pt x="133" y="263"/>
                  </a:cubicBezTo>
                  <a:cubicBezTo>
                    <a:pt x="140" y="258"/>
                    <a:pt x="149" y="249"/>
                    <a:pt x="156" y="239"/>
                  </a:cubicBezTo>
                  <a:cubicBezTo>
                    <a:pt x="149" y="229"/>
                    <a:pt x="145" y="220"/>
                    <a:pt x="149" y="210"/>
                  </a:cubicBezTo>
                  <a:cubicBezTo>
                    <a:pt x="150" y="209"/>
                    <a:pt x="150" y="209"/>
                    <a:pt x="150" y="209"/>
                  </a:cubicBezTo>
                  <a:cubicBezTo>
                    <a:pt x="151" y="204"/>
                    <a:pt x="159" y="200"/>
                    <a:pt x="175" y="195"/>
                  </a:cubicBezTo>
                  <a:cubicBezTo>
                    <a:pt x="176" y="189"/>
                    <a:pt x="178" y="186"/>
                    <a:pt x="180" y="185"/>
                  </a:cubicBezTo>
                  <a:cubicBezTo>
                    <a:pt x="196" y="186"/>
                    <a:pt x="196" y="186"/>
                    <a:pt x="196" y="186"/>
                  </a:cubicBezTo>
                  <a:cubicBezTo>
                    <a:pt x="194" y="184"/>
                    <a:pt x="194" y="184"/>
                    <a:pt x="194" y="184"/>
                  </a:cubicBezTo>
                  <a:cubicBezTo>
                    <a:pt x="183" y="178"/>
                    <a:pt x="180" y="170"/>
                    <a:pt x="186" y="162"/>
                  </a:cubicBezTo>
                  <a:cubicBezTo>
                    <a:pt x="194" y="156"/>
                    <a:pt x="194" y="156"/>
                    <a:pt x="194" y="156"/>
                  </a:cubicBezTo>
                  <a:cubicBezTo>
                    <a:pt x="204" y="152"/>
                    <a:pt x="215" y="153"/>
                    <a:pt x="227" y="160"/>
                  </a:cubicBezTo>
                  <a:cubicBezTo>
                    <a:pt x="251" y="177"/>
                    <a:pt x="251" y="177"/>
                    <a:pt x="251" y="177"/>
                  </a:cubicBezTo>
                  <a:cubicBezTo>
                    <a:pt x="273" y="177"/>
                    <a:pt x="273" y="177"/>
                    <a:pt x="273" y="177"/>
                  </a:cubicBezTo>
                  <a:cubicBezTo>
                    <a:pt x="281" y="183"/>
                    <a:pt x="281" y="183"/>
                    <a:pt x="281" y="183"/>
                  </a:cubicBezTo>
                  <a:cubicBezTo>
                    <a:pt x="283" y="191"/>
                    <a:pt x="283" y="191"/>
                    <a:pt x="283" y="191"/>
                  </a:cubicBezTo>
                  <a:cubicBezTo>
                    <a:pt x="283" y="197"/>
                    <a:pt x="279" y="200"/>
                    <a:pt x="275" y="200"/>
                  </a:cubicBezTo>
                  <a:cubicBezTo>
                    <a:pt x="270" y="200"/>
                    <a:pt x="268" y="205"/>
                    <a:pt x="267" y="211"/>
                  </a:cubicBezTo>
                  <a:cubicBezTo>
                    <a:pt x="277" y="237"/>
                    <a:pt x="277" y="237"/>
                    <a:pt x="277" y="237"/>
                  </a:cubicBezTo>
                  <a:cubicBezTo>
                    <a:pt x="284" y="227"/>
                    <a:pt x="290" y="222"/>
                    <a:pt x="296" y="221"/>
                  </a:cubicBezTo>
                  <a:cubicBezTo>
                    <a:pt x="300" y="221"/>
                    <a:pt x="304" y="223"/>
                    <a:pt x="307" y="227"/>
                  </a:cubicBezTo>
                  <a:cubicBezTo>
                    <a:pt x="310" y="233"/>
                    <a:pt x="313" y="242"/>
                    <a:pt x="315" y="252"/>
                  </a:cubicBezTo>
                  <a:cubicBezTo>
                    <a:pt x="316" y="263"/>
                    <a:pt x="320" y="273"/>
                    <a:pt x="323" y="278"/>
                  </a:cubicBezTo>
                  <a:cubicBezTo>
                    <a:pt x="331" y="290"/>
                    <a:pt x="331" y="290"/>
                    <a:pt x="331" y="290"/>
                  </a:cubicBezTo>
                  <a:cubicBezTo>
                    <a:pt x="344" y="305"/>
                    <a:pt x="351" y="317"/>
                    <a:pt x="353" y="327"/>
                  </a:cubicBezTo>
                  <a:cubicBezTo>
                    <a:pt x="395" y="321"/>
                    <a:pt x="395" y="321"/>
                    <a:pt x="395" y="321"/>
                  </a:cubicBezTo>
                  <a:cubicBezTo>
                    <a:pt x="412" y="312"/>
                    <a:pt x="412" y="312"/>
                    <a:pt x="412" y="312"/>
                  </a:cubicBezTo>
                  <a:cubicBezTo>
                    <a:pt x="429" y="291"/>
                    <a:pt x="429" y="291"/>
                    <a:pt x="429" y="291"/>
                  </a:cubicBezTo>
                  <a:cubicBezTo>
                    <a:pt x="437" y="271"/>
                    <a:pt x="437" y="271"/>
                    <a:pt x="437" y="271"/>
                  </a:cubicBezTo>
                  <a:cubicBezTo>
                    <a:pt x="437" y="270"/>
                    <a:pt x="437" y="270"/>
                    <a:pt x="437" y="270"/>
                  </a:cubicBezTo>
                  <a:cubicBezTo>
                    <a:pt x="437" y="268"/>
                    <a:pt x="437" y="268"/>
                    <a:pt x="437" y="268"/>
                  </a:cubicBezTo>
                  <a:cubicBezTo>
                    <a:pt x="442" y="247"/>
                    <a:pt x="442" y="247"/>
                    <a:pt x="442" y="247"/>
                  </a:cubicBezTo>
                  <a:cubicBezTo>
                    <a:pt x="442" y="246"/>
                    <a:pt x="442" y="246"/>
                    <a:pt x="442" y="246"/>
                  </a:cubicBezTo>
                  <a:cubicBezTo>
                    <a:pt x="443" y="244"/>
                    <a:pt x="443" y="244"/>
                    <a:pt x="443" y="244"/>
                  </a:cubicBezTo>
                  <a:cubicBezTo>
                    <a:pt x="444" y="244"/>
                    <a:pt x="444" y="244"/>
                    <a:pt x="444" y="244"/>
                  </a:cubicBezTo>
                  <a:cubicBezTo>
                    <a:pt x="460" y="234"/>
                    <a:pt x="460" y="234"/>
                    <a:pt x="460" y="234"/>
                  </a:cubicBezTo>
                  <a:cubicBezTo>
                    <a:pt x="463" y="232"/>
                    <a:pt x="463" y="232"/>
                    <a:pt x="463" y="232"/>
                  </a:cubicBezTo>
                  <a:cubicBezTo>
                    <a:pt x="462" y="230"/>
                    <a:pt x="462" y="230"/>
                    <a:pt x="462" y="230"/>
                  </a:cubicBezTo>
                  <a:cubicBezTo>
                    <a:pt x="436" y="222"/>
                    <a:pt x="436" y="222"/>
                    <a:pt x="436" y="222"/>
                  </a:cubicBezTo>
                  <a:cubicBezTo>
                    <a:pt x="434" y="222"/>
                    <a:pt x="434" y="222"/>
                    <a:pt x="434" y="222"/>
                  </a:cubicBezTo>
                  <a:cubicBezTo>
                    <a:pt x="434" y="221"/>
                    <a:pt x="434" y="221"/>
                    <a:pt x="434" y="221"/>
                  </a:cubicBezTo>
                  <a:cubicBezTo>
                    <a:pt x="428" y="205"/>
                    <a:pt x="428" y="205"/>
                    <a:pt x="428" y="205"/>
                  </a:cubicBezTo>
                  <a:lnTo>
                    <a:pt x="426" y="2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HK" altLang="en-US"/>
            </a:p>
          </p:txBody>
        </p:sp>
        <p:sp>
          <p:nvSpPr>
            <p:cNvPr id="64" name="Freeform 34"/>
            <p:cNvSpPr/>
            <p:nvPr/>
          </p:nvSpPr>
          <p:spPr bwMode="auto">
            <a:xfrm>
              <a:off x="4614386" y="3670300"/>
              <a:ext cx="741363" cy="728663"/>
            </a:xfrm>
            <a:custGeom>
              <a:avLst/>
              <a:gdLst>
                <a:gd name="T0" fmla="*/ 108 w 491"/>
                <a:gd name="T1" fmla="*/ 159 h 483"/>
                <a:gd name="T2" fmla="*/ 4 w 491"/>
                <a:gd name="T3" fmla="*/ 215 h 483"/>
                <a:gd name="T4" fmla="*/ 40 w 491"/>
                <a:gd name="T5" fmla="*/ 293 h 483"/>
                <a:gd name="T6" fmla="*/ 41 w 491"/>
                <a:gd name="T7" fmla="*/ 294 h 483"/>
                <a:gd name="T8" fmla="*/ 88 w 491"/>
                <a:gd name="T9" fmla="*/ 377 h 483"/>
                <a:gd name="T10" fmla="*/ 115 w 491"/>
                <a:gd name="T11" fmla="*/ 383 h 483"/>
                <a:gd name="T12" fmla="*/ 139 w 491"/>
                <a:gd name="T13" fmla="*/ 397 h 483"/>
                <a:gd name="T14" fmla="*/ 280 w 491"/>
                <a:gd name="T15" fmla="*/ 408 h 483"/>
                <a:gd name="T16" fmla="*/ 287 w 491"/>
                <a:gd name="T17" fmla="*/ 457 h 483"/>
                <a:gd name="T18" fmla="*/ 344 w 491"/>
                <a:gd name="T19" fmla="*/ 450 h 483"/>
                <a:gd name="T20" fmla="*/ 375 w 491"/>
                <a:gd name="T21" fmla="*/ 482 h 483"/>
                <a:gd name="T22" fmla="*/ 399 w 491"/>
                <a:gd name="T23" fmla="*/ 460 h 483"/>
                <a:gd name="T24" fmla="*/ 429 w 491"/>
                <a:gd name="T25" fmla="*/ 462 h 483"/>
                <a:gd name="T26" fmla="*/ 458 w 491"/>
                <a:gd name="T27" fmla="*/ 437 h 483"/>
                <a:gd name="T28" fmla="*/ 453 w 491"/>
                <a:gd name="T29" fmla="*/ 430 h 483"/>
                <a:gd name="T30" fmla="*/ 456 w 491"/>
                <a:gd name="T31" fmla="*/ 403 h 483"/>
                <a:gd name="T32" fmla="*/ 402 w 491"/>
                <a:gd name="T33" fmla="*/ 387 h 483"/>
                <a:gd name="T34" fmla="*/ 375 w 491"/>
                <a:gd name="T35" fmla="*/ 345 h 483"/>
                <a:gd name="T36" fmla="*/ 365 w 491"/>
                <a:gd name="T37" fmla="*/ 312 h 483"/>
                <a:gd name="T38" fmla="*/ 392 w 491"/>
                <a:gd name="T39" fmla="*/ 299 h 483"/>
                <a:gd name="T40" fmla="*/ 410 w 491"/>
                <a:gd name="T41" fmla="*/ 269 h 483"/>
                <a:gd name="T42" fmla="*/ 423 w 491"/>
                <a:gd name="T43" fmla="*/ 259 h 483"/>
                <a:gd name="T44" fmla="*/ 421 w 491"/>
                <a:gd name="T45" fmla="*/ 213 h 483"/>
                <a:gd name="T46" fmla="*/ 449 w 491"/>
                <a:gd name="T47" fmla="*/ 219 h 483"/>
                <a:gd name="T48" fmla="*/ 450 w 491"/>
                <a:gd name="T49" fmla="*/ 222 h 483"/>
                <a:gd name="T50" fmla="*/ 491 w 491"/>
                <a:gd name="T51" fmla="*/ 214 h 483"/>
                <a:gd name="T52" fmla="*/ 445 w 491"/>
                <a:gd name="T53" fmla="*/ 180 h 483"/>
                <a:gd name="T54" fmla="*/ 401 w 491"/>
                <a:gd name="T55" fmla="*/ 168 h 483"/>
                <a:gd name="T56" fmla="*/ 400 w 491"/>
                <a:gd name="T57" fmla="*/ 167 h 483"/>
                <a:gd name="T58" fmla="*/ 345 w 491"/>
                <a:gd name="T59" fmla="*/ 127 h 483"/>
                <a:gd name="T60" fmla="*/ 391 w 491"/>
                <a:gd name="T61" fmla="*/ 76 h 483"/>
                <a:gd name="T62" fmla="*/ 373 w 491"/>
                <a:gd name="T63" fmla="*/ 25 h 483"/>
                <a:gd name="T64" fmla="*/ 299 w 491"/>
                <a:gd name="T65" fmla="*/ 38 h 483"/>
                <a:gd name="T66" fmla="*/ 267 w 491"/>
                <a:gd name="T67" fmla="*/ 19 h 483"/>
                <a:gd name="T68" fmla="*/ 252 w 491"/>
                <a:gd name="T69" fmla="*/ 15 h 483"/>
                <a:gd name="T70" fmla="*/ 250 w 491"/>
                <a:gd name="T71" fmla="*/ 8 h 483"/>
                <a:gd name="T72" fmla="*/ 250 w 491"/>
                <a:gd name="T73" fmla="*/ 7 h 483"/>
                <a:gd name="T74" fmla="*/ 249 w 491"/>
                <a:gd name="T75" fmla="*/ 4 h 483"/>
                <a:gd name="T76" fmla="*/ 249 w 491"/>
                <a:gd name="T77" fmla="*/ 0 h 483"/>
                <a:gd name="T78" fmla="*/ 244 w 491"/>
                <a:gd name="T79" fmla="*/ 28 h 483"/>
                <a:gd name="T80" fmla="*/ 241 w 491"/>
                <a:gd name="T81" fmla="*/ 48 h 483"/>
                <a:gd name="T82" fmla="*/ 244 w 491"/>
                <a:gd name="T83" fmla="*/ 89 h 483"/>
                <a:gd name="T84" fmla="*/ 241 w 491"/>
                <a:gd name="T85" fmla="*/ 92 h 483"/>
                <a:gd name="T86" fmla="*/ 229 w 491"/>
                <a:gd name="T87" fmla="*/ 127 h 483"/>
                <a:gd name="T88" fmla="*/ 177 w 491"/>
                <a:gd name="T89" fmla="*/ 144 h 483"/>
                <a:gd name="T90" fmla="*/ 110 w 491"/>
                <a:gd name="T91" fmla="*/ 159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91" h="483">
                  <a:moveTo>
                    <a:pt x="109" y="159"/>
                  </a:moveTo>
                  <a:cubicBezTo>
                    <a:pt x="108" y="159"/>
                    <a:pt x="108" y="159"/>
                    <a:pt x="108" y="159"/>
                  </a:cubicBezTo>
                  <a:cubicBezTo>
                    <a:pt x="28" y="192"/>
                    <a:pt x="28" y="192"/>
                    <a:pt x="28" y="192"/>
                  </a:cubicBezTo>
                  <a:cubicBezTo>
                    <a:pt x="4" y="215"/>
                    <a:pt x="4" y="215"/>
                    <a:pt x="4" y="215"/>
                  </a:cubicBezTo>
                  <a:cubicBezTo>
                    <a:pt x="0" y="251"/>
                    <a:pt x="4" y="272"/>
                    <a:pt x="16" y="278"/>
                  </a:cubicBezTo>
                  <a:cubicBezTo>
                    <a:pt x="40" y="293"/>
                    <a:pt x="40" y="293"/>
                    <a:pt x="40" y="293"/>
                  </a:cubicBezTo>
                  <a:cubicBezTo>
                    <a:pt x="41" y="293"/>
                    <a:pt x="41" y="293"/>
                    <a:pt x="41" y="293"/>
                  </a:cubicBezTo>
                  <a:cubicBezTo>
                    <a:pt x="41" y="294"/>
                    <a:pt x="41" y="294"/>
                    <a:pt x="41" y="294"/>
                  </a:cubicBezTo>
                  <a:cubicBezTo>
                    <a:pt x="47" y="333"/>
                    <a:pt x="47" y="333"/>
                    <a:pt x="47" y="333"/>
                  </a:cubicBezTo>
                  <a:cubicBezTo>
                    <a:pt x="67" y="360"/>
                    <a:pt x="81" y="373"/>
                    <a:pt x="88" y="377"/>
                  </a:cubicBezTo>
                  <a:cubicBezTo>
                    <a:pt x="111" y="382"/>
                    <a:pt x="111" y="382"/>
                    <a:pt x="111" y="382"/>
                  </a:cubicBezTo>
                  <a:cubicBezTo>
                    <a:pt x="115" y="383"/>
                    <a:pt x="115" y="383"/>
                    <a:pt x="115" y="383"/>
                  </a:cubicBezTo>
                  <a:cubicBezTo>
                    <a:pt x="115" y="384"/>
                    <a:pt x="115" y="384"/>
                    <a:pt x="115" y="384"/>
                  </a:cubicBezTo>
                  <a:cubicBezTo>
                    <a:pt x="118" y="388"/>
                    <a:pt x="125" y="392"/>
                    <a:pt x="139" y="397"/>
                  </a:cubicBezTo>
                  <a:cubicBezTo>
                    <a:pt x="202" y="400"/>
                    <a:pt x="202" y="400"/>
                    <a:pt x="202" y="400"/>
                  </a:cubicBezTo>
                  <a:cubicBezTo>
                    <a:pt x="249" y="400"/>
                    <a:pt x="275" y="403"/>
                    <a:pt x="280" y="408"/>
                  </a:cubicBezTo>
                  <a:cubicBezTo>
                    <a:pt x="286" y="412"/>
                    <a:pt x="287" y="423"/>
                    <a:pt x="286" y="439"/>
                  </a:cubicBezTo>
                  <a:cubicBezTo>
                    <a:pt x="285" y="449"/>
                    <a:pt x="286" y="456"/>
                    <a:pt x="287" y="457"/>
                  </a:cubicBezTo>
                  <a:cubicBezTo>
                    <a:pt x="310" y="451"/>
                    <a:pt x="310" y="451"/>
                    <a:pt x="310" y="451"/>
                  </a:cubicBezTo>
                  <a:cubicBezTo>
                    <a:pt x="328" y="445"/>
                    <a:pt x="338" y="445"/>
                    <a:pt x="344" y="450"/>
                  </a:cubicBezTo>
                  <a:cubicBezTo>
                    <a:pt x="352" y="461"/>
                    <a:pt x="352" y="461"/>
                    <a:pt x="352" y="461"/>
                  </a:cubicBezTo>
                  <a:cubicBezTo>
                    <a:pt x="365" y="477"/>
                    <a:pt x="373" y="483"/>
                    <a:pt x="375" y="482"/>
                  </a:cubicBezTo>
                  <a:cubicBezTo>
                    <a:pt x="382" y="480"/>
                    <a:pt x="389" y="474"/>
                    <a:pt x="396" y="463"/>
                  </a:cubicBezTo>
                  <a:cubicBezTo>
                    <a:pt x="399" y="460"/>
                    <a:pt x="399" y="460"/>
                    <a:pt x="399" y="460"/>
                  </a:cubicBezTo>
                  <a:cubicBezTo>
                    <a:pt x="418" y="472"/>
                    <a:pt x="418" y="472"/>
                    <a:pt x="418" y="472"/>
                  </a:cubicBezTo>
                  <a:cubicBezTo>
                    <a:pt x="429" y="462"/>
                    <a:pt x="429" y="462"/>
                    <a:pt x="429" y="462"/>
                  </a:cubicBezTo>
                  <a:cubicBezTo>
                    <a:pt x="432" y="447"/>
                    <a:pt x="440" y="440"/>
                    <a:pt x="452" y="439"/>
                  </a:cubicBezTo>
                  <a:cubicBezTo>
                    <a:pt x="458" y="437"/>
                    <a:pt x="458" y="437"/>
                    <a:pt x="458" y="437"/>
                  </a:cubicBezTo>
                  <a:cubicBezTo>
                    <a:pt x="456" y="432"/>
                    <a:pt x="456" y="432"/>
                    <a:pt x="456" y="432"/>
                  </a:cubicBezTo>
                  <a:cubicBezTo>
                    <a:pt x="453" y="430"/>
                    <a:pt x="453" y="430"/>
                    <a:pt x="453" y="430"/>
                  </a:cubicBezTo>
                  <a:cubicBezTo>
                    <a:pt x="454" y="429"/>
                    <a:pt x="454" y="429"/>
                    <a:pt x="454" y="429"/>
                  </a:cubicBezTo>
                  <a:cubicBezTo>
                    <a:pt x="456" y="403"/>
                    <a:pt x="456" y="403"/>
                    <a:pt x="456" y="403"/>
                  </a:cubicBezTo>
                  <a:cubicBezTo>
                    <a:pt x="447" y="390"/>
                    <a:pt x="437" y="386"/>
                    <a:pt x="425" y="388"/>
                  </a:cubicBezTo>
                  <a:cubicBezTo>
                    <a:pt x="413" y="391"/>
                    <a:pt x="405" y="391"/>
                    <a:pt x="402" y="387"/>
                  </a:cubicBezTo>
                  <a:cubicBezTo>
                    <a:pt x="400" y="384"/>
                    <a:pt x="400" y="382"/>
                    <a:pt x="400" y="378"/>
                  </a:cubicBezTo>
                  <a:cubicBezTo>
                    <a:pt x="392" y="365"/>
                    <a:pt x="385" y="354"/>
                    <a:pt x="375" y="345"/>
                  </a:cubicBezTo>
                  <a:cubicBezTo>
                    <a:pt x="363" y="334"/>
                    <a:pt x="359" y="325"/>
                    <a:pt x="363" y="315"/>
                  </a:cubicBezTo>
                  <a:cubicBezTo>
                    <a:pt x="365" y="312"/>
                    <a:pt x="365" y="312"/>
                    <a:pt x="365" y="312"/>
                  </a:cubicBezTo>
                  <a:cubicBezTo>
                    <a:pt x="394" y="317"/>
                    <a:pt x="394" y="317"/>
                    <a:pt x="394" y="317"/>
                  </a:cubicBezTo>
                  <a:cubicBezTo>
                    <a:pt x="392" y="299"/>
                    <a:pt x="392" y="299"/>
                    <a:pt x="392" y="299"/>
                  </a:cubicBezTo>
                  <a:cubicBezTo>
                    <a:pt x="391" y="289"/>
                    <a:pt x="392" y="282"/>
                    <a:pt x="397" y="276"/>
                  </a:cubicBezTo>
                  <a:cubicBezTo>
                    <a:pt x="400" y="272"/>
                    <a:pt x="405" y="270"/>
                    <a:pt x="410" y="269"/>
                  </a:cubicBezTo>
                  <a:cubicBezTo>
                    <a:pt x="423" y="265"/>
                    <a:pt x="423" y="265"/>
                    <a:pt x="423" y="265"/>
                  </a:cubicBezTo>
                  <a:cubicBezTo>
                    <a:pt x="423" y="259"/>
                    <a:pt x="423" y="259"/>
                    <a:pt x="423" y="259"/>
                  </a:cubicBezTo>
                  <a:cubicBezTo>
                    <a:pt x="413" y="239"/>
                    <a:pt x="410" y="225"/>
                    <a:pt x="414" y="218"/>
                  </a:cubicBezTo>
                  <a:cubicBezTo>
                    <a:pt x="421" y="213"/>
                    <a:pt x="421" y="213"/>
                    <a:pt x="421" y="213"/>
                  </a:cubicBezTo>
                  <a:cubicBezTo>
                    <a:pt x="424" y="212"/>
                    <a:pt x="434" y="214"/>
                    <a:pt x="449" y="219"/>
                  </a:cubicBezTo>
                  <a:cubicBezTo>
                    <a:pt x="449" y="219"/>
                    <a:pt x="449" y="219"/>
                    <a:pt x="449" y="219"/>
                  </a:cubicBezTo>
                  <a:cubicBezTo>
                    <a:pt x="450" y="220"/>
                    <a:pt x="450" y="220"/>
                    <a:pt x="450" y="220"/>
                  </a:cubicBezTo>
                  <a:cubicBezTo>
                    <a:pt x="450" y="222"/>
                    <a:pt x="450" y="222"/>
                    <a:pt x="450" y="222"/>
                  </a:cubicBezTo>
                  <a:cubicBezTo>
                    <a:pt x="462" y="236"/>
                    <a:pt x="468" y="245"/>
                    <a:pt x="471" y="247"/>
                  </a:cubicBezTo>
                  <a:cubicBezTo>
                    <a:pt x="491" y="214"/>
                    <a:pt x="491" y="214"/>
                    <a:pt x="491" y="214"/>
                  </a:cubicBezTo>
                  <a:cubicBezTo>
                    <a:pt x="473" y="192"/>
                    <a:pt x="464" y="176"/>
                    <a:pt x="461" y="170"/>
                  </a:cubicBezTo>
                  <a:cubicBezTo>
                    <a:pt x="445" y="180"/>
                    <a:pt x="445" y="180"/>
                    <a:pt x="445" y="180"/>
                  </a:cubicBezTo>
                  <a:cubicBezTo>
                    <a:pt x="443" y="178"/>
                    <a:pt x="443" y="178"/>
                    <a:pt x="443" y="178"/>
                  </a:cubicBezTo>
                  <a:cubicBezTo>
                    <a:pt x="401" y="168"/>
                    <a:pt x="401" y="168"/>
                    <a:pt x="401" y="168"/>
                  </a:cubicBezTo>
                  <a:cubicBezTo>
                    <a:pt x="400" y="168"/>
                    <a:pt x="400" y="168"/>
                    <a:pt x="400" y="168"/>
                  </a:cubicBezTo>
                  <a:cubicBezTo>
                    <a:pt x="400" y="167"/>
                    <a:pt x="400" y="167"/>
                    <a:pt x="400" y="167"/>
                  </a:cubicBezTo>
                  <a:cubicBezTo>
                    <a:pt x="382" y="158"/>
                    <a:pt x="371" y="149"/>
                    <a:pt x="370" y="139"/>
                  </a:cubicBezTo>
                  <a:cubicBezTo>
                    <a:pt x="345" y="127"/>
                    <a:pt x="345" y="127"/>
                    <a:pt x="345" y="127"/>
                  </a:cubicBezTo>
                  <a:cubicBezTo>
                    <a:pt x="345" y="103"/>
                    <a:pt x="345" y="103"/>
                    <a:pt x="345" y="103"/>
                  </a:cubicBezTo>
                  <a:cubicBezTo>
                    <a:pt x="391" y="76"/>
                    <a:pt x="391" y="76"/>
                    <a:pt x="391" y="76"/>
                  </a:cubicBezTo>
                  <a:cubicBezTo>
                    <a:pt x="389" y="63"/>
                    <a:pt x="386" y="50"/>
                    <a:pt x="381" y="40"/>
                  </a:cubicBezTo>
                  <a:cubicBezTo>
                    <a:pt x="373" y="25"/>
                    <a:pt x="373" y="25"/>
                    <a:pt x="373" y="25"/>
                  </a:cubicBezTo>
                  <a:cubicBezTo>
                    <a:pt x="342" y="28"/>
                    <a:pt x="342" y="28"/>
                    <a:pt x="342" y="28"/>
                  </a:cubicBezTo>
                  <a:cubicBezTo>
                    <a:pt x="327" y="35"/>
                    <a:pt x="313" y="38"/>
                    <a:pt x="299" y="38"/>
                  </a:cubicBezTo>
                  <a:cubicBezTo>
                    <a:pt x="267" y="30"/>
                    <a:pt x="267" y="30"/>
                    <a:pt x="267" y="30"/>
                  </a:cubicBezTo>
                  <a:cubicBezTo>
                    <a:pt x="267" y="19"/>
                    <a:pt x="267" y="19"/>
                    <a:pt x="267" y="19"/>
                  </a:cubicBezTo>
                  <a:cubicBezTo>
                    <a:pt x="261" y="18"/>
                    <a:pt x="261" y="18"/>
                    <a:pt x="261" y="18"/>
                  </a:cubicBezTo>
                  <a:cubicBezTo>
                    <a:pt x="252" y="15"/>
                    <a:pt x="252" y="15"/>
                    <a:pt x="252" y="15"/>
                  </a:cubicBezTo>
                  <a:cubicBezTo>
                    <a:pt x="250" y="8"/>
                    <a:pt x="250" y="8"/>
                    <a:pt x="250" y="8"/>
                  </a:cubicBezTo>
                  <a:cubicBezTo>
                    <a:pt x="250" y="8"/>
                    <a:pt x="250" y="8"/>
                    <a:pt x="250" y="8"/>
                  </a:cubicBezTo>
                  <a:cubicBezTo>
                    <a:pt x="250" y="7"/>
                    <a:pt x="250" y="7"/>
                    <a:pt x="250" y="7"/>
                  </a:cubicBezTo>
                  <a:cubicBezTo>
                    <a:pt x="250" y="7"/>
                    <a:pt x="250" y="7"/>
                    <a:pt x="250" y="7"/>
                  </a:cubicBezTo>
                  <a:cubicBezTo>
                    <a:pt x="250" y="7"/>
                    <a:pt x="250" y="7"/>
                    <a:pt x="250" y="7"/>
                  </a:cubicBezTo>
                  <a:cubicBezTo>
                    <a:pt x="249" y="4"/>
                    <a:pt x="249" y="4"/>
                    <a:pt x="249" y="4"/>
                  </a:cubicBezTo>
                  <a:cubicBezTo>
                    <a:pt x="249" y="3"/>
                    <a:pt x="249" y="3"/>
                    <a:pt x="249" y="3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247" y="1"/>
                    <a:pt x="247" y="1"/>
                    <a:pt x="247" y="1"/>
                  </a:cubicBezTo>
                  <a:cubicBezTo>
                    <a:pt x="244" y="28"/>
                    <a:pt x="244" y="28"/>
                    <a:pt x="244" y="28"/>
                  </a:cubicBezTo>
                  <a:cubicBezTo>
                    <a:pt x="243" y="38"/>
                    <a:pt x="243" y="38"/>
                    <a:pt x="243" y="38"/>
                  </a:cubicBezTo>
                  <a:cubicBezTo>
                    <a:pt x="241" y="43"/>
                    <a:pt x="239" y="46"/>
                    <a:pt x="241" y="48"/>
                  </a:cubicBezTo>
                  <a:cubicBezTo>
                    <a:pt x="247" y="56"/>
                    <a:pt x="245" y="64"/>
                    <a:pt x="240" y="72"/>
                  </a:cubicBezTo>
                  <a:cubicBezTo>
                    <a:pt x="244" y="89"/>
                    <a:pt x="244" y="89"/>
                    <a:pt x="244" y="89"/>
                  </a:cubicBezTo>
                  <a:cubicBezTo>
                    <a:pt x="243" y="91"/>
                    <a:pt x="243" y="91"/>
                    <a:pt x="243" y="91"/>
                  </a:cubicBezTo>
                  <a:cubicBezTo>
                    <a:pt x="241" y="92"/>
                    <a:pt x="241" y="92"/>
                    <a:pt x="241" y="92"/>
                  </a:cubicBezTo>
                  <a:cubicBezTo>
                    <a:pt x="229" y="103"/>
                    <a:pt x="229" y="103"/>
                    <a:pt x="229" y="103"/>
                  </a:cubicBezTo>
                  <a:cubicBezTo>
                    <a:pt x="229" y="127"/>
                    <a:pt x="229" y="127"/>
                    <a:pt x="229" y="127"/>
                  </a:cubicBezTo>
                  <a:cubicBezTo>
                    <a:pt x="225" y="129"/>
                    <a:pt x="225" y="129"/>
                    <a:pt x="225" y="129"/>
                  </a:cubicBezTo>
                  <a:cubicBezTo>
                    <a:pt x="202" y="139"/>
                    <a:pt x="186" y="144"/>
                    <a:pt x="177" y="144"/>
                  </a:cubicBezTo>
                  <a:cubicBezTo>
                    <a:pt x="130" y="141"/>
                    <a:pt x="130" y="141"/>
                    <a:pt x="130" y="141"/>
                  </a:cubicBezTo>
                  <a:cubicBezTo>
                    <a:pt x="110" y="159"/>
                    <a:pt x="110" y="159"/>
                    <a:pt x="110" y="159"/>
                  </a:cubicBezTo>
                  <a:lnTo>
                    <a:pt x="109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HK" altLang="en-US"/>
            </a:p>
          </p:txBody>
        </p:sp>
        <p:sp>
          <p:nvSpPr>
            <p:cNvPr id="65" name="Freeform 35"/>
            <p:cNvSpPr/>
            <p:nvPr/>
          </p:nvSpPr>
          <p:spPr bwMode="auto">
            <a:xfrm>
              <a:off x="6001861" y="5227638"/>
              <a:ext cx="211138" cy="509588"/>
            </a:xfrm>
            <a:custGeom>
              <a:avLst/>
              <a:gdLst>
                <a:gd name="T0" fmla="*/ 105 w 139"/>
                <a:gd name="T1" fmla="*/ 0 h 338"/>
                <a:gd name="T2" fmla="*/ 32 w 139"/>
                <a:gd name="T3" fmla="*/ 92 h 338"/>
                <a:gd name="T4" fmla="*/ 0 w 139"/>
                <a:gd name="T5" fmla="*/ 143 h 338"/>
                <a:gd name="T6" fmla="*/ 7 w 139"/>
                <a:gd name="T7" fmla="*/ 202 h 338"/>
                <a:gd name="T8" fmla="*/ 7 w 139"/>
                <a:gd name="T9" fmla="*/ 203 h 338"/>
                <a:gd name="T10" fmla="*/ 7 w 139"/>
                <a:gd name="T11" fmla="*/ 203 h 338"/>
                <a:gd name="T12" fmla="*/ 2 w 139"/>
                <a:gd name="T13" fmla="*/ 243 h 338"/>
                <a:gd name="T14" fmla="*/ 5 w 139"/>
                <a:gd name="T15" fmla="*/ 266 h 338"/>
                <a:gd name="T16" fmla="*/ 48 w 139"/>
                <a:gd name="T17" fmla="*/ 294 h 338"/>
                <a:gd name="T18" fmla="*/ 48 w 139"/>
                <a:gd name="T19" fmla="*/ 294 h 338"/>
                <a:gd name="T20" fmla="*/ 49 w 139"/>
                <a:gd name="T21" fmla="*/ 294 h 338"/>
                <a:gd name="T22" fmla="*/ 51 w 139"/>
                <a:gd name="T23" fmla="*/ 298 h 338"/>
                <a:gd name="T24" fmla="*/ 51 w 139"/>
                <a:gd name="T25" fmla="*/ 298 h 338"/>
                <a:gd name="T26" fmla="*/ 67 w 139"/>
                <a:gd name="T27" fmla="*/ 326 h 338"/>
                <a:gd name="T28" fmla="*/ 81 w 139"/>
                <a:gd name="T29" fmla="*/ 338 h 338"/>
                <a:gd name="T30" fmla="*/ 87 w 139"/>
                <a:gd name="T31" fmla="*/ 268 h 338"/>
                <a:gd name="T32" fmla="*/ 87 w 139"/>
                <a:gd name="T33" fmla="*/ 266 h 338"/>
                <a:gd name="T34" fmla="*/ 118 w 139"/>
                <a:gd name="T35" fmla="*/ 192 h 338"/>
                <a:gd name="T36" fmla="*/ 129 w 139"/>
                <a:gd name="T37" fmla="*/ 104 h 338"/>
                <a:gd name="T38" fmla="*/ 129 w 139"/>
                <a:gd name="T39" fmla="*/ 103 h 338"/>
                <a:gd name="T40" fmla="*/ 130 w 139"/>
                <a:gd name="T41" fmla="*/ 102 h 338"/>
                <a:gd name="T42" fmla="*/ 139 w 139"/>
                <a:gd name="T43" fmla="*/ 79 h 338"/>
                <a:gd name="T44" fmla="*/ 132 w 139"/>
                <a:gd name="T45" fmla="*/ 59 h 338"/>
                <a:gd name="T46" fmla="*/ 132 w 139"/>
                <a:gd name="T47" fmla="*/ 58 h 338"/>
                <a:gd name="T48" fmla="*/ 131 w 139"/>
                <a:gd name="T49" fmla="*/ 58 h 338"/>
                <a:gd name="T50" fmla="*/ 129 w 139"/>
                <a:gd name="T51" fmla="*/ 31 h 338"/>
                <a:gd name="T52" fmla="*/ 130 w 139"/>
                <a:gd name="T53" fmla="*/ 30 h 338"/>
                <a:gd name="T54" fmla="*/ 131 w 139"/>
                <a:gd name="T55" fmla="*/ 28 h 338"/>
                <a:gd name="T56" fmla="*/ 136 w 139"/>
                <a:gd name="T57" fmla="*/ 22 h 338"/>
                <a:gd name="T58" fmla="*/ 139 w 139"/>
                <a:gd name="T59" fmla="*/ 15 h 338"/>
                <a:gd name="T60" fmla="*/ 105 w 139"/>
                <a:gd name="T61" fmla="*/ 0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39" h="338">
                  <a:moveTo>
                    <a:pt x="105" y="0"/>
                  </a:moveTo>
                  <a:cubicBezTo>
                    <a:pt x="72" y="24"/>
                    <a:pt x="47" y="55"/>
                    <a:pt x="32" y="92"/>
                  </a:cubicBezTo>
                  <a:cubicBezTo>
                    <a:pt x="18" y="123"/>
                    <a:pt x="7" y="139"/>
                    <a:pt x="0" y="143"/>
                  </a:cubicBezTo>
                  <a:cubicBezTo>
                    <a:pt x="7" y="202"/>
                    <a:pt x="7" y="202"/>
                    <a:pt x="7" y="202"/>
                  </a:cubicBezTo>
                  <a:cubicBezTo>
                    <a:pt x="7" y="203"/>
                    <a:pt x="7" y="203"/>
                    <a:pt x="7" y="203"/>
                  </a:cubicBezTo>
                  <a:cubicBezTo>
                    <a:pt x="7" y="203"/>
                    <a:pt x="7" y="203"/>
                    <a:pt x="7" y="203"/>
                  </a:cubicBezTo>
                  <a:cubicBezTo>
                    <a:pt x="2" y="243"/>
                    <a:pt x="2" y="243"/>
                    <a:pt x="2" y="243"/>
                  </a:cubicBezTo>
                  <a:cubicBezTo>
                    <a:pt x="0" y="255"/>
                    <a:pt x="2" y="264"/>
                    <a:pt x="5" y="266"/>
                  </a:cubicBezTo>
                  <a:cubicBezTo>
                    <a:pt x="48" y="294"/>
                    <a:pt x="48" y="294"/>
                    <a:pt x="48" y="294"/>
                  </a:cubicBezTo>
                  <a:cubicBezTo>
                    <a:pt x="48" y="294"/>
                    <a:pt x="48" y="294"/>
                    <a:pt x="48" y="294"/>
                  </a:cubicBezTo>
                  <a:cubicBezTo>
                    <a:pt x="49" y="294"/>
                    <a:pt x="49" y="294"/>
                    <a:pt x="49" y="294"/>
                  </a:cubicBezTo>
                  <a:cubicBezTo>
                    <a:pt x="51" y="298"/>
                    <a:pt x="51" y="298"/>
                    <a:pt x="51" y="298"/>
                  </a:cubicBezTo>
                  <a:cubicBezTo>
                    <a:pt x="51" y="298"/>
                    <a:pt x="51" y="298"/>
                    <a:pt x="51" y="298"/>
                  </a:cubicBezTo>
                  <a:cubicBezTo>
                    <a:pt x="53" y="307"/>
                    <a:pt x="59" y="316"/>
                    <a:pt x="67" y="326"/>
                  </a:cubicBezTo>
                  <a:cubicBezTo>
                    <a:pt x="72" y="332"/>
                    <a:pt x="77" y="336"/>
                    <a:pt x="81" y="338"/>
                  </a:cubicBezTo>
                  <a:cubicBezTo>
                    <a:pt x="87" y="268"/>
                    <a:pt x="87" y="268"/>
                    <a:pt x="87" y="268"/>
                  </a:cubicBezTo>
                  <a:cubicBezTo>
                    <a:pt x="87" y="266"/>
                    <a:pt x="87" y="266"/>
                    <a:pt x="87" y="266"/>
                  </a:cubicBezTo>
                  <a:cubicBezTo>
                    <a:pt x="118" y="192"/>
                    <a:pt x="118" y="192"/>
                    <a:pt x="118" y="192"/>
                  </a:cubicBezTo>
                  <a:cubicBezTo>
                    <a:pt x="129" y="104"/>
                    <a:pt x="129" y="104"/>
                    <a:pt x="129" y="104"/>
                  </a:cubicBezTo>
                  <a:cubicBezTo>
                    <a:pt x="129" y="103"/>
                    <a:pt x="129" y="103"/>
                    <a:pt x="129" y="103"/>
                  </a:cubicBezTo>
                  <a:cubicBezTo>
                    <a:pt x="130" y="102"/>
                    <a:pt x="130" y="102"/>
                    <a:pt x="130" y="102"/>
                  </a:cubicBezTo>
                  <a:cubicBezTo>
                    <a:pt x="139" y="79"/>
                    <a:pt x="139" y="79"/>
                    <a:pt x="139" y="79"/>
                  </a:cubicBezTo>
                  <a:cubicBezTo>
                    <a:pt x="132" y="59"/>
                    <a:pt x="132" y="59"/>
                    <a:pt x="132" y="59"/>
                  </a:cubicBezTo>
                  <a:cubicBezTo>
                    <a:pt x="132" y="58"/>
                    <a:pt x="132" y="58"/>
                    <a:pt x="132" y="58"/>
                  </a:cubicBezTo>
                  <a:cubicBezTo>
                    <a:pt x="131" y="58"/>
                    <a:pt x="131" y="58"/>
                    <a:pt x="131" y="58"/>
                  </a:cubicBezTo>
                  <a:cubicBezTo>
                    <a:pt x="129" y="31"/>
                    <a:pt x="129" y="31"/>
                    <a:pt x="129" y="31"/>
                  </a:cubicBezTo>
                  <a:cubicBezTo>
                    <a:pt x="130" y="30"/>
                    <a:pt x="130" y="30"/>
                    <a:pt x="130" y="30"/>
                  </a:cubicBezTo>
                  <a:cubicBezTo>
                    <a:pt x="131" y="28"/>
                    <a:pt x="131" y="28"/>
                    <a:pt x="131" y="28"/>
                  </a:cubicBezTo>
                  <a:cubicBezTo>
                    <a:pt x="136" y="22"/>
                    <a:pt x="136" y="22"/>
                    <a:pt x="136" y="22"/>
                  </a:cubicBezTo>
                  <a:cubicBezTo>
                    <a:pt x="139" y="15"/>
                    <a:pt x="139" y="15"/>
                    <a:pt x="139" y="15"/>
                  </a:cubicBezTo>
                  <a:lnTo>
                    <a:pt x="10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HK" altLang="en-US"/>
            </a:p>
          </p:txBody>
        </p:sp>
        <p:sp>
          <p:nvSpPr>
            <p:cNvPr id="66" name="Freeform 36"/>
            <p:cNvSpPr/>
            <p:nvPr/>
          </p:nvSpPr>
          <p:spPr bwMode="auto">
            <a:xfrm>
              <a:off x="4446111" y="6130925"/>
              <a:ext cx="325438" cy="277813"/>
            </a:xfrm>
            <a:custGeom>
              <a:avLst/>
              <a:gdLst>
                <a:gd name="T0" fmla="*/ 98 w 216"/>
                <a:gd name="T1" fmla="*/ 18 h 184"/>
                <a:gd name="T2" fmla="*/ 95 w 216"/>
                <a:gd name="T3" fmla="*/ 24 h 184"/>
                <a:gd name="T4" fmla="*/ 95 w 216"/>
                <a:gd name="T5" fmla="*/ 25 h 184"/>
                <a:gd name="T6" fmla="*/ 94 w 216"/>
                <a:gd name="T7" fmla="*/ 27 h 184"/>
                <a:gd name="T8" fmla="*/ 50 w 216"/>
                <a:gd name="T9" fmla="*/ 37 h 184"/>
                <a:gd name="T10" fmla="*/ 52 w 216"/>
                <a:gd name="T11" fmla="*/ 43 h 184"/>
                <a:gd name="T12" fmla="*/ 66 w 216"/>
                <a:gd name="T13" fmla="*/ 58 h 184"/>
                <a:gd name="T14" fmla="*/ 62 w 216"/>
                <a:gd name="T15" fmla="*/ 60 h 184"/>
                <a:gd name="T16" fmla="*/ 42 w 216"/>
                <a:gd name="T17" fmla="*/ 70 h 184"/>
                <a:gd name="T18" fmla="*/ 10 w 216"/>
                <a:gd name="T19" fmla="*/ 94 h 184"/>
                <a:gd name="T20" fmla="*/ 18 w 216"/>
                <a:gd name="T21" fmla="*/ 165 h 184"/>
                <a:gd name="T22" fmla="*/ 49 w 216"/>
                <a:gd name="T23" fmla="*/ 168 h 184"/>
                <a:gd name="T24" fmla="*/ 50 w 216"/>
                <a:gd name="T25" fmla="*/ 168 h 184"/>
                <a:gd name="T26" fmla="*/ 50 w 216"/>
                <a:gd name="T27" fmla="*/ 169 h 184"/>
                <a:gd name="T28" fmla="*/ 82 w 216"/>
                <a:gd name="T29" fmla="*/ 184 h 184"/>
                <a:gd name="T30" fmla="*/ 116 w 216"/>
                <a:gd name="T31" fmla="*/ 179 h 184"/>
                <a:gd name="T32" fmla="*/ 165 w 216"/>
                <a:gd name="T33" fmla="*/ 139 h 184"/>
                <a:gd name="T34" fmla="*/ 166 w 216"/>
                <a:gd name="T35" fmla="*/ 139 h 184"/>
                <a:gd name="T36" fmla="*/ 169 w 216"/>
                <a:gd name="T37" fmla="*/ 137 h 184"/>
                <a:gd name="T38" fmla="*/ 183 w 216"/>
                <a:gd name="T39" fmla="*/ 132 h 184"/>
                <a:gd name="T40" fmla="*/ 179 w 216"/>
                <a:gd name="T41" fmla="*/ 88 h 184"/>
                <a:gd name="T42" fmla="*/ 179 w 216"/>
                <a:gd name="T43" fmla="*/ 86 h 184"/>
                <a:gd name="T44" fmla="*/ 198 w 216"/>
                <a:gd name="T45" fmla="*/ 58 h 184"/>
                <a:gd name="T46" fmla="*/ 198 w 216"/>
                <a:gd name="T47" fmla="*/ 57 h 184"/>
                <a:gd name="T48" fmla="*/ 199 w 216"/>
                <a:gd name="T49" fmla="*/ 57 h 184"/>
                <a:gd name="T50" fmla="*/ 214 w 216"/>
                <a:gd name="T51" fmla="*/ 46 h 184"/>
                <a:gd name="T52" fmla="*/ 210 w 216"/>
                <a:gd name="T53" fmla="*/ 12 h 184"/>
                <a:gd name="T54" fmla="*/ 195 w 216"/>
                <a:gd name="T55" fmla="*/ 0 h 184"/>
                <a:gd name="T56" fmla="*/ 197 w 216"/>
                <a:gd name="T57" fmla="*/ 16 h 184"/>
                <a:gd name="T58" fmla="*/ 169 w 216"/>
                <a:gd name="T59" fmla="*/ 11 h 184"/>
                <a:gd name="T60" fmla="*/ 156 w 216"/>
                <a:gd name="T61" fmla="*/ 18 h 184"/>
                <a:gd name="T62" fmla="*/ 155 w 216"/>
                <a:gd name="T63" fmla="*/ 18 h 184"/>
                <a:gd name="T64" fmla="*/ 155 w 216"/>
                <a:gd name="T65" fmla="*/ 18 h 184"/>
                <a:gd name="T66" fmla="*/ 98 w 216"/>
                <a:gd name="T67" fmla="*/ 18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16" h="184">
                  <a:moveTo>
                    <a:pt x="98" y="18"/>
                  </a:moveTo>
                  <a:cubicBezTo>
                    <a:pt x="95" y="24"/>
                    <a:pt x="95" y="24"/>
                    <a:pt x="95" y="24"/>
                  </a:cubicBezTo>
                  <a:cubicBezTo>
                    <a:pt x="95" y="25"/>
                    <a:pt x="95" y="25"/>
                    <a:pt x="95" y="25"/>
                  </a:cubicBezTo>
                  <a:cubicBezTo>
                    <a:pt x="94" y="27"/>
                    <a:pt x="94" y="27"/>
                    <a:pt x="94" y="27"/>
                  </a:cubicBezTo>
                  <a:cubicBezTo>
                    <a:pt x="50" y="37"/>
                    <a:pt x="50" y="37"/>
                    <a:pt x="50" y="37"/>
                  </a:cubicBezTo>
                  <a:cubicBezTo>
                    <a:pt x="52" y="43"/>
                    <a:pt x="52" y="43"/>
                    <a:pt x="52" y="43"/>
                  </a:cubicBezTo>
                  <a:cubicBezTo>
                    <a:pt x="66" y="58"/>
                    <a:pt x="66" y="58"/>
                    <a:pt x="66" y="58"/>
                  </a:cubicBezTo>
                  <a:cubicBezTo>
                    <a:pt x="65" y="58"/>
                    <a:pt x="63" y="60"/>
                    <a:pt x="62" y="60"/>
                  </a:cubicBezTo>
                  <a:cubicBezTo>
                    <a:pt x="42" y="70"/>
                    <a:pt x="42" y="70"/>
                    <a:pt x="42" y="70"/>
                  </a:cubicBezTo>
                  <a:cubicBezTo>
                    <a:pt x="10" y="94"/>
                    <a:pt x="10" y="94"/>
                    <a:pt x="10" y="94"/>
                  </a:cubicBezTo>
                  <a:cubicBezTo>
                    <a:pt x="0" y="107"/>
                    <a:pt x="2" y="130"/>
                    <a:pt x="18" y="165"/>
                  </a:cubicBezTo>
                  <a:cubicBezTo>
                    <a:pt x="49" y="168"/>
                    <a:pt x="49" y="168"/>
                    <a:pt x="49" y="168"/>
                  </a:cubicBezTo>
                  <a:cubicBezTo>
                    <a:pt x="50" y="168"/>
                    <a:pt x="50" y="168"/>
                    <a:pt x="50" y="168"/>
                  </a:cubicBezTo>
                  <a:cubicBezTo>
                    <a:pt x="50" y="169"/>
                    <a:pt x="50" y="169"/>
                    <a:pt x="50" y="169"/>
                  </a:cubicBezTo>
                  <a:cubicBezTo>
                    <a:pt x="82" y="184"/>
                    <a:pt x="82" y="184"/>
                    <a:pt x="82" y="184"/>
                  </a:cubicBezTo>
                  <a:cubicBezTo>
                    <a:pt x="116" y="179"/>
                    <a:pt x="116" y="179"/>
                    <a:pt x="116" y="179"/>
                  </a:cubicBezTo>
                  <a:cubicBezTo>
                    <a:pt x="130" y="176"/>
                    <a:pt x="145" y="163"/>
                    <a:pt x="165" y="139"/>
                  </a:cubicBezTo>
                  <a:cubicBezTo>
                    <a:pt x="166" y="139"/>
                    <a:pt x="166" y="139"/>
                    <a:pt x="166" y="139"/>
                  </a:cubicBezTo>
                  <a:cubicBezTo>
                    <a:pt x="169" y="137"/>
                    <a:pt x="169" y="137"/>
                    <a:pt x="169" y="137"/>
                  </a:cubicBezTo>
                  <a:cubicBezTo>
                    <a:pt x="183" y="132"/>
                    <a:pt x="183" y="132"/>
                    <a:pt x="183" y="132"/>
                  </a:cubicBezTo>
                  <a:cubicBezTo>
                    <a:pt x="179" y="88"/>
                    <a:pt x="179" y="88"/>
                    <a:pt x="179" y="88"/>
                  </a:cubicBezTo>
                  <a:cubicBezTo>
                    <a:pt x="179" y="86"/>
                    <a:pt x="179" y="86"/>
                    <a:pt x="179" y="86"/>
                  </a:cubicBezTo>
                  <a:cubicBezTo>
                    <a:pt x="198" y="58"/>
                    <a:pt x="198" y="58"/>
                    <a:pt x="198" y="58"/>
                  </a:cubicBezTo>
                  <a:cubicBezTo>
                    <a:pt x="198" y="57"/>
                    <a:pt x="198" y="57"/>
                    <a:pt x="198" y="57"/>
                  </a:cubicBezTo>
                  <a:cubicBezTo>
                    <a:pt x="199" y="57"/>
                    <a:pt x="199" y="57"/>
                    <a:pt x="199" y="57"/>
                  </a:cubicBezTo>
                  <a:cubicBezTo>
                    <a:pt x="214" y="46"/>
                    <a:pt x="214" y="46"/>
                    <a:pt x="214" y="46"/>
                  </a:cubicBezTo>
                  <a:cubicBezTo>
                    <a:pt x="216" y="33"/>
                    <a:pt x="215" y="22"/>
                    <a:pt x="210" y="12"/>
                  </a:cubicBezTo>
                  <a:cubicBezTo>
                    <a:pt x="205" y="4"/>
                    <a:pt x="200" y="0"/>
                    <a:pt x="195" y="0"/>
                  </a:cubicBezTo>
                  <a:cubicBezTo>
                    <a:pt x="197" y="16"/>
                    <a:pt x="197" y="16"/>
                    <a:pt x="197" y="16"/>
                  </a:cubicBezTo>
                  <a:cubicBezTo>
                    <a:pt x="169" y="11"/>
                    <a:pt x="169" y="11"/>
                    <a:pt x="169" y="11"/>
                  </a:cubicBezTo>
                  <a:cubicBezTo>
                    <a:pt x="156" y="18"/>
                    <a:pt x="156" y="18"/>
                    <a:pt x="156" y="18"/>
                  </a:cubicBezTo>
                  <a:cubicBezTo>
                    <a:pt x="155" y="18"/>
                    <a:pt x="155" y="18"/>
                    <a:pt x="155" y="18"/>
                  </a:cubicBezTo>
                  <a:cubicBezTo>
                    <a:pt x="155" y="18"/>
                    <a:pt x="155" y="18"/>
                    <a:pt x="155" y="18"/>
                  </a:cubicBezTo>
                  <a:lnTo>
                    <a:pt x="98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HK" altLang="en-US"/>
            </a:p>
          </p:txBody>
        </p:sp>
      </p:grpSp>
      <p:cxnSp>
        <p:nvCxnSpPr>
          <p:cNvPr id="67" name="直接连接符 66"/>
          <p:cNvCxnSpPr/>
          <p:nvPr/>
        </p:nvCxnSpPr>
        <p:spPr>
          <a:xfrm>
            <a:off x="2705100" y="3829050"/>
            <a:ext cx="2255838" cy="0"/>
          </a:xfrm>
          <a:prstGeom prst="line">
            <a:avLst/>
          </a:prstGeom>
          <a:ln w="12700">
            <a:solidFill>
              <a:srgbClr val="01AC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椭圆 13"/>
          <p:cNvSpPr/>
          <p:nvPr/>
        </p:nvSpPr>
        <p:spPr>
          <a:xfrm>
            <a:off x="4810125" y="3684588"/>
            <a:ext cx="296863" cy="298450"/>
          </a:xfrm>
          <a:prstGeom prst="ellipse">
            <a:avLst/>
          </a:prstGeom>
          <a:solidFill>
            <a:srgbClr val="01ACBE"/>
          </a:solidFill>
          <a:ln>
            <a:solidFill>
              <a:srgbClr val="01ACBE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1990725" y="3662363"/>
            <a:ext cx="728663" cy="328612"/>
          </a:xfrm>
          <a:prstGeom prst="rect">
            <a:avLst/>
          </a:prstGeom>
          <a:solidFill>
            <a:srgbClr val="01ACBE"/>
          </a:solidFill>
          <a:ln>
            <a:solidFill>
              <a:srgbClr val="01AC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000" dirty="0">
                <a:latin typeface="微软雅黑 Light" pitchFamily="34" charset="-122"/>
                <a:ea typeface="微软雅黑 Light" pitchFamily="34" charset="-122"/>
              </a:rPr>
              <a:t>青海</a:t>
            </a:r>
          </a:p>
        </p:txBody>
      </p:sp>
      <p:sp>
        <p:nvSpPr>
          <p:cNvPr id="7187" name="矩形 18"/>
          <p:cNvSpPr>
            <a:spLocks noChangeArrowheads="1"/>
          </p:cNvSpPr>
          <p:nvPr/>
        </p:nvSpPr>
        <p:spPr bwMode="auto">
          <a:xfrm>
            <a:off x="304800" y="4090988"/>
            <a:ext cx="2519363" cy="112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1400">
                <a:solidFill>
                  <a:srgbClr val="666666"/>
                </a:solidFill>
                <a:latin typeface="微软雅黑 Light" pitchFamily="34" charset="-122"/>
                <a:ea typeface="微软雅黑 Light" pitchFamily="34" charset="-122"/>
              </a:rPr>
              <a:t>研究背景是指一项课题的由来、意义、环境、状态、前人的研究成果等，以及研究该课题目前所具有的条件等。</a:t>
            </a:r>
          </a:p>
        </p:txBody>
      </p:sp>
      <p:sp>
        <p:nvSpPr>
          <p:cNvPr id="75" name="椭圆 74"/>
          <p:cNvSpPr/>
          <p:nvPr/>
        </p:nvSpPr>
        <p:spPr>
          <a:xfrm>
            <a:off x="6788150" y="4852988"/>
            <a:ext cx="296863" cy="298450"/>
          </a:xfrm>
          <a:prstGeom prst="ellipse">
            <a:avLst/>
          </a:prstGeom>
          <a:solidFill>
            <a:srgbClr val="01ACBE"/>
          </a:solidFill>
          <a:ln>
            <a:solidFill>
              <a:srgbClr val="01ACBE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cxnSp>
        <p:nvCxnSpPr>
          <p:cNvPr id="77" name="肘形连接符 76"/>
          <p:cNvCxnSpPr/>
          <p:nvPr/>
        </p:nvCxnSpPr>
        <p:spPr>
          <a:xfrm flipV="1">
            <a:off x="7078663" y="3684588"/>
            <a:ext cx="2212975" cy="1317625"/>
          </a:xfrm>
          <a:prstGeom prst="bentConnector3">
            <a:avLst/>
          </a:prstGeom>
          <a:ln w="12700">
            <a:solidFill>
              <a:srgbClr val="01AC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矩形 77"/>
          <p:cNvSpPr/>
          <p:nvPr/>
        </p:nvSpPr>
        <p:spPr>
          <a:xfrm>
            <a:off x="9297988" y="3519488"/>
            <a:ext cx="728662" cy="330200"/>
          </a:xfrm>
          <a:prstGeom prst="rect">
            <a:avLst/>
          </a:prstGeom>
          <a:solidFill>
            <a:srgbClr val="01ACBE"/>
          </a:solidFill>
          <a:ln>
            <a:solidFill>
              <a:srgbClr val="01AC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000" dirty="0">
                <a:latin typeface="微软雅黑 Light" pitchFamily="34" charset="-122"/>
                <a:ea typeface="微软雅黑 Light" pitchFamily="34" charset="-122"/>
              </a:rPr>
              <a:t>广西</a:t>
            </a:r>
          </a:p>
        </p:txBody>
      </p:sp>
      <p:sp>
        <p:nvSpPr>
          <p:cNvPr id="7191" name="矩形 78"/>
          <p:cNvSpPr>
            <a:spLocks noChangeArrowheads="1"/>
          </p:cNvSpPr>
          <p:nvPr/>
        </p:nvSpPr>
        <p:spPr bwMode="auto">
          <a:xfrm>
            <a:off x="9191625" y="3900488"/>
            <a:ext cx="2519363" cy="112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1400">
                <a:solidFill>
                  <a:srgbClr val="666666"/>
                </a:solidFill>
                <a:latin typeface="微软雅黑 Light" pitchFamily="34" charset="-122"/>
                <a:ea typeface="微软雅黑 Light" pitchFamily="34" charset="-122"/>
              </a:rPr>
              <a:t>研究背景是指一项课题的由来、意义、环境、状态、前人的研究成果等，以及研究该课题目前所具有的条件等。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-100013"/>
            <a:ext cx="12192000" cy="792163"/>
          </a:xfrm>
          <a:prstGeom prst="rect">
            <a:avLst/>
          </a:prstGeom>
          <a:solidFill>
            <a:srgbClr val="01ACBE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HK" altLang="en-US"/>
          </a:p>
        </p:txBody>
      </p:sp>
      <p:sp>
        <p:nvSpPr>
          <p:cNvPr id="4" name="矩形 3"/>
          <p:cNvSpPr/>
          <p:nvPr/>
        </p:nvSpPr>
        <p:spPr>
          <a:xfrm>
            <a:off x="2381250" y="84138"/>
            <a:ext cx="1512888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HK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407988" y="79375"/>
            <a:ext cx="165735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400" spc="3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论文绪论</a:t>
            </a:r>
            <a:endParaRPr lang="zh-HK" altLang="en-US" sz="2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2208213" y="71438"/>
            <a:ext cx="0" cy="461962"/>
          </a:xfrm>
          <a:prstGeom prst="line">
            <a:avLst/>
          </a:prstGeom>
          <a:ln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4162425" y="57150"/>
            <a:ext cx="1633538" cy="4619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>
              <a:defRPr sz="2400" spc="30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r>
              <a:rPr lang="zh-CN" altLang="en-US" dirty="0">
                <a:solidFill>
                  <a:schemeClr val="bg1"/>
                </a:solidFill>
              </a:rPr>
              <a:t>研究方法</a:t>
            </a:r>
            <a:endParaRPr lang="zh-HK" altLang="en-US" dirty="0">
              <a:solidFill>
                <a:schemeClr val="bg1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935663" y="92075"/>
            <a:ext cx="1563687" cy="4619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>
              <a:defRPr sz="2400" spc="30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r>
              <a:rPr lang="zh-CN" altLang="en-US" dirty="0">
                <a:solidFill>
                  <a:schemeClr val="bg1"/>
                </a:solidFill>
              </a:rPr>
              <a:t>研究结果</a:t>
            </a:r>
            <a:endParaRPr lang="zh-HK" altLang="en-US" dirty="0">
              <a:solidFill>
                <a:schemeClr val="bg1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642225" y="92075"/>
            <a:ext cx="1633538" cy="4619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>
              <a:defRPr sz="2400" spc="30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r>
              <a:rPr lang="zh-CN" altLang="en-US" dirty="0">
                <a:solidFill>
                  <a:schemeClr val="bg1"/>
                </a:solidFill>
              </a:rPr>
              <a:t>问题讨论</a:t>
            </a:r>
            <a:endParaRPr lang="zh-HK" altLang="en-US" dirty="0">
              <a:solidFill>
                <a:schemeClr val="bg1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418638" y="92075"/>
            <a:ext cx="1743075" cy="4619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>
              <a:defRPr sz="2400" spc="30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r>
              <a:rPr lang="zh-CN" altLang="en-US" dirty="0">
                <a:solidFill>
                  <a:schemeClr val="bg1"/>
                </a:solidFill>
              </a:rPr>
              <a:t>论文总结</a:t>
            </a:r>
            <a:endParaRPr lang="zh-HK" altLang="en-US" dirty="0">
              <a:solidFill>
                <a:schemeClr val="bg1"/>
              </a:solidFill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4037013" y="92075"/>
            <a:ext cx="0" cy="461963"/>
          </a:xfrm>
          <a:prstGeom prst="line">
            <a:avLst/>
          </a:prstGeom>
          <a:ln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5795963" y="92075"/>
            <a:ext cx="0" cy="461963"/>
          </a:xfrm>
          <a:prstGeom prst="line">
            <a:avLst/>
          </a:prstGeom>
          <a:ln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7535863" y="76200"/>
            <a:ext cx="0" cy="460375"/>
          </a:xfrm>
          <a:prstGeom prst="line">
            <a:avLst/>
          </a:prstGeom>
          <a:ln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9297988" y="96838"/>
            <a:ext cx="0" cy="461962"/>
          </a:xfrm>
          <a:prstGeom prst="line">
            <a:avLst/>
          </a:prstGeom>
          <a:ln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2379663" y="79375"/>
            <a:ext cx="1638300" cy="4619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>
              <a:defRPr sz="2400" spc="30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r>
              <a:rPr lang="zh-CN" altLang="en-US" dirty="0"/>
              <a:t>研究背景</a:t>
            </a:r>
            <a:endParaRPr lang="zh-HK" altLang="en-US" dirty="0"/>
          </a:p>
        </p:txBody>
      </p:sp>
      <p:grpSp>
        <p:nvGrpSpPr>
          <p:cNvPr id="8207" name="组合 68"/>
          <p:cNvGrpSpPr/>
          <p:nvPr/>
        </p:nvGrpSpPr>
        <p:grpSpPr bwMode="auto">
          <a:xfrm>
            <a:off x="4768850" y="1844675"/>
            <a:ext cx="1871663" cy="1873250"/>
            <a:chOff x="4569844" y="1590261"/>
            <a:chExt cx="2126470" cy="2126470"/>
          </a:xfrm>
        </p:grpSpPr>
        <p:grpSp>
          <p:nvGrpSpPr>
            <p:cNvPr id="8233" name="组合 94"/>
            <p:cNvGrpSpPr/>
            <p:nvPr/>
          </p:nvGrpSpPr>
          <p:grpSpPr bwMode="auto">
            <a:xfrm rot="4752894">
              <a:off x="4569844" y="1590261"/>
              <a:ext cx="2126470" cy="2126470"/>
              <a:chOff x="6434552" y="2291798"/>
              <a:chExt cx="2741066" cy="2741066"/>
            </a:xfrm>
          </p:grpSpPr>
          <p:sp>
            <p:nvSpPr>
              <p:cNvPr id="98" name="Freeform 49"/>
              <p:cNvSpPr/>
              <p:nvPr/>
            </p:nvSpPr>
            <p:spPr bwMode="auto">
              <a:xfrm>
                <a:off x="6434551" y="2291798"/>
                <a:ext cx="2741066" cy="2741066"/>
              </a:xfrm>
              <a:custGeom>
                <a:avLst/>
                <a:gdLst>
                  <a:gd name="T0" fmla="*/ 0 w 240"/>
                  <a:gd name="T1" fmla="*/ 53 h 240"/>
                  <a:gd name="T2" fmla="*/ 54 w 240"/>
                  <a:gd name="T3" fmla="*/ 106 h 240"/>
                  <a:gd name="T4" fmla="*/ 134 w 240"/>
                  <a:gd name="T5" fmla="*/ 187 h 240"/>
                  <a:gd name="T6" fmla="*/ 134 w 240"/>
                  <a:gd name="T7" fmla="*/ 187 h 240"/>
                  <a:gd name="T8" fmla="*/ 134 w 240"/>
                  <a:gd name="T9" fmla="*/ 187 h 240"/>
                  <a:gd name="T10" fmla="*/ 187 w 240"/>
                  <a:gd name="T11" fmla="*/ 240 h 240"/>
                  <a:gd name="T12" fmla="*/ 240 w 240"/>
                  <a:gd name="T13" fmla="*/ 187 h 240"/>
                  <a:gd name="T14" fmla="*/ 187 w 240"/>
                  <a:gd name="T15" fmla="*/ 134 h 240"/>
                  <a:gd name="T16" fmla="*/ 187 w 240"/>
                  <a:gd name="T17" fmla="*/ 134 h 240"/>
                  <a:gd name="T18" fmla="*/ 187 w 240"/>
                  <a:gd name="T19" fmla="*/ 134 h 240"/>
                  <a:gd name="T20" fmla="*/ 107 w 240"/>
                  <a:gd name="T21" fmla="*/ 53 h 240"/>
                  <a:gd name="T22" fmla="*/ 107 w 240"/>
                  <a:gd name="T23" fmla="*/ 53 h 240"/>
                  <a:gd name="T24" fmla="*/ 54 w 240"/>
                  <a:gd name="T25" fmla="*/ 0 h 240"/>
                  <a:gd name="T26" fmla="*/ 0 w 240"/>
                  <a:gd name="T27" fmla="*/ 53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40" h="240">
                    <a:moveTo>
                      <a:pt x="0" y="53"/>
                    </a:moveTo>
                    <a:cubicBezTo>
                      <a:pt x="0" y="83"/>
                      <a:pt x="24" y="106"/>
                      <a:pt x="54" y="106"/>
                    </a:cubicBezTo>
                    <a:cubicBezTo>
                      <a:pt x="107" y="106"/>
                      <a:pt x="134" y="134"/>
                      <a:pt x="134" y="187"/>
                    </a:cubicBezTo>
                    <a:cubicBezTo>
                      <a:pt x="134" y="187"/>
                      <a:pt x="134" y="187"/>
                      <a:pt x="134" y="187"/>
                    </a:cubicBezTo>
                    <a:cubicBezTo>
                      <a:pt x="134" y="187"/>
                      <a:pt x="134" y="187"/>
                      <a:pt x="134" y="187"/>
                    </a:cubicBezTo>
                    <a:cubicBezTo>
                      <a:pt x="134" y="216"/>
                      <a:pt x="158" y="240"/>
                      <a:pt x="187" y="240"/>
                    </a:cubicBezTo>
                    <a:cubicBezTo>
                      <a:pt x="217" y="240"/>
                      <a:pt x="240" y="216"/>
                      <a:pt x="240" y="187"/>
                    </a:cubicBezTo>
                    <a:cubicBezTo>
                      <a:pt x="240" y="158"/>
                      <a:pt x="217" y="134"/>
                      <a:pt x="187" y="134"/>
                    </a:cubicBezTo>
                    <a:cubicBezTo>
                      <a:pt x="187" y="134"/>
                      <a:pt x="187" y="134"/>
                      <a:pt x="187" y="134"/>
                    </a:cubicBezTo>
                    <a:cubicBezTo>
                      <a:pt x="187" y="134"/>
                      <a:pt x="187" y="134"/>
                      <a:pt x="187" y="134"/>
                    </a:cubicBezTo>
                    <a:cubicBezTo>
                      <a:pt x="134" y="134"/>
                      <a:pt x="107" y="106"/>
                      <a:pt x="107" y="53"/>
                    </a:cubicBezTo>
                    <a:cubicBezTo>
                      <a:pt x="107" y="53"/>
                      <a:pt x="107" y="53"/>
                      <a:pt x="107" y="53"/>
                    </a:cubicBezTo>
                    <a:cubicBezTo>
                      <a:pt x="107" y="24"/>
                      <a:pt x="83" y="0"/>
                      <a:pt x="54" y="0"/>
                    </a:cubicBezTo>
                    <a:cubicBezTo>
                      <a:pt x="24" y="0"/>
                      <a:pt x="0" y="24"/>
                      <a:pt x="0" y="53"/>
                    </a:cubicBezTo>
                    <a:close/>
                  </a:path>
                </a:pathLst>
              </a:custGeom>
              <a:solidFill>
                <a:srgbClr val="01ACBE"/>
              </a:soli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99" name="椭圆 98"/>
              <p:cNvSpPr/>
              <p:nvPr/>
            </p:nvSpPr>
            <p:spPr>
              <a:xfrm>
                <a:off x="6625611" y="2493412"/>
                <a:ext cx="831612" cy="82069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100" name="椭圆 99"/>
              <p:cNvSpPr/>
              <p:nvPr/>
            </p:nvSpPr>
            <p:spPr>
              <a:xfrm>
                <a:off x="8143706" y="4007711"/>
                <a:ext cx="819996" cy="82301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sp>
          <p:nvSpPr>
            <p:cNvPr id="8234" name="文本框 95"/>
            <p:cNvSpPr txBox="1">
              <a:spLocks noChangeArrowheads="1"/>
            </p:cNvSpPr>
            <p:nvPr/>
          </p:nvSpPr>
          <p:spPr bwMode="auto">
            <a:xfrm>
              <a:off x="5842035" y="1737006"/>
              <a:ext cx="602487" cy="5243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2400">
                  <a:solidFill>
                    <a:srgbClr val="01ACBE"/>
                  </a:solidFill>
                </a:rPr>
                <a:t>01</a:t>
              </a:r>
              <a:endParaRPr lang="zh-CN" altLang="en-US" sz="2400">
                <a:solidFill>
                  <a:srgbClr val="01ACBE"/>
                </a:solidFill>
              </a:endParaRPr>
            </a:p>
          </p:txBody>
        </p:sp>
        <p:sp>
          <p:nvSpPr>
            <p:cNvPr id="8235" name="文本框 96"/>
            <p:cNvSpPr txBox="1">
              <a:spLocks noChangeArrowheads="1"/>
            </p:cNvSpPr>
            <p:nvPr/>
          </p:nvSpPr>
          <p:spPr bwMode="auto">
            <a:xfrm>
              <a:off x="4906638" y="3090586"/>
              <a:ext cx="694867" cy="5243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2400">
                  <a:solidFill>
                    <a:srgbClr val="01ACBE"/>
                  </a:solidFill>
                </a:rPr>
                <a:t>02</a:t>
              </a:r>
              <a:endParaRPr lang="zh-CN" altLang="en-US" sz="2400">
                <a:solidFill>
                  <a:srgbClr val="01ACBE"/>
                </a:solidFill>
              </a:endParaRPr>
            </a:p>
          </p:txBody>
        </p:sp>
      </p:grpSp>
      <p:grpSp>
        <p:nvGrpSpPr>
          <p:cNvPr id="8208" name="组合 69"/>
          <p:cNvGrpSpPr/>
          <p:nvPr/>
        </p:nvGrpSpPr>
        <p:grpSpPr bwMode="auto">
          <a:xfrm>
            <a:off x="5775325" y="2693988"/>
            <a:ext cx="1871663" cy="1873250"/>
            <a:chOff x="5714070" y="2554621"/>
            <a:chExt cx="2126470" cy="2126470"/>
          </a:xfrm>
        </p:grpSpPr>
        <p:grpSp>
          <p:nvGrpSpPr>
            <p:cNvPr id="8227" name="组合 88"/>
            <p:cNvGrpSpPr/>
            <p:nvPr/>
          </p:nvGrpSpPr>
          <p:grpSpPr bwMode="auto">
            <a:xfrm>
              <a:off x="5714070" y="2554621"/>
              <a:ext cx="2126470" cy="2126470"/>
              <a:chOff x="6434552" y="2291798"/>
              <a:chExt cx="2741066" cy="2741066"/>
            </a:xfrm>
          </p:grpSpPr>
          <p:sp>
            <p:nvSpPr>
              <p:cNvPr id="92" name="Freeform 49"/>
              <p:cNvSpPr/>
              <p:nvPr/>
            </p:nvSpPr>
            <p:spPr bwMode="auto">
              <a:xfrm>
                <a:off x="6434552" y="2291798"/>
                <a:ext cx="2741066" cy="2741066"/>
              </a:xfrm>
              <a:custGeom>
                <a:avLst/>
                <a:gdLst>
                  <a:gd name="T0" fmla="*/ 0 w 240"/>
                  <a:gd name="T1" fmla="*/ 53 h 240"/>
                  <a:gd name="T2" fmla="*/ 54 w 240"/>
                  <a:gd name="T3" fmla="*/ 106 h 240"/>
                  <a:gd name="T4" fmla="*/ 134 w 240"/>
                  <a:gd name="T5" fmla="*/ 187 h 240"/>
                  <a:gd name="T6" fmla="*/ 134 w 240"/>
                  <a:gd name="T7" fmla="*/ 187 h 240"/>
                  <a:gd name="T8" fmla="*/ 134 w 240"/>
                  <a:gd name="T9" fmla="*/ 187 h 240"/>
                  <a:gd name="T10" fmla="*/ 187 w 240"/>
                  <a:gd name="T11" fmla="*/ 240 h 240"/>
                  <a:gd name="T12" fmla="*/ 240 w 240"/>
                  <a:gd name="T13" fmla="*/ 187 h 240"/>
                  <a:gd name="T14" fmla="*/ 187 w 240"/>
                  <a:gd name="T15" fmla="*/ 134 h 240"/>
                  <a:gd name="T16" fmla="*/ 187 w 240"/>
                  <a:gd name="T17" fmla="*/ 134 h 240"/>
                  <a:gd name="T18" fmla="*/ 187 w 240"/>
                  <a:gd name="T19" fmla="*/ 134 h 240"/>
                  <a:gd name="T20" fmla="*/ 107 w 240"/>
                  <a:gd name="T21" fmla="*/ 53 h 240"/>
                  <a:gd name="T22" fmla="*/ 107 w 240"/>
                  <a:gd name="T23" fmla="*/ 53 h 240"/>
                  <a:gd name="T24" fmla="*/ 54 w 240"/>
                  <a:gd name="T25" fmla="*/ 0 h 240"/>
                  <a:gd name="T26" fmla="*/ 0 w 240"/>
                  <a:gd name="T27" fmla="*/ 53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40" h="240">
                    <a:moveTo>
                      <a:pt x="0" y="53"/>
                    </a:moveTo>
                    <a:cubicBezTo>
                      <a:pt x="0" y="83"/>
                      <a:pt x="24" y="106"/>
                      <a:pt x="54" y="106"/>
                    </a:cubicBezTo>
                    <a:cubicBezTo>
                      <a:pt x="107" y="106"/>
                      <a:pt x="134" y="134"/>
                      <a:pt x="134" y="187"/>
                    </a:cubicBezTo>
                    <a:cubicBezTo>
                      <a:pt x="134" y="187"/>
                      <a:pt x="134" y="187"/>
                      <a:pt x="134" y="187"/>
                    </a:cubicBezTo>
                    <a:cubicBezTo>
                      <a:pt x="134" y="187"/>
                      <a:pt x="134" y="187"/>
                      <a:pt x="134" y="187"/>
                    </a:cubicBezTo>
                    <a:cubicBezTo>
                      <a:pt x="134" y="216"/>
                      <a:pt x="158" y="240"/>
                      <a:pt x="187" y="240"/>
                    </a:cubicBezTo>
                    <a:cubicBezTo>
                      <a:pt x="217" y="240"/>
                      <a:pt x="240" y="216"/>
                      <a:pt x="240" y="187"/>
                    </a:cubicBezTo>
                    <a:cubicBezTo>
                      <a:pt x="240" y="158"/>
                      <a:pt x="217" y="134"/>
                      <a:pt x="187" y="134"/>
                    </a:cubicBezTo>
                    <a:cubicBezTo>
                      <a:pt x="187" y="134"/>
                      <a:pt x="187" y="134"/>
                      <a:pt x="187" y="134"/>
                    </a:cubicBezTo>
                    <a:cubicBezTo>
                      <a:pt x="187" y="134"/>
                      <a:pt x="187" y="134"/>
                      <a:pt x="187" y="134"/>
                    </a:cubicBezTo>
                    <a:cubicBezTo>
                      <a:pt x="134" y="134"/>
                      <a:pt x="107" y="106"/>
                      <a:pt x="107" y="53"/>
                    </a:cubicBezTo>
                    <a:cubicBezTo>
                      <a:pt x="107" y="53"/>
                      <a:pt x="107" y="53"/>
                      <a:pt x="107" y="53"/>
                    </a:cubicBezTo>
                    <a:cubicBezTo>
                      <a:pt x="107" y="24"/>
                      <a:pt x="83" y="0"/>
                      <a:pt x="54" y="0"/>
                    </a:cubicBezTo>
                    <a:cubicBezTo>
                      <a:pt x="24" y="0"/>
                      <a:pt x="0" y="24"/>
                      <a:pt x="0" y="53"/>
                    </a:cubicBezTo>
                    <a:close/>
                  </a:path>
                </a:pathLst>
              </a:custGeom>
              <a:solidFill>
                <a:srgbClr val="F4AC00"/>
              </a:soli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93" name="椭圆 92"/>
              <p:cNvSpPr/>
              <p:nvPr/>
            </p:nvSpPr>
            <p:spPr>
              <a:xfrm>
                <a:off x="6639144" y="2491571"/>
                <a:ext cx="820693" cy="82232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94" name="椭圆 93"/>
              <p:cNvSpPr/>
              <p:nvPr/>
            </p:nvSpPr>
            <p:spPr>
              <a:xfrm>
                <a:off x="8143359" y="4022386"/>
                <a:ext cx="820691" cy="82232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sp>
          <p:nvSpPr>
            <p:cNvPr id="8228" name="文本框 89"/>
            <p:cNvSpPr txBox="1">
              <a:spLocks noChangeArrowheads="1"/>
            </p:cNvSpPr>
            <p:nvPr/>
          </p:nvSpPr>
          <p:spPr bwMode="auto">
            <a:xfrm>
              <a:off x="5938767" y="2805766"/>
              <a:ext cx="663975" cy="5243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2400">
                  <a:solidFill>
                    <a:srgbClr val="FFA000"/>
                  </a:solidFill>
                </a:rPr>
                <a:t>03</a:t>
              </a:r>
              <a:endParaRPr lang="zh-CN" altLang="en-US" sz="2400">
                <a:solidFill>
                  <a:srgbClr val="FFA000"/>
                </a:solidFill>
              </a:endParaRPr>
            </a:p>
          </p:txBody>
        </p:sp>
        <p:sp>
          <p:nvSpPr>
            <p:cNvPr id="8229" name="文本框 90"/>
            <p:cNvSpPr txBox="1">
              <a:spLocks noChangeArrowheads="1"/>
            </p:cNvSpPr>
            <p:nvPr/>
          </p:nvSpPr>
          <p:spPr bwMode="auto">
            <a:xfrm>
              <a:off x="7107079" y="3984781"/>
              <a:ext cx="727218" cy="5243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2400">
                  <a:solidFill>
                    <a:srgbClr val="FFA000"/>
                  </a:solidFill>
                </a:rPr>
                <a:t>04</a:t>
              </a:r>
              <a:endParaRPr lang="zh-CN" altLang="en-US" sz="2400">
                <a:solidFill>
                  <a:srgbClr val="FFA000"/>
                </a:solidFill>
              </a:endParaRPr>
            </a:p>
          </p:txBody>
        </p:sp>
      </p:grpSp>
      <p:grpSp>
        <p:nvGrpSpPr>
          <p:cNvPr id="8209" name="组合 70"/>
          <p:cNvGrpSpPr/>
          <p:nvPr/>
        </p:nvGrpSpPr>
        <p:grpSpPr bwMode="auto">
          <a:xfrm>
            <a:off x="4953000" y="3721100"/>
            <a:ext cx="1871663" cy="1873250"/>
            <a:chOff x="4778801" y="3721803"/>
            <a:chExt cx="2126470" cy="2126470"/>
          </a:xfrm>
        </p:grpSpPr>
        <p:grpSp>
          <p:nvGrpSpPr>
            <p:cNvPr id="8221" name="组合 82"/>
            <p:cNvGrpSpPr/>
            <p:nvPr/>
          </p:nvGrpSpPr>
          <p:grpSpPr bwMode="auto">
            <a:xfrm rot="4657203">
              <a:off x="4778801" y="3721803"/>
              <a:ext cx="2126470" cy="2126470"/>
              <a:chOff x="6434552" y="2291798"/>
              <a:chExt cx="2741066" cy="2741066"/>
            </a:xfrm>
          </p:grpSpPr>
          <p:sp>
            <p:nvSpPr>
              <p:cNvPr id="86" name="Freeform 49"/>
              <p:cNvSpPr/>
              <p:nvPr/>
            </p:nvSpPr>
            <p:spPr bwMode="auto">
              <a:xfrm>
                <a:off x="6425422" y="2278176"/>
                <a:ext cx="2743388" cy="2743390"/>
              </a:xfrm>
              <a:custGeom>
                <a:avLst/>
                <a:gdLst>
                  <a:gd name="T0" fmla="*/ 0 w 240"/>
                  <a:gd name="T1" fmla="*/ 53 h 240"/>
                  <a:gd name="T2" fmla="*/ 54 w 240"/>
                  <a:gd name="T3" fmla="*/ 106 h 240"/>
                  <a:gd name="T4" fmla="*/ 134 w 240"/>
                  <a:gd name="T5" fmla="*/ 187 h 240"/>
                  <a:gd name="T6" fmla="*/ 134 w 240"/>
                  <a:gd name="T7" fmla="*/ 187 h 240"/>
                  <a:gd name="T8" fmla="*/ 134 w 240"/>
                  <a:gd name="T9" fmla="*/ 187 h 240"/>
                  <a:gd name="T10" fmla="*/ 187 w 240"/>
                  <a:gd name="T11" fmla="*/ 240 h 240"/>
                  <a:gd name="T12" fmla="*/ 240 w 240"/>
                  <a:gd name="T13" fmla="*/ 187 h 240"/>
                  <a:gd name="T14" fmla="*/ 187 w 240"/>
                  <a:gd name="T15" fmla="*/ 134 h 240"/>
                  <a:gd name="T16" fmla="*/ 187 w 240"/>
                  <a:gd name="T17" fmla="*/ 134 h 240"/>
                  <a:gd name="T18" fmla="*/ 187 w 240"/>
                  <a:gd name="T19" fmla="*/ 134 h 240"/>
                  <a:gd name="T20" fmla="*/ 107 w 240"/>
                  <a:gd name="T21" fmla="*/ 53 h 240"/>
                  <a:gd name="T22" fmla="*/ 107 w 240"/>
                  <a:gd name="T23" fmla="*/ 53 h 240"/>
                  <a:gd name="T24" fmla="*/ 54 w 240"/>
                  <a:gd name="T25" fmla="*/ 0 h 240"/>
                  <a:gd name="T26" fmla="*/ 0 w 240"/>
                  <a:gd name="T27" fmla="*/ 53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40" h="240">
                    <a:moveTo>
                      <a:pt x="0" y="53"/>
                    </a:moveTo>
                    <a:cubicBezTo>
                      <a:pt x="0" y="83"/>
                      <a:pt x="24" y="106"/>
                      <a:pt x="54" y="106"/>
                    </a:cubicBezTo>
                    <a:cubicBezTo>
                      <a:pt x="107" y="106"/>
                      <a:pt x="134" y="134"/>
                      <a:pt x="134" y="187"/>
                    </a:cubicBezTo>
                    <a:cubicBezTo>
                      <a:pt x="134" y="187"/>
                      <a:pt x="134" y="187"/>
                      <a:pt x="134" y="187"/>
                    </a:cubicBezTo>
                    <a:cubicBezTo>
                      <a:pt x="134" y="187"/>
                      <a:pt x="134" y="187"/>
                      <a:pt x="134" y="187"/>
                    </a:cubicBezTo>
                    <a:cubicBezTo>
                      <a:pt x="134" y="216"/>
                      <a:pt x="158" y="240"/>
                      <a:pt x="187" y="240"/>
                    </a:cubicBezTo>
                    <a:cubicBezTo>
                      <a:pt x="217" y="240"/>
                      <a:pt x="240" y="216"/>
                      <a:pt x="240" y="187"/>
                    </a:cubicBezTo>
                    <a:cubicBezTo>
                      <a:pt x="240" y="158"/>
                      <a:pt x="217" y="134"/>
                      <a:pt x="187" y="134"/>
                    </a:cubicBezTo>
                    <a:cubicBezTo>
                      <a:pt x="187" y="134"/>
                      <a:pt x="187" y="134"/>
                      <a:pt x="187" y="134"/>
                    </a:cubicBezTo>
                    <a:cubicBezTo>
                      <a:pt x="187" y="134"/>
                      <a:pt x="187" y="134"/>
                      <a:pt x="187" y="134"/>
                    </a:cubicBezTo>
                    <a:cubicBezTo>
                      <a:pt x="134" y="134"/>
                      <a:pt x="107" y="106"/>
                      <a:pt x="107" y="53"/>
                    </a:cubicBezTo>
                    <a:cubicBezTo>
                      <a:pt x="107" y="53"/>
                      <a:pt x="107" y="53"/>
                      <a:pt x="107" y="53"/>
                    </a:cubicBezTo>
                    <a:cubicBezTo>
                      <a:pt x="107" y="24"/>
                      <a:pt x="83" y="0"/>
                      <a:pt x="54" y="0"/>
                    </a:cubicBezTo>
                    <a:cubicBezTo>
                      <a:pt x="24" y="0"/>
                      <a:pt x="0" y="24"/>
                      <a:pt x="0" y="53"/>
                    </a:cubicBezTo>
                    <a:close/>
                  </a:path>
                </a:pathLst>
              </a:custGeom>
              <a:solidFill>
                <a:srgbClr val="01ACBE"/>
              </a:soli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87" name="椭圆 86"/>
              <p:cNvSpPr/>
              <p:nvPr/>
            </p:nvSpPr>
            <p:spPr>
              <a:xfrm>
                <a:off x="6628764" y="2488857"/>
                <a:ext cx="822320" cy="82301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88" name="椭圆 87"/>
              <p:cNvSpPr/>
              <p:nvPr/>
            </p:nvSpPr>
            <p:spPr>
              <a:xfrm>
                <a:off x="8136397" y="4007805"/>
                <a:ext cx="822320" cy="82301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sp>
          <p:nvSpPr>
            <p:cNvPr id="8222" name="文本框 83"/>
            <p:cNvSpPr txBox="1">
              <a:spLocks noChangeArrowheads="1"/>
            </p:cNvSpPr>
            <p:nvPr/>
          </p:nvSpPr>
          <p:spPr bwMode="auto">
            <a:xfrm>
              <a:off x="6032074" y="3864275"/>
              <a:ext cx="570670" cy="5243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2400">
                  <a:solidFill>
                    <a:srgbClr val="01ACBE"/>
                  </a:solidFill>
                </a:rPr>
                <a:t>05</a:t>
              </a:r>
              <a:endParaRPr lang="zh-CN" altLang="en-US" sz="2400">
                <a:solidFill>
                  <a:srgbClr val="01ACBE"/>
                </a:solidFill>
              </a:endParaRPr>
            </a:p>
          </p:txBody>
        </p:sp>
        <p:sp>
          <p:nvSpPr>
            <p:cNvPr id="8223" name="文本框 84"/>
            <p:cNvSpPr txBox="1">
              <a:spLocks noChangeArrowheads="1"/>
            </p:cNvSpPr>
            <p:nvPr/>
          </p:nvSpPr>
          <p:spPr bwMode="auto">
            <a:xfrm>
              <a:off x="5107716" y="5237006"/>
              <a:ext cx="765226" cy="5243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2400">
                  <a:solidFill>
                    <a:srgbClr val="01ACBE"/>
                  </a:solidFill>
                </a:rPr>
                <a:t>06</a:t>
              </a:r>
              <a:endParaRPr lang="zh-CN" altLang="en-US" sz="2400">
                <a:solidFill>
                  <a:srgbClr val="01ACBE"/>
                </a:solidFill>
              </a:endParaRPr>
            </a:p>
          </p:txBody>
        </p:sp>
      </p:grpSp>
      <p:grpSp>
        <p:nvGrpSpPr>
          <p:cNvPr id="8210" name="组合 71"/>
          <p:cNvGrpSpPr/>
          <p:nvPr/>
        </p:nvGrpSpPr>
        <p:grpSpPr bwMode="auto">
          <a:xfrm>
            <a:off x="3944938" y="2878138"/>
            <a:ext cx="1930400" cy="1871662"/>
            <a:chOff x="3633906" y="2763130"/>
            <a:chExt cx="2193737" cy="2126470"/>
          </a:xfrm>
        </p:grpSpPr>
        <p:grpSp>
          <p:nvGrpSpPr>
            <p:cNvPr id="8215" name="组合 72"/>
            <p:cNvGrpSpPr/>
            <p:nvPr/>
          </p:nvGrpSpPr>
          <p:grpSpPr bwMode="auto">
            <a:xfrm>
              <a:off x="3633906" y="2763130"/>
              <a:ext cx="2126470" cy="2126470"/>
              <a:chOff x="6434552" y="2291798"/>
              <a:chExt cx="2741066" cy="2741066"/>
            </a:xfrm>
          </p:grpSpPr>
          <p:sp>
            <p:nvSpPr>
              <p:cNvPr id="80" name="Freeform 49"/>
              <p:cNvSpPr/>
              <p:nvPr/>
            </p:nvSpPr>
            <p:spPr bwMode="auto">
              <a:xfrm>
                <a:off x="6434552" y="2291798"/>
                <a:ext cx="2741731" cy="2741066"/>
              </a:xfrm>
              <a:custGeom>
                <a:avLst/>
                <a:gdLst>
                  <a:gd name="T0" fmla="*/ 0 w 240"/>
                  <a:gd name="T1" fmla="*/ 53 h 240"/>
                  <a:gd name="T2" fmla="*/ 54 w 240"/>
                  <a:gd name="T3" fmla="*/ 106 h 240"/>
                  <a:gd name="T4" fmla="*/ 134 w 240"/>
                  <a:gd name="T5" fmla="*/ 187 h 240"/>
                  <a:gd name="T6" fmla="*/ 134 w 240"/>
                  <a:gd name="T7" fmla="*/ 187 h 240"/>
                  <a:gd name="T8" fmla="*/ 134 w 240"/>
                  <a:gd name="T9" fmla="*/ 187 h 240"/>
                  <a:gd name="T10" fmla="*/ 187 w 240"/>
                  <a:gd name="T11" fmla="*/ 240 h 240"/>
                  <a:gd name="T12" fmla="*/ 240 w 240"/>
                  <a:gd name="T13" fmla="*/ 187 h 240"/>
                  <a:gd name="T14" fmla="*/ 187 w 240"/>
                  <a:gd name="T15" fmla="*/ 134 h 240"/>
                  <a:gd name="T16" fmla="*/ 187 w 240"/>
                  <a:gd name="T17" fmla="*/ 134 h 240"/>
                  <a:gd name="T18" fmla="*/ 187 w 240"/>
                  <a:gd name="T19" fmla="*/ 134 h 240"/>
                  <a:gd name="T20" fmla="*/ 107 w 240"/>
                  <a:gd name="T21" fmla="*/ 53 h 240"/>
                  <a:gd name="T22" fmla="*/ 107 w 240"/>
                  <a:gd name="T23" fmla="*/ 53 h 240"/>
                  <a:gd name="T24" fmla="*/ 54 w 240"/>
                  <a:gd name="T25" fmla="*/ 0 h 240"/>
                  <a:gd name="T26" fmla="*/ 0 w 240"/>
                  <a:gd name="T27" fmla="*/ 53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40" h="240">
                    <a:moveTo>
                      <a:pt x="0" y="53"/>
                    </a:moveTo>
                    <a:cubicBezTo>
                      <a:pt x="0" y="83"/>
                      <a:pt x="24" y="106"/>
                      <a:pt x="54" y="106"/>
                    </a:cubicBezTo>
                    <a:cubicBezTo>
                      <a:pt x="107" y="106"/>
                      <a:pt x="134" y="134"/>
                      <a:pt x="134" y="187"/>
                    </a:cubicBezTo>
                    <a:cubicBezTo>
                      <a:pt x="134" y="187"/>
                      <a:pt x="134" y="187"/>
                      <a:pt x="134" y="187"/>
                    </a:cubicBezTo>
                    <a:cubicBezTo>
                      <a:pt x="134" y="187"/>
                      <a:pt x="134" y="187"/>
                      <a:pt x="134" y="187"/>
                    </a:cubicBezTo>
                    <a:cubicBezTo>
                      <a:pt x="134" y="216"/>
                      <a:pt x="158" y="240"/>
                      <a:pt x="187" y="240"/>
                    </a:cubicBezTo>
                    <a:cubicBezTo>
                      <a:pt x="217" y="240"/>
                      <a:pt x="240" y="216"/>
                      <a:pt x="240" y="187"/>
                    </a:cubicBezTo>
                    <a:cubicBezTo>
                      <a:pt x="240" y="158"/>
                      <a:pt x="217" y="134"/>
                      <a:pt x="187" y="134"/>
                    </a:cubicBezTo>
                    <a:cubicBezTo>
                      <a:pt x="187" y="134"/>
                      <a:pt x="187" y="134"/>
                      <a:pt x="187" y="134"/>
                    </a:cubicBezTo>
                    <a:cubicBezTo>
                      <a:pt x="187" y="134"/>
                      <a:pt x="187" y="134"/>
                      <a:pt x="187" y="134"/>
                    </a:cubicBezTo>
                    <a:cubicBezTo>
                      <a:pt x="134" y="134"/>
                      <a:pt x="107" y="106"/>
                      <a:pt x="107" y="53"/>
                    </a:cubicBezTo>
                    <a:cubicBezTo>
                      <a:pt x="107" y="53"/>
                      <a:pt x="107" y="53"/>
                      <a:pt x="107" y="53"/>
                    </a:cubicBezTo>
                    <a:cubicBezTo>
                      <a:pt x="107" y="24"/>
                      <a:pt x="83" y="0"/>
                      <a:pt x="54" y="0"/>
                    </a:cubicBezTo>
                    <a:cubicBezTo>
                      <a:pt x="24" y="0"/>
                      <a:pt x="0" y="24"/>
                      <a:pt x="0" y="53"/>
                    </a:cubicBezTo>
                    <a:close/>
                  </a:path>
                </a:pathLst>
              </a:custGeom>
              <a:solidFill>
                <a:srgbClr val="F4AC00"/>
              </a:soli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81" name="椭圆 80"/>
              <p:cNvSpPr/>
              <p:nvPr/>
            </p:nvSpPr>
            <p:spPr>
              <a:xfrm>
                <a:off x="6639194" y="2491740"/>
                <a:ext cx="820891" cy="82069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82" name="椭圆 81"/>
              <p:cNvSpPr/>
              <p:nvPr/>
            </p:nvSpPr>
            <p:spPr>
              <a:xfrm>
                <a:off x="8143773" y="4021530"/>
                <a:ext cx="820892" cy="82301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sp>
          <p:nvSpPr>
            <p:cNvPr id="8216" name="文本框 73"/>
            <p:cNvSpPr txBox="1">
              <a:spLocks noChangeArrowheads="1"/>
            </p:cNvSpPr>
            <p:nvPr/>
          </p:nvSpPr>
          <p:spPr bwMode="auto">
            <a:xfrm>
              <a:off x="5031085" y="4200079"/>
              <a:ext cx="796558" cy="5243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2400">
                  <a:solidFill>
                    <a:srgbClr val="F4AC00"/>
                  </a:solidFill>
                </a:rPr>
                <a:t>07</a:t>
              </a:r>
              <a:endParaRPr lang="zh-CN" altLang="en-US" sz="2400">
                <a:solidFill>
                  <a:srgbClr val="F4AC00"/>
                </a:solidFill>
              </a:endParaRPr>
            </a:p>
          </p:txBody>
        </p:sp>
        <p:sp>
          <p:nvSpPr>
            <p:cNvPr id="8217" name="文本框 75"/>
            <p:cNvSpPr txBox="1">
              <a:spLocks noChangeArrowheads="1"/>
            </p:cNvSpPr>
            <p:nvPr/>
          </p:nvSpPr>
          <p:spPr bwMode="auto">
            <a:xfrm>
              <a:off x="3864111" y="3005857"/>
              <a:ext cx="676385" cy="5243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2400">
                  <a:solidFill>
                    <a:srgbClr val="F4AC00"/>
                  </a:solidFill>
                </a:rPr>
                <a:t>08</a:t>
              </a:r>
              <a:endParaRPr lang="zh-CN" altLang="en-US" sz="2400">
                <a:solidFill>
                  <a:srgbClr val="F4AC00"/>
                </a:solidFill>
              </a:endParaRPr>
            </a:p>
          </p:txBody>
        </p:sp>
      </p:grpSp>
      <p:sp>
        <p:nvSpPr>
          <p:cNvPr id="8211" name="矩形 100"/>
          <p:cNvSpPr>
            <a:spLocks noChangeArrowheads="1"/>
          </p:cNvSpPr>
          <p:nvPr/>
        </p:nvSpPr>
        <p:spPr bwMode="auto">
          <a:xfrm>
            <a:off x="6764338" y="2003425"/>
            <a:ext cx="4770437" cy="97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1600">
                <a:solidFill>
                  <a:srgbClr val="666666"/>
                </a:solidFill>
                <a:latin typeface="微软雅黑 Light" pitchFamily="34" charset="-122"/>
                <a:ea typeface="微软雅黑 Light" pitchFamily="34" charset="-122"/>
              </a:rPr>
              <a:t>研究背景是指一项课题的由来、意义、环境、状态、前人的研究成果等，以及研究该课题目前所具有的条件等。</a:t>
            </a:r>
          </a:p>
        </p:txBody>
      </p:sp>
      <p:sp>
        <p:nvSpPr>
          <p:cNvPr id="8212" name="矩形 101"/>
          <p:cNvSpPr>
            <a:spLocks noChangeArrowheads="1"/>
          </p:cNvSpPr>
          <p:nvPr/>
        </p:nvSpPr>
        <p:spPr bwMode="auto">
          <a:xfrm>
            <a:off x="6732588" y="4711700"/>
            <a:ext cx="4770437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1600">
                <a:solidFill>
                  <a:srgbClr val="666666"/>
                </a:solidFill>
                <a:latin typeface="微软雅黑 Light" pitchFamily="34" charset="-122"/>
                <a:ea typeface="微软雅黑 Light" pitchFamily="34" charset="-122"/>
              </a:rPr>
              <a:t>研究背景是指一项课题的由来、意义、环境、状态、前人的研究成果等，以及研究该课题目前所具有的条件等。</a:t>
            </a:r>
          </a:p>
        </p:txBody>
      </p:sp>
      <p:sp>
        <p:nvSpPr>
          <p:cNvPr id="8213" name="矩形 102"/>
          <p:cNvSpPr>
            <a:spLocks noChangeArrowheads="1"/>
          </p:cNvSpPr>
          <p:nvPr/>
        </p:nvSpPr>
        <p:spPr bwMode="auto">
          <a:xfrm>
            <a:off x="550863" y="2055813"/>
            <a:ext cx="4513262" cy="979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1600">
                <a:solidFill>
                  <a:srgbClr val="666666"/>
                </a:solidFill>
                <a:latin typeface="微软雅黑 Light" pitchFamily="34" charset="-122"/>
                <a:ea typeface="微软雅黑 Light" pitchFamily="34" charset="-122"/>
              </a:rPr>
              <a:t>研究背景是指一项课题的由来、意义、环境、状态、前人的研究成果等，以及研究该课题目前所具有的条件等。</a:t>
            </a:r>
          </a:p>
        </p:txBody>
      </p:sp>
      <p:sp>
        <p:nvSpPr>
          <p:cNvPr id="8214" name="矩形 103"/>
          <p:cNvSpPr>
            <a:spLocks noChangeArrowheads="1"/>
          </p:cNvSpPr>
          <p:nvPr/>
        </p:nvSpPr>
        <p:spPr bwMode="auto">
          <a:xfrm>
            <a:off x="550863" y="4829175"/>
            <a:ext cx="4429125" cy="97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1600">
                <a:solidFill>
                  <a:srgbClr val="666666"/>
                </a:solidFill>
                <a:latin typeface="微软雅黑 Light" pitchFamily="34" charset="-122"/>
                <a:ea typeface="微软雅黑 Light" pitchFamily="34" charset="-122"/>
              </a:rPr>
              <a:t>研究背景是指一项课题的由来、意义、环境、状态、前人的研究成果等，以及研究该课题目前所具有的条件等。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-100013"/>
            <a:ext cx="12192000" cy="792163"/>
          </a:xfrm>
          <a:prstGeom prst="rect">
            <a:avLst/>
          </a:prstGeom>
          <a:solidFill>
            <a:srgbClr val="01ACBE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HK" altLang="en-US"/>
          </a:p>
        </p:txBody>
      </p:sp>
      <p:sp>
        <p:nvSpPr>
          <p:cNvPr id="4" name="矩形 3"/>
          <p:cNvSpPr/>
          <p:nvPr/>
        </p:nvSpPr>
        <p:spPr>
          <a:xfrm>
            <a:off x="2381250" y="84138"/>
            <a:ext cx="1512888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HK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407988" y="79375"/>
            <a:ext cx="165735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400" spc="3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论文绪论</a:t>
            </a:r>
            <a:endParaRPr lang="zh-HK" altLang="en-US" sz="2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2208213" y="71438"/>
            <a:ext cx="0" cy="461962"/>
          </a:xfrm>
          <a:prstGeom prst="line">
            <a:avLst/>
          </a:prstGeom>
          <a:ln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4162425" y="57150"/>
            <a:ext cx="1633538" cy="4619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>
              <a:defRPr sz="2400" spc="30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r>
              <a:rPr lang="zh-CN" altLang="en-US" dirty="0">
                <a:solidFill>
                  <a:schemeClr val="bg1"/>
                </a:solidFill>
              </a:rPr>
              <a:t>研究方法</a:t>
            </a:r>
            <a:endParaRPr lang="zh-HK" altLang="en-US" dirty="0">
              <a:solidFill>
                <a:schemeClr val="bg1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935663" y="92075"/>
            <a:ext cx="1563687" cy="4619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>
              <a:defRPr sz="2400" spc="30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r>
              <a:rPr lang="zh-CN" altLang="en-US" dirty="0">
                <a:solidFill>
                  <a:schemeClr val="bg1"/>
                </a:solidFill>
              </a:rPr>
              <a:t>研究结果</a:t>
            </a:r>
            <a:endParaRPr lang="zh-HK" altLang="en-US" dirty="0">
              <a:solidFill>
                <a:schemeClr val="bg1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642225" y="92075"/>
            <a:ext cx="1633538" cy="4619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>
              <a:defRPr sz="2400" spc="30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r>
              <a:rPr lang="zh-CN" altLang="en-US" dirty="0">
                <a:solidFill>
                  <a:schemeClr val="bg1"/>
                </a:solidFill>
              </a:rPr>
              <a:t>问题讨论</a:t>
            </a:r>
            <a:endParaRPr lang="zh-HK" altLang="en-US" dirty="0">
              <a:solidFill>
                <a:schemeClr val="bg1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418638" y="92075"/>
            <a:ext cx="1743075" cy="4619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>
              <a:defRPr sz="2400" spc="30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r>
              <a:rPr lang="zh-CN" altLang="en-US" dirty="0">
                <a:solidFill>
                  <a:schemeClr val="bg1"/>
                </a:solidFill>
              </a:rPr>
              <a:t>论文总结</a:t>
            </a:r>
            <a:endParaRPr lang="zh-HK" altLang="en-US" dirty="0">
              <a:solidFill>
                <a:schemeClr val="bg1"/>
              </a:solidFill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4037013" y="92075"/>
            <a:ext cx="0" cy="461963"/>
          </a:xfrm>
          <a:prstGeom prst="line">
            <a:avLst/>
          </a:prstGeom>
          <a:ln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5795963" y="92075"/>
            <a:ext cx="0" cy="461963"/>
          </a:xfrm>
          <a:prstGeom prst="line">
            <a:avLst/>
          </a:prstGeom>
          <a:ln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7535863" y="76200"/>
            <a:ext cx="0" cy="460375"/>
          </a:xfrm>
          <a:prstGeom prst="line">
            <a:avLst/>
          </a:prstGeom>
          <a:ln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9297988" y="96838"/>
            <a:ext cx="0" cy="461962"/>
          </a:xfrm>
          <a:prstGeom prst="line">
            <a:avLst/>
          </a:prstGeom>
          <a:ln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2379663" y="79375"/>
            <a:ext cx="1638300" cy="4619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>
              <a:defRPr sz="2400" spc="30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r>
              <a:rPr lang="zh-CN" altLang="en-US" dirty="0"/>
              <a:t>研究背景</a:t>
            </a:r>
            <a:endParaRPr lang="zh-HK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9788" y="1431925"/>
            <a:ext cx="3722687" cy="22225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3"/>
          <a:srcRect l="3937"/>
          <a:stretch>
            <a:fillRect/>
          </a:stretch>
        </p:blipFill>
        <p:spPr>
          <a:xfrm>
            <a:off x="839788" y="3933825"/>
            <a:ext cx="3722687" cy="22225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4"/>
          <a:srcRect l="9408" r="5315"/>
          <a:stretch>
            <a:fillRect/>
          </a:stretch>
        </p:blipFill>
        <p:spPr>
          <a:xfrm>
            <a:off x="4979988" y="1431925"/>
            <a:ext cx="3722687" cy="2201863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9234" name="矩形 50"/>
          <p:cNvSpPr>
            <a:spLocks noChangeArrowheads="1"/>
          </p:cNvSpPr>
          <p:nvPr/>
        </p:nvSpPr>
        <p:spPr bwMode="auto">
          <a:xfrm>
            <a:off x="4905375" y="3884613"/>
            <a:ext cx="6446838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1600">
                <a:solidFill>
                  <a:srgbClr val="666666"/>
                </a:solidFill>
                <a:latin typeface="微软雅黑 Light" pitchFamily="34" charset="-122"/>
                <a:ea typeface="微软雅黑 Light" pitchFamily="34" charset="-122"/>
              </a:rPr>
              <a:t>研究背景是指一项课题的由来、意义、环境、状态、前人的研究成果等，以及研究该课题目前所具有的条件等。</a:t>
            </a:r>
          </a:p>
        </p:txBody>
      </p:sp>
      <p:sp>
        <p:nvSpPr>
          <p:cNvPr id="9235" name="矩形 51"/>
          <p:cNvSpPr>
            <a:spLocks noChangeArrowheads="1"/>
          </p:cNvSpPr>
          <p:nvPr/>
        </p:nvSpPr>
        <p:spPr bwMode="auto">
          <a:xfrm>
            <a:off x="4905375" y="4676775"/>
            <a:ext cx="6446838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1600">
                <a:solidFill>
                  <a:srgbClr val="666666"/>
                </a:solidFill>
                <a:latin typeface="微软雅黑 Light" pitchFamily="34" charset="-122"/>
                <a:ea typeface="微软雅黑 Light" pitchFamily="34" charset="-122"/>
              </a:rPr>
              <a:t>研究背景是指一项课题的由来、意义、环境、状态、前人的研究成果等，以及研究该课题目前所具有的条件等。</a:t>
            </a:r>
          </a:p>
        </p:txBody>
      </p:sp>
      <p:sp>
        <p:nvSpPr>
          <p:cNvPr id="9236" name="矩形 52"/>
          <p:cNvSpPr>
            <a:spLocks noChangeArrowheads="1"/>
          </p:cNvSpPr>
          <p:nvPr/>
        </p:nvSpPr>
        <p:spPr bwMode="auto">
          <a:xfrm>
            <a:off x="4905375" y="5470525"/>
            <a:ext cx="6446838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1600">
                <a:solidFill>
                  <a:srgbClr val="666666"/>
                </a:solidFill>
                <a:latin typeface="微软雅黑 Light" pitchFamily="34" charset="-122"/>
                <a:ea typeface="微软雅黑 Light" pitchFamily="34" charset="-122"/>
              </a:rPr>
              <a:t>研究背景是指一项课题的由来、意义、环境、状态、前人的研究成果等，以及研究该课题目前所具有的条件等。</a:t>
            </a:r>
          </a:p>
        </p:txBody>
      </p:sp>
      <p:grpSp>
        <p:nvGrpSpPr>
          <p:cNvPr id="9237" name="组合 13"/>
          <p:cNvGrpSpPr/>
          <p:nvPr/>
        </p:nvGrpSpPr>
        <p:grpSpPr bwMode="auto">
          <a:xfrm>
            <a:off x="9118600" y="1398588"/>
            <a:ext cx="1801813" cy="609600"/>
            <a:chOff x="9118972" y="1398506"/>
            <a:chExt cx="1801565" cy="610179"/>
          </a:xfrm>
        </p:grpSpPr>
        <p:sp>
          <p:nvSpPr>
            <p:cNvPr id="9244" name="矩形 53"/>
            <p:cNvSpPr>
              <a:spLocks noChangeArrowheads="1"/>
            </p:cNvSpPr>
            <p:nvPr/>
          </p:nvSpPr>
          <p:spPr bwMode="auto">
            <a:xfrm>
              <a:off x="9984433" y="1398506"/>
              <a:ext cx="936104" cy="6101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just">
                <a:lnSpc>
                  <a:spcPct val="12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b="1">
                  <a:solidFill>
                    <a:srgbClr val="E74E3E"/>
                  </a:solidFill>
                  <a:latin typeface="微软雅黑 Light" pitchFamily="34" charset="-122"/>
                  <a:ea typeface="微软雅黑 Light" pitchFamily="34" charset="-122"/>
                </a:rPr>
                <a:t>概括</a:t>
              </a:r>
            </a:p>
          </p:txBody>
        </p:sp>
        <p:grpSp>
          <p:nvGrpSpPr>
            <p:cNvPr id="55" name="组合 54"/>
            <p:cNvGrpSpPr/>
            <p:nvPr/>
          </p:nvGrpSpPr>
          <p:grpSpPr>
            <a:xfrm>
              <a:off x="9118972" y="1433788"/>
              <a:ext cx="572087" cy="489005"/>
              <a:chOff x="1179499" y="5126995"/>
              <a:chExt cx="695313" cy="594335"/>
            </a:xfrm>
            <a:solidFill>
              <a:srgbClr val="FFC000"/>
            </a:solidFill>
          </p:grpSpPr>
          <p:sp>
            <p:nvSpPr>
              <p:cNvPr id="56" name="Freeform 131"/>
              <p:cNvSpPr/>
              <p:nvPr/>
            </p:nvSpPr>
            <p:spPr bwMode="auto">
              <a:xfrm>
                <a:off x="1179499" y="5632612"/>
                <a:ext cx="695313" cy="88718"/>
              </a:xfrm>
              <a:custGeom>
                <a:avLst/>
                <a:gdLst>
                  <a:gd name="T0" fmla="*/ 383 w 408"/>
                  <a:gd name="T1" fmla="*/ 0 h 52"/>
                  <a:gd name="T2" fmla="*/ 363 w 408"/>
                  <a:gd name="T3" fmla="*/ 0 h 52"/>
                  <a:gd name="T4" fmla="*/ 363 w 408"/>
                  <a:gd name="T5" fmla="*/ 17 h 52"/>
                  <a:gd name="T6" fmla="*/ 283 w 408"/>
                  <a:gd name="T7" fmla="*/ 17 h 52"/>
                  <a:gd name="T8" fmla="*/ 283 w 408"/>
                  <a:gd name="T9" fmla="*/ 0 h 52"/>
                  <a:gd name="T10" fmla="*/ 238 w 408"/>
                  <a:gd name="T11" fmla="*/ 0 h 52"/>
                  <a:gd name="T12" fmla="*/ 238 w 408"/>
                  <a:gd name="T13" fmla="*/ 14 h 52"/>
                  <a:gd name="T14" fmla="*/ 158 w 408"/>
                  <a:gd name="T15" fmla="*/ 14 h 52"/>
                  <a:gd name="T16" fmla="*/ 158 w 408"/>
                  <a:gd name="T17" fmla="*/ 0 h 52"/>
                  <a:gd name="T18" fmla="*/ 115 w 408"/>
                  <a:gd name="T19" fmla="*/ 0 h 52"/>
                  <a:gd name="T20" fmla="*/ 115 w 408"/>
                  <a:gd name="T21" fmla="*/ 15 h 52"/>
                  <a:gd name="T22" fmla="*/ 35 w 408"/>
                  <a:gd name="T23" fmla="*/ 15 h 52"/>
                  <a:gd name="T24" fmla="*/ 35 w 408"/>
                  <a:gd name="T25" fmla="*/ 0 h 52"/>
                  <a:gd name="T26" fmla="*/ 26 w 408"/>
                  <a:gd name="T27" fmla="*/ 0 h 52"/>
                  <a:gd name="T28" fmla="*/ 0 w 408"/>
                  <a:gd name="T29" fmla="*/ 26 h 52"/>
                  <a:gd name="T30" fmla="*/ 0 w 408"/>
                  <a:gd name="T31" fmla="*/ 27 h 52"/>
                  <a:gd name="T32" fmla="*/ 26 w 408"/>
                  <a:gd name="T33" fmla="*/ 52 h 52"/>
                  <a:gd name="T34" fmla="*/ 383 w 408"/>
                  <a:gd name="T35" fmla="*/ 52 h 52"/>
                  <a:gd name="T36" fmla="*/ 408 w 408"/>
                  <a:gd name="T37" fmla="*/ 27 h 52"/>
                  <a:gd name="T38" fmla="*/ 408 w 408"/>
                  <a:gd name="T39" fmla="*/ 26 h 52"/>
                  <a:gd name="T40" fmla="*/ 383 w 408"/>
                  <a:gd name="T41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08" h="52">
                    <a:moveTo>
                      <a:pt x="383" y="0"/>
                    </a:moveTo>
                    <a:cubicBezTo>
                      <a:pt x="363" y="0"/>
                      <a:pt x="363" y="0"/>
                      <a:pt x="363" y="0"/>
                    </a:cubicBezTo>
                    <a:cubicBezTo>
                      <a:pt x="363" y="17"/>
                      <a:pt x="363" y="17"/>
                      <a:pt x="363" y="17"/>
                    </a:cubicBezTo>
                    <a:cubicBezTo>
                      <a:pt x="283" y="17"/>
                      <a:pt x="283" y="17"/>
                      <a:pt x="283" y="17"/>
                    </a:cubicBezTo>
                    <a:cubicBezTo>
                      <a:pt x="283" y="0"/>
                      <a:pt x="283" y="0"/>
                      <a:pt x="283" y="0"/>
                    </a:cubicBezTo>
                    <a:cubicBezTo>
                      <a:pt x="238" y="0"/>
                      <a:pt x="238" y="0"/>
                      <a:pt x="238" y="0"/>
                    </a:cubicBezTo>
                    <a:cubicBezTo>
                      <a:pt x="238" y="14"/>
                      <a:pt x="238" y="14"/>
                      <a:pt x="238" y="14"/>
                    </a:cubicBezTo>
                    <a:cubicBezTo>
                      <a:pt x="158" y="14"/>
                      <a:pt x="158" y="14"/>
                      <a:pt x="158" y="14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15" y="0"/>
                      <a:pt x="115" y="0"/>
                      <a:pt x="115" y="0"/>
                    </a:cubicBezTo>
                    <a:cubicBezTo>
                      <a:pt x="115" y="15"/>
                      <a:pt x="115" y="15"/>
                      <a:pt x="115" y="15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12" y="0"/>
                      <a:pt x="0" y="12"/>
                      <a:pt x="0" y="26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41"/>
                      <a:pt x="12" y="52"/>
                      <a:pt x="26" y="52"/>
                    </a:cubicBezTo>
                    <a:cubicBezTo>
                      <a:pt x="383" y="52"/>
                      <a:pt x="383" y="52"/>
                      <a:pt x="383" y="52"/>
                    </a:cubicBezTo>
                    <a:cubicBezTo>
                      <a:pt x="397" y="52"/>
                      <a:pt x="408" y="41"/>
                      <a:pt x="408" y="27"/>
                    </a:cubicBezTo>
                    <a:cubicBezTo>
                      <a:pt x="408" y="26"/>
                      <a:pt x="408" y="26"/>
                      <a:pt x="408" y="26"/>
                    </a:cubicBezTo>
                    <a:cubicBezTo>
                      <a:pt x="408" y="12"/>
                      <a:pt x="397" y="0"/>
                      <a:pt x="38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latin typeface="微软雅黑 Light" pitchFamily="34" charset="-122"/>
                  <a:ea typeface="微软雅黑 Light" pitchFamily="34" charset="-122"/>
                </a:endParaRPr>
              </a:p>
            </p:txBody>
          </p:sp>
          <p:sp>
            <p:nvSpPr>
              <p:cNvPr id="57" name="Rectangle 132"/>
              <p:cNvSpPr>
                <a:spLocks noChangeArrowheads="1"/>
              </p:cNvSpPr>
              <p:nvPr/>
            </p:nvSpPr>
            <p:spPr bwMode="auto">
              <a:xfrm>
                <a:off x="1662036" y="5126995"/>
                <a:ext cx="136322" cy="50561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latin typeface="微软雅黑 Light" pitchFamily="34" charset="-122"/>
                  <a:ea typeface="微软雅黑 Light" pitchFamily="34" charset="-122"/>
                </a:endParaRPr>
              </a:p>
            </p:txBody>
          </p:sp>
          <p:sp>
            <p:nvSpPr>
              <p:cNvPr id="58" name="Rectangle 133"/>
              <p:cNvSpPr>
                <a:spLocks noChangeArrowheads="1"/>
              </p:cNvSpPr>
              <p:nvPr/>
            </p:nvSpPr>
            <p:spPr bwMode="auto">
              <a:xfrm>
                <a:off x="1449258" y="5274857"/>
                <a:ext cx="136322" cy="35775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latin typeface="微软雅黑 Light" pitchFamily="34" charset="-122"/>
                  <a:ea typeface="微软雅黑 Light" pitchFamily="34" charset="-122"/>
                </a:endParaRPr>
              </a:p>
            </p:txBody>
          </p:sp>
          <p:sp>
            <p:nvSpPr>
              <p:cNvPr id="59" name="Rectangle 134"/>
              <p:cNvSpPr>
                <a:spLocks noChangeArrowheads="1"/>
              </p:cNvSpPr>
              <p:nvPr/>
            </p:nvSpPr>
            <p:spPr bwMode="auto">
              <a:xfrm>
                <a:off x="1239366" y="5401081"/>
                <a:ext cx="136322" cy="23153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latin typeface="微软雅黑 Light" pitchFamily="34" charset="-122"/>
                  <a:ea typeface="微软雅黑 Light" pitchFamily="34" charset="-122"/>
                </a:endParaRPr>
              </a:p>
            </p:txBody>
          </p:sp>
        </p:grpSp>
      </p:grpSp>
      <p:grpSp>
        <p:nvGrpSpPr>
          <p:cNvPr id="9238" name="组合 14"/>
          <p:cNvGrpSpPr/>
          <p:nvPr/>
        </p:nvGrpSpPr>
        <p:grpSpPr bwMode="auto">
          <a:xfrm>
            <a:off x="9172575" y="2225675"/>
            <a:ext cx="1747838" cy="609600"/>
            <a:chOff x="9172315" y="2335936"/>
            <a:chExt cx="1748222" cy="610535"/>
          </a:xfrm>
        </p:grpSpPr>
        <p:sp>
          <p:nvSpPr>
            <p:cNvPr id="9242" name="Freeform 359"/>
            <p:cNvSpPr>
              <a:spLocks noEditPoints="1"/>
            </p:cNvSpPr>
            <p:nvPr/>
          </p:nvSpPr>
          <p:spPr bwMode="auto">
            <a:xfrm>
              <a:off x="9172315" y="2401402"/>
              <a:ext cx="492645" cy="503919"/>
            </a:xfrm>
            <a:custGeom>
              <a:avLst/>
              <a:gdLst>
                <a:gd name="T0" fmla="*/ 2147483646 w 370"/>
                <a:gd name="T1" fmla="*/ 2147483646 h 378"/>
                <a:gd name="T2" fmla="*/ 2147483646 w 370"/>
                <a:gd name="T3" fmla="*/ 2147483646 h 378"/>
                <a:gd name="T4" fmla="*/ 2147483646 w 370"/>
                <a:gd name="T5" fmla="*/ 0 h 378"/>
                <a:gd name="T6" fmla="*/ 2147483646 w 370"/>
                <a:gd name="T7" fmla="*/ 2147483646 h 378"/>
                <a:gd name="T8" fmla="*/ 2147483646 w 370"/>
                <a:gd name="T9" fmla="*/ 2147483646 h 378"/>
                <a:gd name="T10" fmla="*/ 0 w 370"/>
                <a:gd name="T11" fmla="*/ 2147483646 h 378"/>
                <a:gd name="T12" fmla="*/ 2147483646 w 370"/>
                <a:gd name="T13" fmla="*/ 2147483646 h 378"/>
                <a:gd name="T14" fmla="*/ 2147483646 w 370"/>
                <a:gd name="T15" fmla="*/ 2147483646 h 378"/>
                <a:gd name="T16" fmla="*/ 2147483646 w 370"/>
                <a:gd name="T17" fmla="*/ 2147483646 h 378"/>
                <a:gd name="T18" fmla="*/ 2147483646 w 370"/>
                <a:gd name="T19" fmla="*/ 2147483646 h 378"/>
                <a:gd name="T20" fmla="*/ 2147483646 w 370"/>
                <a:gd name="T21" fmla="*/ 2147483646 h 378"/>
                <a:gd name="T22" fmla="*/ 2147483646 w 370"/>
                <a:gd name="T23" fmla="*/ 2147483646 h 378"/>
                <a:gd name="T24" fmla="*/ 2147483646 w 370"/>
                <a:gd name="T25" fmla="*/ 2147483646 h 378"/>
                <a:gd name="T26" fmla="*/ 2147483646 w 370"/>
                <a:gd name="T27" fmla="*/ 2147483646 h 378"/>
                <a:gd name="T28" fmla="*/ 2147483646 w 370"/>
                <a:gd name="T29" fmla="*/ 2147483646 h 378"/>
                <a:gd name="T30" fmla="*/ 2147483646 w 370"/>
                <a:gd name="T31" fmla="*/ 2147483646 h 378"/>
                <a:gd name="T32" fmla="*/ 2147483646 w 370"/>
                <a:gd name="T33" fmla="*/ 2147483646 h 378"/>
                <a:gd name="T34" fmla="*/ 2147483646 w 370"/>
                <a:gd name="T35" fmla="*/ 2147483646 h 378"/>
                <a:gd name="T36" fmla="*/ 2147483646 w 370"/>
                <a:gd name="T37" fmla="*/ 2147483646 h 378"/>
                <a:gd name="T38" fmla="*/ 2147483646 w 370"/>
                <a:gd name="T39" fmla="*/ 2147483646 h 378"/>
                <a:gd name="T40" fmla="*/ 2147483646 w 370"/>
                <a:gd name="T41" fmla="*/ 2147483646 h 378"/>
                <a:gd name="T42" fmla="*/ 2147483646 w 370"/>
                <a:gd name="T43" fmla="*/ 2147483646 h 378"/>
                <a:gd name="T44" fmla="*/ 2147483646 w 370"/>
                <a:gd name="T45" fmla="*/ 2147483646 h 378"/>
                <a:gd name="T46" fmla="*/ 2147483646 w 370"/>
                <a:gd name="T47" fmla="*/ 2147483646 h 378"/>
                <a:gd name="T48" fmla="*/ 2147483646 w 370"/>
                <a:gd name="T49" fmla="*/ 2147483646 h 378"/>
                <a:gd name="T50" fmla="*/ 2147483646 w 370"/>
                <a:gd name="T51" fmla="*/ 2147483646 h 378"/>
                <a:gd name="T52" fmla="*/ 2147483646 w 370"/>
                <a:gd name="T53" fmla="*/ 2147483646 h 378"/>
                <a:gd name="T54" fmla="*/ 2147483646 w 370"/>
                <a:gd name="T55" fmla="*/ 2147483646 h 378"/>
                <a:gd name="T56" fmla="*/ 2147483646 w 370"/>
                <a:gd name="T57" fmla="*/ 2147483646 h 378"/>
                <a:gd name="T58" fmla="*/ 2147483646 w 370"/>
                <a:gd name="T59" fmla="*/ 2147483646 h 378"/>
                <a:gd name="T60" fmla="*/ 2147483646 w 370"/>
                <a:gd name="T61" fmla="*/ 2147483646 h 378"/>
                <a:gd name="T62" fmla="*/ 2147483646 w 370"/>
                <a:gd name="T63" fmla="*/ 2147483646 h 378"/>
                <a:gd name="T64" fmla="*/ 2147483646 w 370"/>
                <a:gd name="T65" fmla="*/ 2147483646 h 378"/>
                <a:gd name="T66" fmla="*/ 2147483646 w 370"/>
                <a:gd name="T67" fmla="*/ 2147483646 h 378"/>
                <a:gd name="T68" fmla="*/ 2147483646 w 370"/>
                <a:gd name="T69" fmla="*/ 2147483646 h 37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70" h="378">
                  <a:moveTo>
                    <a:pt x="317" y="63"/>
                  </a:moveTo>
                  <a:cubicBezTo>
                    <a:pt x="361" y="13"/>
                    <a:pt x="361" y="13"/>
                    <a:pt x="361" y="13"/>
                  </a:cubicBezTo>
                  <a:cubicBezTo>
                    <a:pt x="346" y="0"/>
                    <a:pt x="346" y="0"/>
                    <a:pt x="346" y="0"/>
                  </a:cubicBezTo>
                  <a:cubicBezTo>
                    <a:pt x="302" y="49"/>
                    <a:pt x="302" y="49"/>
                    <a:pt x="302" y="49"/>
                  </a:cubicBezTo>
                  <a:cubicBezTo>
                    <a:pt x="270" y="23"/>
                    <a:pt x="229" y="8"/>
                    <a:pt x="185" y="8"/>
                  </a:cubicBezTo>
                  <a:cubicBezTo>
                    <a:pt x="83" y="8"/>
                    <a:pt x="0" y="91"/>
                    <a:pt x="0" y="193"/>
                  </a:cubicBezTo>
                  <a:cubicBezTo>
                    <a:pt x="0" y="295"/>
                    <a:pt x="83" y="378"/>
                    <a:pt x="185" y="378"/>
                  </a:cubicBezTo>
                  <a:cubicBezTo>
                    <a:pt x="287" y="378"/>
                    <a:pt x="370" y="295"/>
                    <a:pt x="370" y="193"/>
                  </a:cubicBezTo>
                  <a:cubicBezTo>
                    <a:pt x="370" y="142"/>
                    <a:pt x="350" y="96"/>
                    <a:pt x="317" y="63"/>
                  </a:cubicBezTo>
                  <a:close/>
                  <a:moveTo>
                    <a:pt x="185" y="332"/>
                  </a:moveTo>
                  <a:cubicBezTo>
                    <a:pt x="108" y="332"/>
                    <a:pt x="46" y="269"/>
                    <a:pt x="46" y="193"/>
                  </a:cubicBezTo>
                  <a:cubicBezTo>
                    <a:pt x="46" y="116"/>
                    <a:pt x="108" y="54"/>
                    <a:pt x="185" y="54"/>
                  </a:cubicBezTo>
                  <a:cubicBezTo>
                    <a:pt x="218" y="54"/>
                    <a:pt x="248" y="65"/>
                    <a:pt x="271" y="84"/>
                  </a:cubicBezTo>
                  <a:cubicBezTo>
                    <a:pt x="258" y="99"/>
                    <a:pt x="258" y="99"/>
                    <a:pt x="258" y="99"/>
                  </a:cubicBezTo>
                  <a:cubicBezTo>
                    <a:pt x="238" y="83"/>
                    <a:pt x="212" y="74"/>
                    <a:pt x="185" y="74"/>
                  </a:cubicBezTo>
                  <a:cubicBezTo>
                    <a:pt x="120" y="74"/>
                    <a:pt x="66" y="127"/>
                    <a:pt x="66" y="193"/>
                  </a:cubicBezTo>
                  <a:cubicBezTo>
                    <a:pt x="66" y="258"/>
                    <a:pt x="120" y="311"/>
                    <a:pt x="185" y="311"/>
                  </a:cubicBezTo>
                  <a:cubicBezTo>
                    <a:pt x="251" y="311"/>
                    <a:pt x="304" y="258"/>
                    <a:pt x="304" y="193"/>
                  </a:cubicBezTo>
                  <a:cubicBezTo>
                    <a:pt x="304" y="162"/>
                    <a:pt x="292" y="134"/>
                    <a:pt x="273" y="113"/>
                  </a:cubicBezTo>
                  <a:cubicBezTo>
                    <a:pt x="286" y="97"/>
                    <a:pt x="286" y="97"/>
                    <a:pt x="286" y="97"/>
                  </a:cubicBezTo>
                  <a:cubicBezTo>
                    <a:pt x="310" y="122"/>
                    <a:pt x="324" y="156"/>
                    <a:pt x="324" y="193"/>
                  </a:cubicBezTo>
                  <a:cubicBezTo>
                    <a:pt x="324" y="269"/>
                    <a:pt x="262" y="332"/>
                    <a:pt x="185" y="332"/>
                  </a:cubicBezTo>
                  <a:close/>
                  <a:moveTo>
                    <a:pt x="257" y="193"/>
                  </a:moveTo>
                  <a:cubicBezTo>
                    <a:pt x="257" y="232"/>
                    <a:pt x="225" y="265"/>
                    <a:pt x="185" y="265"/>
                  </a:cubicBezTo>
                  <a:cubicBezTo>
                    <a:pt x="145" y="265"/>
                    <a:pt x="113" y="232"/>
                    <a:pt x="113" y="193"/>
                  </a:cubicBezTo>
                  <a:cubicBezTo>
                    <a:pt x="113" y="153"/>
                    <a:pt x="145" y="121"/>
                    <a:pt x="185" y="121"/>
                  </a:cubicBezTo>
                  <a:cubicBezTo>
                    <a:pt x="197" y="121"/>
                    <a:pt x="207" y="124"/>
                    <a:pt x="217" y="128"/>
                  </a:cubicBezTo>
                  <a:cubicBezTo>
                    <a:pt x="207" y="148"/>
                    <a:pt x="207" y="148"/>
                    <a:pt x="207" y="148"/>
                  </a:cubicBezTo>
                  <a:cubicBezTo>
                    <a:pt x="200" y="145"/>
                    <a:pt x="193" y="143"/>
                    <a:pt x="185" y="143"/>
                  </a:cubicBezTo>
                  <a:cubicBezTo>
                    <a:pt x="158" y="143"/>
                    <a:pt x="135" y="165"/>
                    <a:pt x="135" y="193"/>
                  </a:cubicBezTo>
                  <a:cubicBezTo>
                    <a:pt x="135" y="220"/>
                    <a:pt x="158" y="243"/>
                    <a:pt x="185" y="243"/>
                  </a:cubicBezTo>
                  <a:cubicBezTo>
                    <a:pt x="212" y="243"/>
                    <a:pt x="235" y="220"/>
                    <a:pt x="235" y="193"/>
                  </a:cubicBezTo>
                  <a:cubicBezTo>
                    <a:pt x="235" y="184"/>
                    <a:pt x="233" y="176"/>
                    <a:pt x="229" y="169"/>
                  </a:cubicBezTo>
                  <a:cubicBezTo>
                    <a:pt x="247" y="157"/>
                    <a:pt x="247" y="157"/>
                    <a:pt x="247" y="157"/>
                  </a:cubicBezTo>
                  <a:cubicBezTo>
                    <a:pt x="253" y="167"/>
                    <a:pt x="257" y="180"/>
                    <a:pt x="257" y="193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43" name="矩形 60"/>
            <p:cNvSpPr>
              <a:spLocks noChangeArrowheads="1"/>
            </p:cNvSpPr>
            <p:nvPr/>
          </p:nvSpPr>
          <p:spPr bwMode="auto">
            <a:xfrm>
              <a:off x="9984433" y="2335936"/>
              <a:ext cx="936104" cy="6105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just">
                <a:lnSpc>
                  <a:spcPct val="12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b="1">
                  <a:solidFill>
                    <a:srgbClr val="E74E3E"/>
                  </a:solidFill>
                  <a:latin typeface="微软雅黑 Light" pitchFamily="34" charset="-122"/>
                  <a:ea typeface="微软雅黑 Light" pitchFamily="34" charset="-122"/>
                </a:rPr>
                <a:t>精准</a:t>
              </a:r>
            </a:p>
          </p:txBody>
        </p:sp>
      </p:grpSp>
      <p:grpSp>
        <p:nvGrpSpPr>
          <p:cNvPr id="9239" name="组合 15"/>
          <p:cNvGrpSpPr/>
          <p:nvPr/>
        </p:nvGrpSpPr>
        <p:grpSpPr bwMode="auto">
          <a:xfrm>
            <a:off x="9191625" y="3054350"/>
            <a:ext cx="1752600" cy="609600"/>
            <a:chOff x="9191670" y="3053763"/>
            <a:chExt cx="1752006" cy="610178"/>
          </a:xfrm>
        </p:grpSpPr>
        <p:grpSp>
          <p:nvGrpSpPr>
            <p:cNvPr id="62" name="组合 61"/>
            <p:cNvGrpSpPr/>
            <p:nvPr/>
          </p:nvGrpSpPr>
          <p:grpSpPr>
            <a:xfrm>
              <a:off x="9191670" y="3140545"/>
              <a:ext cx="522830" cy="472957"/>
              <a:chOff x="3307274" y="3285568"/>
              <a:chExt cx="672954" cy="608761"/>
            </a:xfrm>
            <a:solidFill>
              <a:srgbClr val="FFC000"/>
            </a:solidFill>
          </p:grpSpPr>
          <p:sp>
            <p:nvSpPr>
              <p:cNvPr id="63" name="Freeform 345"/>
              <p:cNvSpPr/>
              <p:nvPr/>
            </p:nvSpPr>
            <p:spPr bwMode="auto">
              <a:xfrm>
                <a:off x="3907378" y="3575523"/>
                <a:ext cx="72849" cy="30294"/>
              </a:xfrm>
              <a:custGeom>
                <a:avLst/>
                <a:gdLst>
                  <a:gd name="T0" fmla="*/ 9 w 43"/>
                  <a:gd name="T1" fmla="*/ 18 h 18"/>
                  <a:gd name="T2" fmla="*/ 34 w 43"/>
                  <a:gd name="T3" fmla="*/ 17 h 18"/>
                  <a:gd name="T4" fmla="*/ 42 w 43"/>
                  <a:gd name="T5" fmla="*/ 8 h 18"/>
                  <a:gd name="T6" fmla="*/ 34 w 43"/>
                  <a:gd name="T7" fmla="*/ 0 h 18"/>
                  <a:gd name="T8" fmla="*/ 8 w 43"/>
                  <a:gd name="T9" fmla="*/ 1 h 18"/>
                  <a:gd name="T10" fmla="*/ 0 w 43"/>
                  <a:gd name="T11" fmla="*/ 9 h 18"/>
                  <a:gd name="T12" fmla="*/ 0 w 43"/>
                  <a:gd name="T13" fmla="*/ 9 h 18"/>
                  <a:gd name="T14" fmla="*/ 9 w 43"/>
                  <a:gd name="T15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" h="18">
                    <a:moveTo>
                      <a:pt x="9" y="18"/>
                    </a:moveTo>
                    <a:cubicBezTo>
                      <a:pt x="34" y="17"/>
                      <a:pt x="34" y="17"/>
                      <a:pt x="34" y="17"/>
                    </a:cubicBezTo>
                    <a:cubicBezTo>
                      <a:pt x="39" y="17"/>
                      <a:pt x="43" y="13"/>
                      <a:pt x="42" y="8"/>
                    </a:cubicBezTo>
                    <a:cubicBezTo>
                      <a:pt x="42" y="3"/>
                      <a:pt x="38" y="0"/>
                      <a:pt x="34" y="0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3" y="1"/>
                      <a:pt x="0" y="4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14"/>
                      <a:pt x="4" y="18"/>
                      <a:pt x="9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latin typeface="微软雅黑 Light" pitchFamily="34" charset="-122"/>
                  <a:ea typeface="微软雅黑 Light" pitchFamily="34" charset="-122"/>
                </a:endParaRPr>
              </a:p>
            </p:txBody>
          </p:sp>
          <p:sp>
            <p:nvSpPr>
              <p:cNvPr id="64" name="Freeform 346"/>
              <p:cNvSpPr/>
              <p:nvPr/>
            </p:nvSpPr>
            <p:spPr bwMode="auto">
              <a:xfrm>
                <a:off x="3908821" y="3375728"/>
                <a:ext cx="71407" cy="49769"/>
              </a:xfrm>
              <a:custGeom>
                <a:avLst/>
                <a:gdLst>
                  <a:gd name="T0" fmla="*/ 11 w 42"/>
                  <a:gd name="T1" fmla="*/ 27 h 29"/>
                  <a:gd name="T2" fmla="*/ 35 w 42"/>
                  <a:gd name="T3" fmla="*/ 18 h 29"/>
                  <a:gd name="T4" fmla="*/ 40 w 42"/>
                  <a:gd name="T5" fmla="*/ 7 h 29"/>
                  <a:gd name="T6" fmla="*/ 29 w 42"/>
                  <a:gd name="T7" fmla="*/ 2 h 29"/>
                  <a:gd name="T8" fmla="*/ 5 w 42"/>
                  <a:gd name="T9" fmla="*/ 12 h 29"/>
                  <a:gd name="T10" fmla="*/ 0 w 42"/>
                  <a:gd name="T11" fmla="*/ 19 h 29"/>
                  <a:gd name="T12" fmla="*/ 0 w 42"/>
                  <a:gd name="T13" fmla="*/ 23 h 29"/>
                  <a:gd name="T14" fmla="*/ 11 w 42"/>
                  <a:gd name="T15" fmla="*/ 2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2" h="29">
                    <a:moveTo>
                      <a:pt x="11" y="27"/>
                    </a:moveTo>
                    <a:cubicBezTo>
                      <a:pt x="35" y="18"/>
                      <a:pt x="35" y="18"/>
                      <a:pt x="35" y="18"/>
                    </a:cubicBezTo>
                    <a:cubicBezTo>
                      <a:pt x="39" y="16"/>
                      <a:pt x="42" y="11"/>
                      <a:pt x="40" y="7"/>
                    </a:cubicBezTo>
                    <a:cubicBezTo>
                      <a:pt x="38" y="2"/>
                      <a:pt x="33" y="0"/>
                      <a:pt x="29" y="2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2" y="13"/>
                      <a:pt x="0" y="16"/>
                      <a:pt x="0" y="19"/>
                    </a:cubicBezTo>
                    <a:cubicBezTo>
                      <a:pt x="0" y="21"/>
                      <a:pt x="0" y="22"/>
                      <a:pt x="0" y="23"/>
                    </a:cubicBezTo>
                    <a:cubicBezTo>
                      <a:pt x="2" y="27"/>
                      <a:pt x="7" y="29"/>
                      <a:pt x="11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latin typeface="微软雅黑 Light" pitchFamily="34" charset="-122"/>
                  <a:ea typeface="微软雅黑 Light" pitchFamily="34" charset="-122"/>
                </a:endParaRPr>
              </a:p>
            </p:txBody>
          </p:sp>
          <p:sp>
            <p:nvSpPr>
              <p:cNvPr id="65" name="Freeform 347"/>
              <p:cNvSpPr/>
              <p:nvPr/>
            </p:nvSpPr>
            <p:spPr bwMode="auto">
              <a:xfrm>
                <a:off x="3908821" y="3739253"/>
                <a:ext cx="71407" cy="49047"/>
              </a:xfrm>
              <a:custGeom>
                <a:avLst/>
                <a:gdLst>
                  <a:gd name="T0" fmla="*/ 35 w 42"/>
                  <a:gd name="T1" fmla="*/ 11 h 29"/>
                  <a:gd name="T2" fmla="*/ 11 w 42"/>
                  <a:gd name="T3" fmla="*/ 2 h 29"/>
                  <a:gd name="T4" fmla="*/ 0 w 42"/>
                  <a:gd name="T5" fmla="*/ 6 h 29"/>
                  <a:gd name="T6" fmla="*/ 0 w 42"/>
                  <a:gd name="T7" fmla="*/ 10 h 29"/>
                  <a:gd name="T8" fmla="*/ 5 w 42"/>
                  <a:gd name="T9" fmla="*/ 17 h 29"/>
                  <a:gd name="T10" fmla="*/ 29 w 42"/>
                  <a:gd name="T11" fmla="*/ 27 h 29"/>
                  <a:gd name="T12" fmla="*/ 40 w 42"/>
                  <a:gd name="T13" fmla="*/ 22 h 29"/>
                  <a:gd name="T14" fmla="*/ 35 w 42"/>
                  <a:gd name="T15" fmla="*/ 1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2" h="29">
                    <a:moveTo>
                      <a:pt x="35" y="11"/>
                    </a:moveTo>
                    <a:cubicBezTo>
                      <a:pt x="11" y="2"/>
                      <a:pt x="11" y="2"/>
                      <a:pt x="11" y="2"/>
                    </a:cubicBezTo>
                    <a:cubicBezTo>
                      <a:pt x="7" y="0"/>
                      <a:pt x="2" y="2"/>
                      <a:pt x="0" y="6"/>
                    </a:cubicBezTo>
                    <a:cubicBezTo>
                      <a:pt x="0" y="7"/>
                      <a:pt x="0" y="8"/>
                      <a:pt x="0" y="10"/>
                    </a:cubicBezTo>
                    <a:cubicBezTo>
                      <a:pt x="0" y="13"/>
                      <a:pt x="2" y="16"/>
                      <a:pt x="5" y="17"/>
                    </a:cubicBezTo>
                    <a:cubicBezTo>
                      <a:pt x="29" y="27"/>
                      <a:pt x="29" y="27"/>
                      <a:pt x="29" y="27"/>
                    </a:cubicBezTo>
                    <a:cubicBezTo>
                      <a:pt x="33" y="29"/>
                      <a:pt x="38" y="27"/>
                      <a:pt x="40" y="22"/>
                    </a:cubicBezTo>
                    <a:cubicBezTo>
                      <a:pt x="42" y="18"/>
                      <a:pt x="39" y="13"/>
                      <a:pt x="35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latin typeface="微软雅黑 Light" pitchFamily="34" charset="-122"/>
                  <a:ea typeface="微软雅黑 Light" pitchFamily="34" charset="-122"/>
                </a:endParaRPr>
              </a:p>
            </p:txBody>
          </p:sp>
          <p:sp>
            <p:nvSpPr>
              <p:cNvPr id="66" name="Freeform 348"/>
              <p:cNvSpPr/>
              <p:nvPr/>
            </p:nvSpPr>
            <p:spPr bwMode="auto">
              <a:xfrm>
                <a:off x="3784039" y="3285568"/>
                <a:ext cx="69964" cy="608760"/>
              </a:xfrm>
              <a:custGeom>
                <a:avLst/>
                <a:gdLst>
                  <a:gd name="T0" fmla="*/ 20 w 41"/>
                  <a:gd name="T1" fmla="*/ 0 h 357"/>
                  <a:gd name="T2" fmla="*/ 0 w 41"/>
                  <a:gd name="T3" fmla="*/ 23 h 357"/>
                  <a:gd name="T4" fmla="*/ 0 w 41"/>
                  <a:gd name="T5" fmla="*/ 335 h 357"/>
                  <a:gd name="T6" fmla="*/ 6 w 41"/>
                  <a:gd name="T7" fmla="*/ 351 h 357"/>
                  <a:gd name="T8" fmla="*/ 20 w 41"/>
                  <a:gd name="T9" fmla="*/ 357 h 357"/>
                  <a:gd name="T10" fmla="*/ 41 w 41"/>
                  <a:gd name="T11" fmla="*/ 335 h 357"/>
                  <a:gd name="T12" fmla="*/ 41 w 41"/>
                  <a:gd name="T13" fmla="*/ 23 h 357"/>
                  <a:gd name="T14" fmla="*/ 35 w 41"/>
                  <a:gd name="T15" fmla="*/ 7 h 357"/>
                  <a:gd name="T16" fmla="*/ 20 w 41"/>
                  <a:gd name="T17" fmla="*/ 0 h 3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1" h="357">
                    <a:moveTo>
                      <a:pt x="20" y="0"/>
                    </a:moveTo>
                    <a:cubicBezTo>
                      <a:pt x="9" y="0"/>
                      <a:pt x="0" y="10"/>
                      <a:pt x="0" y="23"/>
                    </a:cubicBezTo>
                    <a:cubicBezTo>
                      <a:pt x="0" y="335"/>
                      <a:pt x="0" y="335"/>
                      <a:pt x="0" y="335"/>
                    </a:cubicBezTo>
                    <a:cubicBezTo>
                      <a:pt x="0" y="341"/>
                      <a:pt x="2" y="347"/>
                      <a:pt x="6" y="351"/>
                    </a:cubicBezTo>
                    <a:cubicBezTo>
                      <a:pt x="10" y="355"/>
                      <a:pt x="15" y="357"/>
                      <a:pt x="20" y="357"/>
                    </a:cubicBezTo>
                    <a:cubicBezTo>
                      <a:pt x="31" y="357"/>
                      <a:pt x="41" y="347"/>
                      <a:pt x="41" y="335"/>
                    </a:cubicBezTo>
                    <a:cubicBezTo>
                      <a:pt x="41" y="23"/>
                      <a:pt x="41" y="23"/>
                      <a:pt x="41" y="23"/>
                    </a:cubicBezTo>
                    <a:cubicBezTo>
                      <a:pt x="41" y="16"/>
                      <a:pt x="38" y="11"/>
                      <a:pt x="35" y="7"/>
                    </a:cubicBezTo>
                    <a:cubicBezTo>
                      <a:pt x="31" y="3"/>
                      <a:pt x="26" y="0"/>
                      <a:pt x="2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latin typeface="微软雅黑 Light" pitchFamily="34" charset="-122"/>
                  <a:ea typeface="微软雅黑 Light" pitchFamily="34" charset="-122"/>
                </a:endParaRPr>
              </a:p>
            </p:txBody>
          </p:sp>
          <p:sp>
            <p:nvSpPr>
              <p:cNvPr id="67" name="Freeform 349"/>
              <p:cNvSpPr/>
              <p:nvPr/>
            </p:nvSpPr>
            <p:spPr bwMode="auto">
              <a:xfrm>
                <a:off x="3471004" y="3314420"/>
                <a:ext cx="280578" cy="547451"/>
              </a:xfrm>
              <a:custGeom>
                <a:avLst/>
                <a:gdLst>
                  <a:gd name="T0" fmla="*/ 0 w 165"/>
                  <a:gd name="T1" fmla="*/ 224 h 321"/>
                  <a:gd name="T2" fmla="*/ 165 w 165"/>
                  <a:gd name="T3" fmla="*/ 321 h 321"/>
                  <a:gd name="T4" fmla="*/ 165 w 165"/>
                  <a:gd name="T5" fmla="*/ 43 h 321"/>
                  <a:gd name="T6" fmla="*/ 165 w 165"/>
                  <a:gd name="T7" fmla="*/ 0 h 321"/>
                  <a:gd name="T8" fmla="*/ 0 w 165"/>
                  <a:gd name="T9" fmla="*/ 57 h 321"/>
                  <a:gd name="T10" fmla="*/ 0 w 165"/>
                  <a:gd name="T11" fmla="*/ 224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5" h="321">
                    <a:moveTo>
                      <a:pt x="0" y="224"/>
                    </a:moveTo>
                    <a:cubicBezTo>
                      <a:pt x="69" y="239"/>
                      <a:pt x="165" y="321"/>
                      <a:pt x="165" y="321"/>
                    </a:cubicBezTo>
                    <a:cubicBezTo>
                      <a:pt x="165" y="43"/>
                      <a:pt x="165" y="43"/>
                      <a:pt x="165" y="43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24" y="41"/>
                      <a:pt x="0" y="57"/>
                      <a:pt x="0" y="57"/>
                    </a:cubicBezTo>
                    <a:lnTo>
                      <a:pt x="0" y="2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latin typeface="微软雅黑 Light" pitchFamily="34" charset="-122"/>
                  <a:ea typeface="微软雅黑 Light" pitchFamily="34" charset="-122"/>
                </a:endParaRPr>
              </a:p>
            </p:txBody>
          </p:sp>
          <p:sp>
            <p:nvSpPr>
              <p:cNvPr id="75" name="Freeform 350"/>
              <p:cNvSpPr/>
              <p:nvPr/>
            </p:nvSpPr>
            <p:spPr bwMode="auto">
              <a:xfrm>
                <a:off x="3359927" y="3720500"/>
                <a:ext cx="155075" cy="173829"/>
              </a:xfrm>
              <a:custGeom>
                <a:avLst/>
                <a:gdLst>
                  <a:gd name="T0" fmla="*/ 45 w 91"/>
                  <a:gd name="T1" fmla="*/ 0 h 102"/>
                  <a:gd name="T2" fmla="*/ 0 w 91"/>
                  <a:gd name="T3" fmla="*/ 0 h 102"/>
                  <a:gd name="T4" fmla="*/ 45 w 91"/>
                  <a:gd name="T5" fmla="*/ 57 h 102"/>
                  <a:gd name="T6" fmla="*/ 45 w 91"/>
                  <a:gd name="T7" fmla="*/ 77 h 102"/>
                  <a:gd name="T8" fmla="*/ 65 w 91"/>
                  <a:gd name="T9" fmla="*/ 102 h 102"/>
                  <a:gd name="T10" fmla="*/ 88 w 91"/>
                  <a:gd name="T11" fmla="*/ 102 h 102"/>
                  <a:gd name="T12" fmla="*/ 88 w 91"/>
                  <a:gd name="T13" fmla="*/ 51 h 102"/>
                  <a:gd name="T14" fmla="*/ 45 w 91"/>
                  <a:gd name="T15" fmla="*/ 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1" h="102">
                    <a:moveTo>
                      <a:pt x="45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45" y="37"/>
                      <a:pt x="45" y="57"/>
                    </a:cubicBezTo>
                    <a:cubicBezTo>
                      <a:pt x="45" y="77"/>
                      <a:pt x="45" y="77"/>
                      <a:pt x="45" y="77"/>
                    </a:cubicBezTo>
                    <a:cubicBezTo>
                      <a:pt x="45" y="77"/>
                      <a:pt x="42" y="102"/>
                      <a:pt x="65" y="102"/>
                    </a:cubicBezTo>
                    <a:cubicBezTo>
                      <a:pt x="88" y="102"/>
                      <a:pt x="88" y="102"/>
                      <a:pt x="88" y="102"/>
                    </a:cubicBezTo>
                    <a:cubicBezTo>
                      <a:pt x="88" y="51"/>
                      <a:pt x="88" y="51"/>
                      <a:pt x="88" y="51"/>
                    </a:cubicBezTo>
                    <a:cubicBezTo>
                      <a:pt x="88" y="51"/>
                      <a:pt x="91" y="0"/>
                      <a:pt x="4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latin typeface="微软雅黑 Light" pitchFamily="34" charset="-122"/>
                  <a:ea typeface="微软雅黑 Light" pitchFamily="34" charset="-122"/>
                </a:endParaRPr>
              </a:p>
            </p:txBody>
          </p:sp>
          <p:sp>
            <p:nvSpPr>
              <p:cNvPr id="77" name="Freeform 351"/>
              <p:cNvSpPr/>
              <p:nvPr/>
            </p:nvSpPr>
            <p:spPr bwMode="auto">
              <a:xfrm>
                <a:off x="3307274" y="3411792"/>
                <a:ext cx="129109" cy="279856"/>
              </a:xfrm>
              <a:custGeom>
                <a:avLst/>
                <a:gdLst>
                  <a:gd name="T0" fmla="*/ 76 w 76"/>
                  <a:gd name="T1" fmla="*/ 164 h 164"/>
                  <a:gd name="T2" fmla="*/ 76 w 76"/>
                  <a:gd name="T3" fmla="*/ 0 h 164"/>
                  <a:gd name="T4" fmla="*/ 42 w 76"/>
                  <a:gd name="T5" fmla="*/ 0 h 164"/>
                  <a:gd name="T6" fmla="*/ 0 w 76"/>
                  <a:gd name="T7" fmla="*/ 31 h 164"/>
                  <a:gd name="T8" fmla="*/ 0 w 76"/>
                  <a:gd name="T9" fmla="*/ 122 h 164"/>
                  <a:gd name="T10" fmla="*/ 31 w 76"/>
                  <a:gd name="T11" fmla="*/ 164 h 164"/>
                  <a:gd name="T12" fmla="*/ 76 w 76"/>
                  <a:gd name="T13" fmla="*/ 164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164">
                    <a:moveTo>
                      <a:pt x="76" y="164"/>
                    </a:moveTo>
                    <a:cubicBezTo>
                      <a:pt x="76" y="0"/>
                      <a:pt x="76" y="0"/>
                      <a:pt x="76" y="0"/>
                    </a:cubicBezTo>
                    <a:cubicBezTo>
                      <a:pt x="68" y="0"/>
                      <a:pt x="57" y="0"/>
                      <a:pt x="42" y="0"/>
                    </a:cubicBezTo>
                    <a:cubicBezTo>
                      <a:pt x="0" y="0"/>
                      <a:pt x="0" y="30"/>
                      <a:pt x="0" y="31"/>
                    </a:cubicBezTo>
                    <a:cubicBezTo>
                      <a:pt x="0" y="31"/>
                      <a:pt x="0" y="82"/>
                      <a:pt x="0" y="122"/>
                    </a:cubicBezTo>
                    <a:cubicBezTo>
                      <a:pt x="0" y="162"/>
                      <a:pt x="31" y="164"/>
                      <a:pt x="31" y="164"/>
                    </a:cubicBezTo>
                    <a:cubicBezTo>
                      <a:pt x="36" y="164"/>
                      <a:pt x="49" y="164"/>
                      <a:pt x="76" y="1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latin typeface="微软雅黑 Light" pitchFamily="34" charset="-122"/>
                  <a:ea typeface="微软雅黑 Light" pitchFamily="34" charset="-122"/>
                </a:endParaRPr>
              </a:p>
            </p:txBody>
          </p:sp>
        </p:grpSp>
        <p:sp>
          <p:nvSpPr>
            <p:cNvPr id="9241" name="矩形 77"/>
            <p:cNvSpPr>
              <a:spLocks noChangeArrowheads="1"/>
            </p:cNvSpPr>
            <p:nvPr/>
          </p:nvSpPr>
          <p:spPr bwMode="auto">
            <a:xfrm>
              <a:off x="10007572" y="3053763"/>
              <a:ext cx="936104" cy="6101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just">
                <a:lnSpc>
                  <a:spcPct val="12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b="1">
                  <a:solidFill>
                    <a:srgbClr val="E74E3E"/>
                  </a:solidFill>
                  <a:latin typeface="微软雅黑 Light" pitchFamily="34" charset="-122"/>
                  <a:ea typeface="微软雅黑 Light" pitchFamily="34" charset="-122"/>
                </a:rPr>
                <a:t>逻辑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-100013"/>
            <a:ext cx="12192000" cy="792163"/>
          </a:xfrm>
          <a:prstGeom prst="rect">
            <a:avLst/>
          </a:prstGeom>
          <a:solidFill>
            <a:srgbClr val="01ACBE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HK" altLang="en-US"/>
          </a:p>
        </p:txBody>
      </p:sp>
      <p:sp>
        <p:nvSpPr>
          <p:cNvPr id="4" name="矩形 3"/>
          <p:cNvSpPr/>
          <p:nvPr/>
        </p:nvSpPr>
        <p:spPr>
          <a:xfrm>
            <a:off x="2381250" y="84138"/>
            <a:ext cx="1512888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HK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407988" y="79375"/>
            <a:ext cx="165735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400" spc="3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论文绪论</a:t>
            </a:r>
            <a:endParaRPr lang="zh-HK" altLang="en-US" sz="2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2208213" y="71438"/>
            <a:ext cx="0" cy="461962"/>
          </a:xfrm>
          <a:prstGeom prst="line">
            <a:avLst/>
          </a:prstGeom>
          <a:ln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4162425" y="57150"/>
            <a:ext cx="1633538" cy="4619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>
              <a:defRPr sz="2400" spc="30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r>
              <a:rPr lang="zh-CN" altLang="en-US" dirty="0">
                <a:solidFill>
                  <a:schemeClr val="bg1"/>
                </a:solidFill>
              </a:rPr>
              <a:t>研究方法</a:t>
            </a:r>
            <a:endParaRPr lang="zh-HK" altLang="en-US" dirty="0">
              <a:solidFill>
                <a:schemeClr val="bg1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935663" y="92075"/>
            <a:ext cx="1563687" cy="4619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>
              <a:defRPr sz="2400" spc="30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r>
              <a:rPr lang="zh-CN" altLang="en-US" dirty="0">
                <a:solidFill>
                  <a:schemeClr val="bg1"/>
                </a:solidFill>
              </a:rPr>
              <a:t>研究结果</a:t>
            </a:r>
            <a:endParaRPr lang="zh-HK" altLang="en-US" dirty="0">
              <a:solidFill>
                <a:schemeClr val="bg1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642225" y="92075"/>
            <a:ext cx="1633538" cy="4619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>
              <a:defRPr sz="2400" spc="30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r>
              <a:rPr lang="zh-CN" altLang="en-US" dirty="0">
                <a:solidFill>
                  <a:schemeClr val="bg1"/>
                </a:solidFill>
              </a:rPr>
              <a:t>问题讨论</a:t>
            </a:r>
            <a:endParaRPr lang="zh-HK" altLang="en-US" dirty="0">
              <a:solidFill>
                <a:schemeClr val="bg1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418638" y="92075"/>
            <a:ext cx="1743075" cy="4619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>
              <a:defRPr sz="2400" spc="30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r>
              <a:rPr lang="zh-CN" altLang="en-US" dirty="0">
                <a:solidFill>
                  <a:schemeClr val="bg1"/>
                </a:solidFill>
              </a:rPr>
              <a:t>论文总结</a:t>
            </a:r>
            <a:endParaRPr lang="zh-HK" altLang="en-US" dirty="0">
              <a:solidFill>
                <a:schemeClr val="bg1"/>
              </a:solidFill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4037013" y="92075"/>
            <a:ext cx="0" cy="461963"/>
          </a:xfrm>
          <a:prstGeom prst="line">
            <a:avLst/>
          </a:prstGeom>
          <a:ln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5795963" y="92075"/>
            <a:ext cx="0" cy="461963"/>
          </a:xfrm>
          <a:prstGeom prst="line">
            <a:avLst/>
          </a:prstGeom>
          <a:ln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7535863" y="76200"/>
            <a:ext cx="0" cy="460375"/>
          </a:xfrm>
          <a:prstGeom prst="line">
            <a:avLst/>
          </a:prstGeom>
          <a:ln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9297988" y="96838"/>
            <a:ext cx="0" cy="461962"/>
          </a:xfrm>
          <a:prstGeom prst="line">
            <a:avLst/>
          </a:prstGeom>
          <a:ln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2379663" y="79375"/>
            <a:ext cx="1638300" cy="4619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>
              <a:defRPr sz="2400" spc="30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r>
              <a:rPr lang="zh-CN" altLang="en-US" dirty="0"/>
              <a:t>研究背景</a:t>
            </a:r>
            <a:endParaRPr lang="zh-HK" altLang="en-US" dirty="0"/>
          </a:p>
        </p:txBody>
      </p:sp>
      <p:graphicFrame>
        <p:nvGraphicFramePr>
          <p:cNvPr id="10255" name="图表 14"/>
          <p:cNvGraphicFramePr/>
          <p:nvPr/>
        </p:nvGraphicFramePr>
        <p:xfrm>
          <a:off x="1206500" y="1982788"/>
          <a:ext cx="9779000" cy="2859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4" name="Chart" r:id="rId4" imgW="9790430" imgH="2865120" progId="Excel.Chart.8">
                  <p:embed/>
                </p:oleObj>
              </mc:Choice>
              <mc:Fallback>
                <p:oleObj name="Chart" r:id="rId4" imgW="9790430" imgH="2865120" progId="Excel.Chart.8">
                  <p:embed/>
                  <p:pic>
                    <p:nvPicPr>
                      <p:cNvPr id="0" name="图表 14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06500" y="1982788"/>
                        <a:ext cx="9779000" cy="28590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56" name="矩形 15"/>
          <p:cNvSpPr>
            <a:spLocks noChangeArrowheads="1"/>
          </p:cNvSpPr>
          <p:nvPr/>
        </p:nvSpPr>
        <p:spPr bwMode="auto">
          <a:xfrm>
            <a:off x="1296988" y="5013325"/>
            <a:ext cx="9637712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1600">
                <a:solidFill>
                  <a:srgbClr val="666666"/>
                </a:solidFill>
                <a:latin typeface="微软雅黑 Light" pitchFamily="34" charset="-122"/>
                <a:ea typeface="微软雅黑 Light" pitchFamily="34" charset="-122"/>
              </a:rPr>
              <a:t>研究背景是指一项课题的由来、意义、环境、状态、前人的研究成果等，以及研究该课题目前所具有的条件等。研究背景是指一项课题的由来、意义、环境、状态、前人的研究成果等，以及研究该课题目前所具有的条件等。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默认设计模板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【框架完整】毕业答辩PPT模板</Template>
  <TotalTime>0</TotalTime>
  <Words>1343</Words>
  <Application>Microsoft Office PowerPoint</Application>
  <PresentationFormat>自定义</PresentationFormat>
  <Paragraphs>168</Paragraphs>
  <Slides>22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3" baseType="lpstr">
      <vt:lpstr>Arial</vt:lpstr>
      <vt:lpstr>宋体</vt:lpstr>
      <vt:lpstr>新細明體</vt:lpstr>
      <vt:lpstr>等线 Light</vt:lpstr>
      <vt:lpstr>等线</vt:lpstr>
      <vt:lpstr>微软雅黑</vt:lpstr>
      <vt:lpstr>微软雅黑 Light</vt:lpstr>
      <vt:lpstr>Calibri</vt:lpstr>
      <vt:lpstr>Calibri Light</vt:lpstr>
      <vt:lpstr>默认设计模板</vt:lpstr>
      <vt:lpstr>Chart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PPTS</dc:title>
  <dc:subject>PPTS</dc:subject>
  <dc:creator>PPTS</dc:creator>
  <cp:keywords>PPTS</cp:keywords>
  <dc:description>PPTS</dc:description>
  <cp:lastModifiedBy>admin</cp:lastModifiedBy>
  <cp:revision>5</cp:revision>
  <dcterms:created xsi:type="dcterms:W3CDTF">2016-05-12T05:42:00Z</dcterms:created>
  <dcterms:modified xsi:type="dcterms:W3CDTF">2016-10-04T03:41:36Z</dcterms:modified>
  <cp:category>PPTS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2052-10.1.0.5603</vt:lpwstr>
  </property>
</Properties>
</file>