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harts/style2.xml" ContentType="application/vnd.ms-office.chart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charts/colors4.xml" ContentType="application/vnd.ms-office.chartcolorstyl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charts/colors2.xml" ContentType="application/vnd.ms-office.chartcolorstyl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style5.xml" ContentType="application/vnd.ms-office.chartstyl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charts/style4.xml" ContentType="application/vnd.ms-office.chartstyle+xml"/>
  <Override PartName="/ppt/charts/style3.xml" ContentType="application/vnd.ms-office.chartstyl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charts/colors5.xml" ContentType="application/vnd.ms-office.chartcolor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charts/colors3.xml" ContentType="application/vnd.ms-office.chartcolorstyle+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sldIdLst>
    <p:sldId id="260" r:id="rId3"/>
    <p:sldId id="266" r:id="rId4"/>
    <p:sldId id="294" r:id="rId5"/>
    <p:sldId id="270" r:id="rId6"/>
    <p:sldId id="265" r:id="rId7"/>
    <p:sldId id="269" r:id="rId8"/>
    <p:sldId id="293" r:id="rId9"/>
    <p:sldId id="279" r:id="rId10"/>
    <p:sldId id="274" r:id="rId11"/>
    <p:sldId id="268" r:id="rId12"/>
    <p:sldId id="292" r:id="rId13"/>
    <p:sldId id="280" r:id="rId14"/>
    <p:sldId id="275" r:id="rId15"/>
    <p:sldId id="286" r:id="rId16"/>
    <p:sldId id="291" r:id="rId17"/>
    <p:sldId id="271" r:id="rId18"/>
    <p:sldId id="272" r:id="rId19"/>
    <p:sldId id="273" r:id="rId20"/>
    <p:sldId id="290" r:id="rId21"/>
    <p:sldId id="281" r:id="rId22"/>
    <p:sldId id="285" r:id="rId23"/>
    <p:sldId id="295" r:id="rId24"/>
    <p:sldId id="277" r:id="rId25"/>
    <p:sldId id="288" r:id="rId26"/>
  </p:sldIdLst>
  <p:sldSz cx="9144000" cy="6858000" type="screen4x3"/>
  <p:notesSz cx="6858000" cy="9144000"/>
  <p:defaultText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55" userDrawn="1">
          <p15:clr>
            <a:srgbClr val="A4A3A4"/>
          </p15:clr>
        </p15:guide>
        <p15:guide id="2" pos="5125" userDrawn="1">
          <p15:clr>
            <a:srgbClr val="A4A3A4"/>
          </p15:clr>
        </p15:guide>
        <p15:guide id="3" pos="1519" userDrawn="1">
          <p15:clr>
            <a:srgbClr val="A4A3A4"/>
          </p15:clr>
        </p15:guide>
        <p15:guide id="5" orient="horz" pos="1139" userDrawn="1">
          <p15:clr>
            <a:srgbClr val="A4A3A4"/>
          </p15:clr>
        </p15:guide>
        <p15:guide id="6" orient="horz" pos="2319" userDrawn="1">
          <p15:clr>
            <a:srgbClr val="A4A3A4"/>
          </p15:clr>
        </p15:guide>
        <p15:guide id="7" orient="horz" pos="32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2D14F"/>
    <a:srgbClr val="0174AB"/>
    <a:srgbClr val="666666"/>
    <a:srgbClr val="BFC0C0"/>
    <a:srgbClr val="9F9D9A"/>
    <a:srgbClr val="0A377B"/>
    <a:srgbClr val="000000"/>
    <a:srgbClr val="083F80"/>
    <a:srgbClr val="1F497D"/>
    <a:srgbClr val="96776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735" autoAdjust="0"/>
    <p:restoredTop sz="94660"/>
  </p:normalViewPr>
  <p:slideViewPr>
    <p:cSldViewPr snapToGrid="0" showGuides="1">
      <p:cViewPr varScale="1">
        <p:scale>
          <a:sx n="106" d="100"/>
          <a:sy n="106" d="100"/>
        </p:scale>
        <p:origin x="-300" y="-90"/>
      </p:cViewPr>
      <p:guideLst>
        <p:guide orient="horz" pos="255"/>
        <p:guide orient="horz" pos="1139"/>
        <p:guide orient="horz" pos="2319"/>
        <p:guide orient="horz" pos="3226"/>
        <p:guide pos="5125"/>
        <p:guide pos="151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___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Office_Excel____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Office_Excel____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Office_Excel____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Office_Excel____5.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barChart>
        <c:barDir val="bar"/>
        <c:grouping val="clustered"/>
        <c:ser>
          <c:idx val="0"/>
          <c:order val="0"/>
          <c:tx>
            <c:strRef>
              <c:f>Sheet1!$B$1</c:f>
              <c:strCache>
                <c:ptCount val="1"/>
                <c:pt idx="0">
                  <c:v>系列 2</c:v>
                </c:pt>
              </c:strCache>
            </c:strRef>
          </c:tx>
          <c:spPr>
            <a:solidFill>
              <a:srgbClr val="92D14F"/>
            </a:solidFill>
            <a:ln>
              <a:noFill/>
            </a:ln>
            <a:effectLst/>
          </c:spPr>
          <c:cat>
            <c:strRef>
              <c:f>Sheet1!$A$2:$A$4</c:f>
              <c:strCache>
                <c:ptCount val="3"/>
                <c:pt idx="0">
                  <c:v>TEXT A</c:v>
                </c:pt>
                <c:pt idx="1">
                  <c:v>TEXT B</c:v>
                </c:pt>
                <c:pt idx="2">
                  <c:v>TEXT C</c:v>
                </c:pt>
              </c:strCache>
            </c:strRef>
          </c:cat>
          <c:val>
            <c:numRef>
              <c:f>Sheet1!$B$2:$B$4</c:f>
              <c:numCache>
                <c:formatCode>General</c:formatCode>
                <c:ptCount val="3"/>
                <c:pt idx="0">
                  <c:v>4</c:v>
                </c:pt>
                <c:pt idx="1">
                  <c:v>1.8</c:v>
                </c:pt>
                <c:pt idx="2">
                  <c:v>2.8</c:v>
                </c:pt>
              </c:numCache>
            </c:numRef>
          </c:val>
        </c:ser>
        <c:ser>
          <c:idx val="1"/>
          <c:order val="1"/>
          <c:tx>
            <c:strRef>
              <c:f>Sheet1!$C$1</c:f>
              <c:strCache>
                <c:ptCount val="1"/>
                <c:pt idx="0">
                  <c:v>系列 3</c:v>
                </c:pt>
              </c:strCache>
            </c:strRef>
          </c:tx>
          <c:spPr>
            <a:solidFill>
              <a:srgbClr val="0174AB"/>
            </a:solidFill>
            <a:ln>
              <a:noFill/>
            </a:ln>
            <a:effectLst/>
          </c:spPr>
          <c:cat>
            <c:strRef>
              <c:f>Sheet1!$A$2:$A$4</c:f>
              <c:strCache>
                <c:ptCount val="3"/>
                <c:pt idx="0">
                  <c:v>TEXT A</c:v>
                </c:pt>
                <c:pt idx="1">
                  <c:v>TEXT B</c:v>
                </c:pt>
                <c:pt idx="2">
                  <c:v>TEXT C</c:v>
                </c:pt>
              </c:strCache>
            </c:strRef>
          </c:cat>
          <c:val>
            <c:numRef>
              <c:f>Sheet1!$C$2:$C$4</c:f>
              <c:numCache>
                <c:formatCode>General</c:formatCode>
                <c:ptCount val="3"/>
                <c:pt idx="0">
                  <c:v>2</c:v>
                </c:pt>
                <c:pt idx="1">
                  <c:v>3</c:v>
                </c:pt>
                <c:pt idx="2">
                  <c:v>4.3</c:v>
                </c:pt>
              </c:numCache>
            </c:numRef>
          </c:val>
        </c:ser>
        <c:dLbls/>
        <c:gapWidth val="85"/>
        <c:axId val="145512704"/>
        <c:axId val="145522688"/>
      </c:barChart>
      <c:catAx>
        <c:axId val="145512704"/>
        <c:scaling>
          <c:orientation val="minMax"/>
        </c:scaling>
        <c:axPos val="l"/>
        <c:numFmt formatCode="General" sourceLinked="1"/>
        <c:maj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197" b="0" i="0" u="none" strike="noStrike" kern="1200" baseline="0">
                <a:solidFill>
                  <a:srgbClr val="0174AB"/>
                </a:solidFill>
                <a:latin typeface="+mn-lt"/>
                <a:ea typeface="+mn-ea"/>
                <a:cs typeface="+mn-cs"/>
              </a:defRPr>
            </a:pPr>
            <a:endParaRPr lang="zh-CN"/>
          </a:p>
        </c:txPr>
        <c:crossAx val="145522688"/>
        <c:crosses val="autoZero"/>
        <c:auto val="1"/>
        <c:lblAlgn val="ctr"/>
        <c:lblOffset val="100"/>
      </c:catAx>
      <c:valAx>
        <c:axId val="145522688"/>
        <c:scaling>
          <c:orientation val="minMax"/>
        </c:scaling>
        <c:axPos val="b"/>
        <c:majorGridlines>
          <c:spPr>
            <a:ln w="9525" cap="flat" cmpd="sng" algn="ctr">
              <a:solidFill>
                <a:schemeClr val="bg1">
                  <a:lumMod val="6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0174AB"/>
                </a:solidFill>
                <a:latin typeface="+mn-lt"/>
                <a:ea typeface="+mn-ea"/>
                <a:cs typeface="+mn-cs"/>
              </a:defRPr>
            </a:pPr>
            <a:endParaRPr lang="zh-CN"/>
          </a:p>
        </c:txPr>
        <c:crossAx val="145512704"/>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rgbClr val="92D14F"/>
            </a:solidFill>
          </c:spPr>
          <c:dPt>
            <c:idx val="0"/>
            <c:spPr>
              <a:solidFill>
                <a:srgbClr val="0174AB"/>
              </a:solidFill>
              <a:ln w="19050">
                <a:solidFill>
                  <a:schemeClr val="lt1"/>
                </a:solidFill>
              </a:ln>
              <a:effectLst/>
            </c:spPr>
          </c:dPt>
          <c:dPt>
            <c:idx val="1"/>
            <c:spPr>
              <a:solidFill>
                <a:srgbClr val="92D14F"/>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8.2000000000000011</c:v>
                </c:pt>
                <c:pt idx="1">
                  <c:v>3.2</c:v>
                </c:pt>
              </c:numCache>
            </c:numRef>
          </c:val>
        </c:ser>
        <c:dLbls/>
        <c:firstSliceAng val="100"/>
        <c:holeSize val="64"/>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rgbClr val="92D14F"/>
            </a:solidFill>
          </c:spPr>
          <c:dPt>
            <c:idx val="0"/>
            <c:spPr>
              <a:solidFill>
                <a:srgbClr val="0174AB"/>
              </a:solidFill>
              <a:ln w="19050">
                <a:solidFill>
                  <a:schemeClr val="lt1"/>
                </a:solidFill>
              </a:ln>
              <a:effectLst/>
            </c:spPr>
          </c:dPt>
          <c:dPt>
            <c:idx val="1"/>
            <c:spPr>
              <a:solidFill>
                <a:srgbClr val="92D14F"/>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8.2000000000000011</c:v>
                </c:pt>
                <c:pt idx="1">
                  <c:v>6</c:v>
                </c:pt>
              </c:numCache>
            </c:numRef>
          </c:val>
        </c:ser>
        <c:dLbls/>
        <c:firstSliceAng val="151"/>
        <c:holeSize val="64"/>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solidFill>
              <a:srgbClr val="92D14F"/>
            </a:solidFill>
          </c:spPr>
          <c:dPt>
            <c:idx val="0"/>
            <c:spPr>
              <a:solidFill>
                <a:srgbClr val="0174AB"/>
              </a:solidFill>
              <a:ln w="19050">
                <a:solidFill>
                  <a:schemeClr val="lt1"/>
                </a:solidFill>
              </a:ln>
              <a:effectLst/>
            </c:spPr>
          </c:dPt>
          <c:dPt>
            <c:idx val="1"/>
            <c:spPr>
              <a:solidFill>
                <a:srgbClr val="92D14F"/>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8.2000000000000011</c:v>
                </c:pt>
                <c:pt idx="1">
                  <c:v>7</c:v>
                </c:pt>
              </c:numCache>
            </c:numRef>
          </c:val>
        </c:ser>
        <c:dLbls/>
        <c:firstSliceAng val="167"/>
        <c:holeSize val="64"/>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zh-CN"/>
  <c:chart>
    <c:autoTitleDeleted val="1"/>
    <c:plotArea>
      <c:layout/>
      <c:lineChart>
        <c:grouping val="standard"/>
        <c:ser>
          <c:idx val="0"/>
          <c:order val="0"/>
          <c:tx>
            <c:strRef>
              <c:f>Sheet1!$B$1</c:f>
              <c:strCache>
                <c:ptCount val="1"/>
                <c:pt idx="0">
                  <c:v>系列 1</c:v>
                </c:pt>
              </c:strCache>
            </c:strRef>
          </c:tx>
          <c:spPr>
            <a:ln w="28575" cap="rnd">
              <a:solidFill>
                <a:srgbClr val="0174AB"/>
              </a:solidFill>
              <a:round/>
            </a:ln>
            <a:effectLst>
              <a:outerShdw blurRad="50800" dist="38100" dir="2700000" algn="tl" rotWithShape="0">
                <a:prstClr val="black">
                  <a:alpha val="40000"/>
                </a:prstClr>
              </a:outerShdw>
            </a:effectLst>
          </c:spPr>
          <c:marker>
            <c:symbol val="circle"/>
            <c:size val="5"/>
            <c:spPr>
              <a:solidFill>
                <a:srgbClr val="0174AB"/>
              </a:solidFill>
              <a:ln w="57150">
                <a:solidFill>
                  <a:srgbClr val="0174AB"/>
                </a:solidFill>
              </a:ln>
              <a:effectLst>
                <a:outerShdw blurRad="50800" dist="38100" dir="2700000" algn="tl" rotWithShape="0">
                  <a:prstClr val="black">
                    <a:alpha val="40000"/>
                  </a:prstClr>
                </a:outerShdw>
              </a:effectLst>
            </c:spPr>
          </c:marker>
          <c:cat>
            <c:strRef>
              <c:f>Sheet1!$A$2:$A$5</c:f>
              <c:strCache>
                <c:ptCount val="4"/>
                <c:pt idx="0">
                  <c:v>TEXT A</c:v>
                </c:pt>
                <c:pt idx="1">
                  <c:v>TEXT B</c:v>
                </c:pt>
                <c:pt idx="2">
                  <c:v>TEXT C</c:v>
                </c:pt>
                <c:pt idx="3">
                  <c:v>TEXT D</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ln w="28575" cap="rnd">
              <a:solidFill>
                <a:srgbClr val="0174AB"/>
              </a:solidFill>
              <a:round/>
            </a:ln>
            <a:effectLst>
              <a:outerShdw blurRad="50800" dist="38100" dir="2700000" algn="tl" rotWithShape="0">
                <a:prstClr val="black">
                  <a:alpha val="40000"/>
                </a:prstClr>
              </a:outerShdw>
            </a:effectLst>
          </c:spPr>
          <c:marker>
            <c:symbol val="circle"/>
            <c:size val="5"/>
            <c:spPr>
              <a:solidFill>
                <a:srgbClr val="0174AB"/>
              </a:solidFill>
              <a:ln w="57150">
                <a:solidFill>
                  <a:srgbClr val="0174AB"/>
                </a:solidFill>
              </a:ln>
              <a:effectLst>
                <a:outerShdw blurRad="50800" dist="38100" dir="2700000" algn="tl" rotWithShape="0">
                  <a:prstClr val="black">
                    <a:alpha val="40000"/>
                  </a:prstClr>
                </a:outerShdw>
              </a:effectLst>
            </c:spPr>
          </c:marker>
          <c:cat>
            <c:strRef>
              <c:f>Sheet1!$A$2:$A$5</c:f>
              <c:strCache>
                <c:ptCount val="4"/>
                <c:pt idx="0">
                  <c:v>TEXT A</c:v>
                </c:pt>
                <c:pt idx="1">
                  <c:v>TEXT B</c:v>
                </c:pt>
                <c:pt idx="2">
                  <c:v>TEXT C</c:v>
                </c:pt>
                <c:pt idx="3">
                  <c:v>TEXT D</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ln w="28575" cap="rnd">
              <a:solidFill>
                <a:srgbClr val="92D14F"/>
              </a:solidFill>
              <a:round/>
            </a:ln>
            <a:effectLst>
              <a:outerShdw blurRad="50800" dist="38100" dir="2700000" algn="tl" rotWithShape="0">
                <a:prstClr val="black">
                  <a:alpha val="40000"/>
                </a:prstClr>
              </a:outerShdw>
            </a:effectLst>
          </c:spPr>
          <c:marker>
            <c:symbol val="circle"/>
            <c:size val="5"/>
            <c:spPr>
              <a:solidFill>
                <a:srgbClr val="92D14F"/>
              </a:solidFill>
              <a:ln w="57150">
                <a:solidFill>
                  <a:srgbClr val="92D14F"/>
                </a:solidFill>
              </a:ln>
              <a:effectLst>
                <a:outerShdw blurRad="50800" dist="38100" dir="2700000" algn="tl" rotWithShape="0">
                  <a:prstClr val="black">
                    <a:alpha val="40000"/>
                  </a:prstClr>
                </a:outerShdw>
              </a:effectLst>
            </c:spPr>
          </c:marker>
          <c:cat>
            <c:strRef>
              <c:f>Sheet1!$A$2:$A$5</c:f>
              <c:strCache>
                <c:ptCount val="4"/>
                <c:pt idx="0">
                  <c:v>TEXT A</c:v>
                </c:pt>
                <c:pt idx="1">
                  <c:v>TEXT B</c:v>
                </c:pt>
                <c:pt idx="2">
                  <c:v>TEXT C</c:v>
                </c:pt>
                <c:pt idx="3">
                  <c:v>TEXT D</c:v>
                </c:pt>
              </c:strCache>
            </c:strRef>
          </c:cat>
          <c:val>
            <c:numRef>
              <c:f>Sheet1!$D$2:$D$5</c:f>
              <c:numCache>
                <c:formatCode>General</c:formatCode>
                <c:ptCount val="4"/>
                <c:pt idx="0">
                  <c:v>2</c:v>
                </c:pt>
                <c:pt idx="1">
                  <c:v>2</c:v>
                </c:pt>
                <c:pt idx="2">
                  <c:v>3</c:v>
                </c:pt>
                <c:pt idx="3">
                  <c:v>5</c:v>
                </c:pt>
              </c:numCache>
            </c:numRef>
          </c:val>
        </c:ser>
        <c:dLbls/>
        <c:marker val="1"/>
        <c:axId val="146020608"/>
        <c:axId val="146042880"/>
      </c:lineChart>
      <c:catAx>
        <c:axId val="146020608"/>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6042880"/>
        <c:crosses val="autoZero"/>
        <c:auto val="1"/>
        <c:lblAlgn val="ctr"/>
        <c:lblOffset val="100"/>
      </c:catAx>
      <c:valAx>
        <c:axId val="146042880"/>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tickLblPos val="none"/>
        <c:crossAx val="146020608"/>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76EF31D4-1AA4-45E7-8F10-C007A9A6DDB0}" type="datetimeFigureOut">
              <a:rPr lang="zh-HK" altLang="en-US" smtClean="0"/>
              <a:pPr/>
              <a:t>12/4/2015</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xmlns="" val="2316969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6EF31D4-1AA4-45E7-8F10-C007A9A6DDB0}" type="datetimeFigureOut">
              <a:rPr lang="zh-HK" altLang="en-US" smtClean="0"/>
              <a:pPr/>
              <a:t>12/4/2015</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xmlns="" val="686993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6EF31D4-1AA4-45E7-8F10-C007A9A6DDB0}" type="datetimeFigureOut">
              <a:rPr lang="zh-HK" altLang="en-US" smtClean="0"/>
              <a:pPr/>
              <a:t>12/4/2015</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xmlns="" val="14854019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12/4/2015</a:t>
            </a:fld>
            <a:endParaRPr lang="zh-HK"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HK"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xmlns="" val="1685684703"/>
      </p:ext>
    </p:extLst>
  </p:cSld>
  <p:clrMapOvr>
    <a:masterClrMapping/>
  </p:clrMapOvr>
  <p:transition>
    <p:wip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12/4/2015</a:t>
            </a:fld>
            <a:endParaRPr lang="zh-HK"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HK"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xmlns="" val="3743274740"/>
      </p:ext>
    </p:extLst>
  </p:cSld>
  <p:clrMapOvr>
    <a:masterClrMapping/>
  </p:clrMapOvr>
  <p:transition>
    <p:wip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12/4/2015</a:t>
            </a:fld>
            <a:endParaRPr lang="zh-HK"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HK"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xmlns="" val="1352018157"/>
      </p:ext>
    </p:extLst>
  </p:cSld>
  <p:clrMapOvr>
    <a:masterClrMapping/>
  </p:clrMapOvr>
  <p:transition>
    <p:wip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12/4/2015</a:t>
            </a:fld>
            <a:endParaRPr lang="zh-HK"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HK"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xmlns="" val="1054055196"/>
      </p:ext>
    </p:extLst>
  </p:cSld>
  <p:clrMapOvr>
    <a:masterClrMapping/>
  </p:clrMapOvr>
  <p:transition>
    <p:wip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12/4/2015</a:t>
            </a:fld>
            <a:endParaRPr lang="zh-HK"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HK"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xmlns="" val="2837614770"/>
      </p:ext>
    </p:extLst>
  </p:cSld>
  <p:clrMapOvr>
    <a:masterClrMapping/>
  </p:clrMapOvr>
  <p:transition>
    <p:wip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12/4/2015</a:t>
            </a:fld>
            <a:endParaRPr lang="zh-HK"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HK"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xmlns="" val="588693175"/>
      </p:ext>
    </p:extLst>
  </p:cSld>
  <p:clrMapOvr>
    <a:masterClrMapping/>
  </p:clrMapOvr>
  <p:transition>
    <p:wip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12/4/2015</a:t>
            </a:fld>
            <a:endParaRPr lang="zh-HK"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HK"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xmlns="" val="1914104865"/>
      </p:ext>
    </p:extLst>
  </p:cSld>
  <p:clrMapOvr>
    <a:masterClrMapping/>
  </p:clrMapOvr>
  <p:transition>
    <p:wip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12/4/2015</a:t>
            </a:fld>
            <a:endParaRPr lang="zh-HK"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HK"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xmlns="" val="3969048515"/>
      </p:ext>
    </p:extLst>
  </p:cSld>
  <p:clrMapOvr>
    <a:masterClrMapping/>
  </p:clrMapOvr>
  <p:transition>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6EF31D4-1AA4-45E7-8F10-C007A9A6DDB0}" type="datetimeFigureOut">
              <a:rPr lang="zh-HK" altLang="en-US" smtClean="0"/>
              <a:pPr/>
              <a:t>12/4/2015</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xmlns="" val="21397471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12/4/2015</a:t>
            </a:fld>
            <a:endParaRPr lang="zh-HK"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HK"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xmlns="" val="3702812863"/>
      </p:ext>
    </p:extLst>
  </p:cSld>
  <p:clrMapOvr>
    <a:masterClrMapping/>
  </p:clrMapOvr>
  <p:transition>
    <p:wip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12/4/2015</a:t>
            </a:fld>
            <a:endParaRPr lang="zh-HK"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HK"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xmlns="" val="128191261"/>
      </p:ext>
    </p:extLst>
  </p:cSld>
  <p:clrMapOvr>
    <a:masterClrMapping/>
  </p:clrMapOvr>
  <p:transition>
    <p:wip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pPr/>
              <a:t>12/4/2015</a:t>
            </a:fld>
            <a:endParaRPr lang="zh-HK"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HK"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xmlns="" val="335031052"/>
      </p:ext>
    </p:extLst>
  </p:cSld>
  <p:clrMapOvr>
    <a:masterClrMapping/>
  </p:clrMapOvr>
  <p:transition>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76EF31D4-1AA4-45E7-8F10-C007A9A6DDB0}" type="datetimeFigureOut">
              <a:rPr lang="zh-HK" altLang="en-US" smtClean="0"/>
              <a:pPr/>
              <a:t>12/4/2015</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xmlns="" val="3744906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76EF31D4-1AA4-45E7-8F10-C007A9A6DDB0}" type="datetimeFigureOut">
              <a:rPr lang="zh-HK" altLang="en-US" smtClean="0"/>
              <a:pPr/>
              <a:t>12/4/2015</a:t>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xmlns="" val="843427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76EF31D4-1AA4-45E7-8F10-C007A9A6DDB0}" type="datetimeFigureOut">
              <a:rPr lang="zh-HK" altLang="en-US" smtClean="0"/>
              <a:pPr/>
              <a:t>12/4/2015</a:t>
            </a:fld>
            <a:endParaRPr lang="zh-HK" altLang="en-US"/>
          </a:p>
        </p:txBody>
      </p:sp>
      <p:sp>
        <p:nvSpPr>
          <p:cNvPr id="8" name="Footer Placeholder 7"/>
          <p:cNvSpPr>
            <a:spLocks noGrp="1"/>
          </p:cNvSpPr>
          <p:nvPr>
            <p:ph type="ftr" sz="quarter" idx="11"/>
          </p:nvPr>
        </p:nvSpPr>
        <p:spPr/>
        <p:txBody>
          <a:bodyPr/>
          <a:lstStyle/>
          <a:p>
            <a:endParaRPr lang="zh-HK" altLang="en-US"/>
          </a:p>
        </p:txBody>
      </p:sp>
      <p:sp>
        <p:nvSpPr>
          <p:cNvPr id="9" name="Slide Number Placeholder 8"/>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xmlns="" val="2354265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76EF31D4-1AA4-45E7-8F10-C007A9A6DDB0}" type="datetimeFigureOut">
              <a:rPr lang="zh-HK" altLang="en-US" smtClean="0"/>
              <a:pPr/>
              <a:t>12/4/2015</a:t>
            </a:fld>
            <a:endParaRPr lang="zh-HK" altLang="en-US"/>
          </a:p>
        </p:txBody>
      </p:sp>
      <p:sp>
        <p:nvSpPr>
          <p:cNvPr id="4" name="Footer Placeholder 3"/>
          <p:cNvSpPr>
            <a:spLocks noGrp="1"/>
          </p:cNvSpPr>
          <p:nvPr>
            <p:ph type="ftr" sz="quarter" idx="11"/>
          </p:nvPr>
        </p:nvSpPr>
        <p:spPr/>
        <p:txBody>
          <a:bodyPr/>
          <a:lstStyle/>
          <a:p>
            <a:endParaRPr lang="zh-HK" altLang="en-US"/>
          </a:p>
        </p:txBody>
      </p:sp>
      <p:sp>
        <p:nvSpPr>
          <p:cNvPr id="5" name="Slide Number Placeholder 4"/>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xmlns="" val="122355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EF31D4-1AA4-45E7-8F10-C007A9A6DDB0}" type="datetimeFigureOut">
              <a:rPr lang="zh-HK" altLang="en-US" smtClean="0"/>
              <a:pPr/>
              <a:t>12/4/2015</a:t>
            </a:fld>
            <a:endParaRPr lang="zh-HK" altLang="en-US"/>
          </a:p>
        </p:txBody>
      </p:sp>
      <p:sp>
        <p:nvSpPr>
          <p:cNvPr id="3" name="Footer Placeholder 2"/>
          <p:cNvSpPr>
            <a:spLocks noGrp="1"/>
          </p:cNvSpPr>
          <p:nvPr>
            <p:ph type="ftr" sz="quarter" idx="11"/>
          </p:nvPr>
        </p:nvSpPr>
        <p:spPr/>
        <p:txBody>
          <a:bodyPr/>
          <a:lstStyle/>
          <a:p>
            <a:endParaRPr lang="zh-HK" altLang="en-US"/>
          </a:p>
        </p:txBody>
      </p:sp>
      <p:sp>
        <p:nvSpPr>
          <p:cNvPr id="4" name="Slide Number Placeholder 3"/>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xmlns="" val="377339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76EF31D4-1AA4-45E7-8F10-C007A9A6DDB0}" type="datetimeFigureOut">
              <a:rPr lang="zh-HK" altLang="en-US" smtClean="0"/>
              <a:pPr/>
              <a:t>12/4/2015</a:t>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xmlns="" val="27280015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76EF31D4-1AA4-45E7-8F10-C007A9A6DDB0}" type="datetimeFigureOut">
              <a:rPr lang="zh-HK" altLang="en-US" smtClean="0"/>
              <a:pPr/>
              <a:t>12/4/2015</a:t>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xmlns="" val="2865850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EF31D4-1AA4-45E7-8F10-C007A9A6DDB0}" type="datetimeFigureOut">
              <a:rPr lang="zh-HK" altLang="en-US" smtClean="0"/>
              <a:pPr/>
              <a:t>12/4/2015</a:t>
            </a:fld>
            <a:endParaRPr lang="zh-HK"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HK"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xmlns="" val="183074978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A18431-54C4-4585-82AD-D4BDE8FCC787}" type="datetimeFigureOut">
              <a:rPr lang="zh-HK" altLang="en-US" smtClean="0">
                <a:solidFill>
                  <a:prstClr val="black">
                    <a:tint val="75000"/>
                  </a:prstClr>
                </a:solidFill>
              </a:rPr>
              <a:pPr/>
              <a:t>12/4/2015</a:t>
            </a:fld>
            <a:endParaRPr lang="zh-HK"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HK"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xmlns="" val="345691092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wipe/>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8.xml"/><Relationship Id="rId4" Type="http://schemas.openxmlformats.org/officeDocument/2006/relationships/chart" Target="../charts/chart4.xml"/></Relationships>
</file>

<file path=ppt/slides/_rels/slide1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6190699" y="428606"/>
            <a:ext cx="1042987" cy="1042986"/>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2400" b="1" dirty="0">
                <a:latin typeface="微软雅黑" panose="020B0503020204020204" pitchFamily="34" charset="-122"/>
                <a:ea typeface="微软雅黑" panose="020B0503020204020204" pitchFamily="34" charset="-122"/>
              </a:rPr>
              <a:t>LOGO</a:t>
            </a:r>
            <a:endParaRPr lang="zh-HK" altLang="en-US" sz="2400" b="1"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7368615" y="688489"/>
            <a:ext cx="1614488" cy="523219"/>
          </a:xfrm>
          <a:prstGeom prst="rect">
            <a:avLst/>
          </a:prstGeom>
          <a:noFill/>
        </p:spPr>
        <p:txBody>
          <a:bodyPr wrap="square" rtlCol="0">
            <a:spAutoFit/>
          </a:bodyPr>
          <a:lstStyle/>
          <a:p>
            <a:r>
              <a:rPr lang="en-US" altLang="zh-HK" sz="2800" b="1" spc="300" dirty="0">
                <a:solidFill>
                  <a:srgbClr val="0174AB"/>
                </a:solidFill>
                <a:latin typeface="微软雅黑" panose="020B0503020204020204" pitchFamily="34" charset="-122"/>
                <a:ea typeface="微软雅黑" panose="020B0503020204020204" pitchFamily="34" charset="-122"/>
              </a:rPr>
              <a:t>XX</a:t>
            </a:r>
            <a:r>
              <a:rPr lang="zh-CN" altLang="en-US" sz="2800" b="1" spc="300" dirty="0">
                <a:solidFill>
                  <a:srgbClr val="0174AB"/>
                </a:solidFill>
                <a:latin typeface="微软雅黑" panose="020B0503020204020204" pitchFamily="34" charset="-122"/>
                <a:ea typeface="微软雅黑" panose="020B0503020204020204" pitchFamily="34" charset="-122"/>
              </a:rPr>
              <a:t>学校</a:t>
            </a:r>
            <a:endParaRPr lang="zh-HK" altLang="en-US" sz="2800" b="1" spc="300" dirty="0">
              <a:solidFill>
                <a:srgbClr val="0174AB"/>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846275" y="2705726"/>
            <a:ext cx="5451475" cy="1446550"/>
          </a:xfrm>
          <a:prstGeom prst="rect">
            <a:avLst/>
          </a:prstGeom>
          <a:noFill/>
        </p:spPr>
        <p:txBody>
          <a:bodyPr wrap="square" rtlCol="0">
            <a:spAutoFit/>
          </a:bodyPr>
          <a:lstStyle/>
          <a:p>
            <a:pPr algn="ctr"/>
            <a:r>
              <a:rPr lang="zh-CN" altLang="en-US" sz="7200" b="1" spc="300" dirty="0">
                <a:solidFill>
                  <a:schemeClr val="bg1"/>
                </a:solidFill>
                <a:latin typeface="微软雅黑" panose="020B0503020204020204" pitchFamily="34" charset="-122"/>
                <a:ea typeface="微软雅黑" panose="020B0503020204020204" pitchFamily="34" charset="-122"/>
              </a:rPr>
              <a:t>我们毕业啦</a:t>
            </a:r>
            <a:endParaRPr lang="en-US" altLang="zh-CN" sz="7200" b="1" spc="300" dirty="0">
              <a:solidFill>
                <a:schemeClr val="bg1"/>
              </a:solidFill>
              <a:latin typeface="微软雅黑" panose="020B0503020204020204" pitchFamily="34" charset="-122"/>
              <a:ea typeface="微软雅黑" panose="020B0503020204020204" pitchFamily="34" charset="-122"/>
            </a:endParaRPr>
          </a:p>
          <a:p>
            <a:pPr algn="ctr"/>
            <a:r>
              <a:rPr lang="zh-CN" altLang="en-US" sz="1600" b="1" spc="300" dirty="0">
                <a:solidFill>
                  <a:schemeClr val="bg1"/>
                </a:solidFill>
                <a:latin typeface="微软雅黑" panose="020B0503020204020204" pitchFamily="34" charset="-122"/>
                <a:ea typeface="微软雅黑" panose="020B0503020204020204" pitchFamily="34" charset="-122"/>
              </a:rPr>
              <a:t>其实是答辩的标题地方</a:t>
            </a:r>
            <a:endParaRPr lang="en-US" altLang="zh-CN" sz="1600" b="1" spc="3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0" y="2259000"/>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61011" y="2705725"/>
            <a:ext cx="7021979" cy="1446550"/>
          </a:xfrm>
          <a:prstGeom prst="rect">
            <a:avLst/>
          </a:prstGeom>
          <a:noFill/>
        </p:spPr>
        <p:txBody>
          <a:bodyPr wrap="square" rtlCol="0">
            <a:spAutoFit/>
          </a:bodyPr>
          <a:lstStyle/>
          <a:p>
            <a:pPr algn="ctr"/>
            <a:r>
              <a:rPr lang="zh-CN" altLang="en-US" sz="7200" b="1" spc="300" dirty="0" smtClean="0">
                <a:solidFill>
                  <a:schemeClr val="bg1"/>
                </a:solidFill>
                <a:latin typeface="微软雅黑" panose="020B0503020204020204" pitchFamily="34" charset="-122"/>
                <a:ea typeface="微软雅黑" panose="020B0503020204020204" pitchFamily="34" charset="-122"/>
              </a:rPr>
              <a:t>这回我们</a:t>
            </a:r>
            <a:r>
              <a:rPr lang="zh-CN" altLang="en-US" sz="7200" b="1" spc="300" dirty="0">
                <a:solidFill>
                  <a:schemeClr val="bg1"/>
                </a:solidFill>
                <a:latin typeface="微软雅黑" panose="020B0503020204020204" pitchFamily="34" charset="-122"/>
                <a:ea typeface="微软雅黑" panose="020B0503020204020204" pitchFamily="34" charset="-122"/>
              </a:rPr>
              <a:t>毕业啦</a:t>
            </a:r>
            <a:endParaRPr lang="en-US" altLang="zh-CN" sz="7200" b="1" spc="300" dirty="0">
              <a:solidFill>
                <a:schemeClr val="bg1"/>
              </a:solidFill>
              <a:latin typeface="微软雅黑" panose="020B0503020204020204" pitchFamily="34" charset="-122"/>
              <a:ea typeface="微软雅黑" panose="020B0503020204020204" pitchFamily="34" charset="-122"/>
            </a:endParaRPr>
          </a:p>
          <a:p>
            <a:pPr algn="ctr"/>
            <a:r>
              <a:rPr lang="zh-CN" altLang="en-US" sz="1600" b="1" spc="300" dirty="0">
                <a:solidFill>
                  <a:schemeClr val="bg1"/>
                </a:solidFill>
                <a:latin typeface="微软雅黑" panose="020B0503020204020204" pitchFamily="34" charset="-122"/>
                <a:ea typeface="微软雅黑" panose="020B0503020204020204" pitchFamily="34" charset="-122"/>
              </a:rPr>
              <a:t>其实是答辩的标题地方</a:t>
            </a:r>
            <a:endParaRPr lang="en-US" altLang="zh-CN" sz="1600" b="1" spc="3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1235076" y="4785180"/>
            <a:ext cx="1357313" cy="400052"/>
          </a:xfrm>
          <a:prstGeom prst="rect">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300" dirty="0">
                <a:latin typeface="微软雅黑" panose="020B0503020204020204" pitchFamily="34" charset="-122"/>
                <a:ea typeface="微软雅黑" panose="020B0503020204020204" pitchFamily="34" charset="-122"/>
              </a:rPr>
              <a:t>答辩人</a:t>
            </a:r>
            <a:endParaRPr lang="zh-HK" altLang="en-US" sz="2000" b="1" spc="300" dirty="0">
              <a:latin typeface="微软雅黑" panose="020B0503020204020204" pitchFamily="34" charset="-122"/>
              <a:ea typeface="微软雅黑" panose="020B0503020204020204" pitchFamily="34" charset="-122"/>
            </a:endParaRPr>
          </a:p>
        </p:txBody>
      </p:sp>
      <p:sp>
        <p:nvSpPr>
          <p:cNvPr id="24" name="矩形 23"/>
          <p:cNvSpPr/>
          <p:nvPr/>
        </p:nvSpPr>
        <p:spPr>
          <a:xfrm>
            <a:off x="1235076" y="5306673"/>
            <a:ext cx="1357313" cy="400052"/>
          </a:xfrm>
          <a:prstGeom prst="rect">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300" dirty="0">
                <a:latin typeface="微软雅黑" panose="020B0503020204020204" pitchFamily="34" charset="-122"/>
                <a:ea typeface="微软雅黑" panose="020B0503020204020204" pitchFamily="34" charset="-122"/>
              </a:rPr>
              <a:t>指导老师</a:t>
            </a:r>
            <a:endParaRPr lang="zh-HK" altLang="en-US" sz="2000" b="1" spc="300" dirty="0">
              <a:latin typeface="微软雅黑" panose="020B0503020204020204" pitchFamily="34" charset="-122"/>
              <a:ea typeface="微软雅黑" panose="020B0503020204020204" pitchFamily="34" charset="-122"/>
            </a:endParaRPr>
          </a:p>
        </p:txBody>
      </p:sp>
      <p:sp>
        <p:nvSpPr>
          <p:cNvPr id="25" name="文本框 24"/>
          <p:cNvSpPr txBox="1"/>
          <p:nvPr/>
        </p:nvSpPr>
        <p:spPr>
          <a:xfrm>
            <a:off x="2620962" y="4800540"/>
            <a:ext cx="1614489" cy="400110"/>
          </a:xfrm>
          <a:prstGeom prst="rect">
            <a:avLst/>
          </a:prstGeom>
          <a:noFill/>
        </p:spPr>
        <p:txBody>
          <a:bodyPr wrap="square" rtlCol="0">
            <a:spAutoFit/>
          </a:bodyPr>
          <a:lstStyle/>
          <a:p>
            <a:r>
              <a:rPr lang="zh-CN" altLang="en-US" sz="2000" b="1" spc="300" dirty="0">
                <a:solidFill>
                  <a:schemeClr val="bg2">
                    <a:lumMod val="50000"/>
                  </a:schemeClr>
                </a:solidFill>
                <a:latin typeface="微软雅黑" panose="020B0503020204020204" pitchFamily="34" charset="-122"/>
                <a:ea typeface="微软雅黑" panose="020B0503020204020204" pitchFamily="34" charset="-122"/>
              </a:rPr>
              <a:t>李某某</a:t>
            </a:r>
            <a:endParaRPr lang="zh-HK" altLang="en-US" sz="2000" b="1" spc="3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2620962" y="5322033"/>
            <a:ext cx="1614489" cy="400110"/>
          </a:xfrm>
          <a:prstGeom prst="rect">
            <a:avLst/>
          </a:prstGeom>
          <a:noFill/>
        </p:spPr>
        <p:txBody>
          <a:bodyPr wrap="square" rtlCol="0">
            <a:spAutoFit/>
          </a:bodyPr>
          <a:lstStyle/>
          <a:p>
            <a:r>
              <a:rPr lang="en-US" altLang="zh-HK" sz="2000" b="1" spc="300" dirty="0">
                <a:solidFill>
                  <a:schemeClr val="bg2">
                    <a:lumMod val="50000"/>
                  </a:schemeClr>
                </a:solidFill>
                <a:latin typeface="微软雅黑" panose="020B0503020204020204" pitchFamily="34" charset="-122"/>
                <a:ea typeface="微软雅黑" panose="020B0503020204020204" pitchFamily="34" charset="-122"/>
              </a:rPr>
              <a:t>XX</a:t>
            </a:r>
            <a:r>
              <a:rPr lang="zh-CN" altLang="en-US" sz="2000" b="1" spc="300" dirty="0">
                <a:solidFill>
                  <a:schemeClr val="bg2">
                    <a:lumMod val="50000"/>
                  </a:schemeClr>
                </a:solidFill>
                <a:latin typeface="微软雅黑" panose="020B0503020204020204" pitchFamily="34" charset="-122"/>
                <a:ea typeface="微软雅黑" panose="020B0503020204020204" pitchFamily="34" charset="-122"/>
              </a:rPr>
              <a:t>教授</a:t>
            </a:r>
            <a:endParaRPr lang="zh-HK" altLang="en-US" sz="2000" b="1" spc="300" dirty="0">
              <a:solidFill>
                <a:schemeClr val="bg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6052184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3564731" y="2231907"/>
            <a:ext cx="2014538" cy="2014538"/>
          </a:xfrm>
          <a:prstGeom prst="ellipse">
            <a:avLst/>
          </a:prstGeom>
          <a:solidFill>
            <a:srgbClr val="0174AB"/>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3200" b="1" spc="300" dirty="0" smtClean="0">
                <a:latin typeface="微软雅黑" panose="020B0503020204020204" pitchFamily="34" charset="-122"/>
                <a:ea typeface="微软雅黑" panose="020B0503020204020204" pitchFamily="34" charset="-122"/>
              </a:rPr>
              <a:t>TEXT</a:t>
            </a:r>
            <a:endParaRPr lang="zh-HK" altLang="en-US" sz="3200" b="1" spc="300" dirty="0">
              <a:latin typeface="微软雅黑" panose="020B0503020204020204" pitchFamily="34" charset="-122"/>
              <a:ea typeface="微软雅黑" panose="020B0503020204020204" pitchFamily="34" charset="-122"/>
            </a:endParaRPr>
          </a:p>
        </p:txBody>
      </p:sp>
      <p:sp>
        <p:nvSpPr>
          <p:cNvPr id="17" name="椭圆 16"/>
          <p:cNvSpPr/>
          <p:nvPr/>
        </p:nvSpPr>
        <p:spPr>
          <a:xfrm>
            <a:off x="6247881" y="1117632"/>
            <a:ext cx="1381561" cy="1381561"/>
          </a:xfrm>
          <a:prstGeom prst="ellipse">
            <a:avLst/>
          </a:prstGeom>
          <a:solidFill>
            <a:srgbClr val="0174AB"/>
          </a:solidFill>
          <a:ln>
            <a:solidFill>
              <a:srgbClr val="0174AB"/>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smtClean="0">
                <a:latin typeface="微软雅黑" panose="020B0503020204020204" pitchFamily="34" charset="-122"/>
                <a:ea typeface="微软雅黑" panose="020B0503020204020204" pitchFamily="34" charset="-122"/>
              </a:rPr>
              <a:t>TEXT</a:t>
            </a:r>
            <a:endParaRPr lang="zh-HK" altLang="en-US" b="1" spc="300" dirty="0">
              <a:latin typeface="微软雅黑" panose="020B0503020204020204" pitchFamily="34" charset="-122"/>
              <a:ea typeface="微软雅黑" panose="020B0503020204020204" pitchFamily="34" charset="-122"/>
            </a:endParaRPr>
          </a:p>
        </p:txBody>
      </p:sp>
      <p:sp>
        <p:nvSpPr>
          <p:cNvPr id="18" name="椭圆 17"/>
          <p:cNvSpPr/>
          <p:nvPr/>
        </p:nvSpPr>
        <p:spPr>
          <a:xfrm>
            <a:off x="6046620" y="4132053"/>
            <a:ext cx="1381561" cy="1381561"/>
          </a:xfrm>
          <a:prstGeom prst="ellipse">
            <a:avLst/>
          </a:prstGeom>
          <a:solidFill>
            <a:srgbClr val="0174AB"/>
          </a:solidFill>
          <a:ln>
            <a:solidFill>
              <a:srgbClr val="0174AB"/>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smtClean="0">
                <a:latin typeface="微软雅黑" panose="020B0503020204020204" pitchFamily="34" charset="-122"/>
                <a:ea typeface="微软雅黑" panose="020B0503020204020204" pitchFamily="34" charset="-122"/>
              </a:rPr>
              <a:t>TEXT</a:t>
            </a:r>
            <a:endParaRPr lang="zh-HK" altLang="en-US" b="1" spc="300" dirty="0">
              <a:latin typeface="微软雅黑" panose="020B0503020204020204" pitchFamily="34" charset="-122"/>
              <a:ea typeface="微软雅黑" panose="020B0503020204020204" pitchFamily="34" charset="-122"/>
            </a:endParaRPr>
          </a:p>
        </p:txBody>
      </p:sp>
      <p:sp>
        <p:nvSpPr>
          <p:cNvPr id="19" name="椭圆 18"/>
          <p:cNvSpPr/>
          <p:nvPr/>
        </p:nvSpPr>
        <p:spPr>
          <a:xfrm>
            <a:off x="2152730" y="3936956"/>
            <a:ext cx="1381561" cy="1381561"/>
          </a:xfrm>
          <a:prstGeom prst="ellipse">
            <a:avLst/>
          </a:prstGeom>
          <a:solidFill>
            <a:srgbClr val="0174AB"/>
          </a:solidFill>
          <a:ln>
            <a:solidFill>
              <a:srgbClr val="0174AB"/>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smtClean="0">
                <a:latin typeface="微软雅黑" panose="020B0503020204020204" pitchFamily="34" charset="-122"/>
                <a:ea typeface="微软雅黑" panose="020B0503020204020204" pitchFamily="34" charset="-122"/>
              </a:rPr>
              <a:t>TEXT</a:t>
            </a:r>
            <a:endParaRPr lang="zh-HK" altLang="en-US" b="1" spc="300" dirty="0">
              <a:latin typeface="微软雅黑" panose="020B0503020204020204" pitchFamily="34" charset="-122"/>
              <a:ea typeface="微软雅黑" panose="020B0503020204020204" pitchFamily="34" charset="-122"/>
            </a:endParaRPr>
          </a:p>
        </p:txBody>
      </p:sp>
      <p:sp>
        <p:nvSpPr>
          <p:cNvPr id="20" name="椭圆 19"/>
          <p:cNvSpPr/>
          <p:nvPr/>
        </p:nvSpPr>
        <p:spPr>
          <a:xfrm>
            <a:off x="963899" y="1108914"/>
            <a:ext cx="1381561" cy="1381561"/>
          </a:xfrm>
          <a:prstGeom prst="ellipse">
            <a:avLst/>
          </a:prstGeom>
          <a:solidFill>
            <a:srgbClr val="0174AB"/>
          </a:solidFill>
          <a:ln>
            <a:solidFill>
              <a:srgbClr val="0174AB"/>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smtClean="0">
                <a:latin typeface="微软雅黑" panose="020B0503020204020204" pitchFamily="34" charset="-122"/>
                <a:ea typeface="微软雅黑" panose="020B0503020204020204" pitchFamily="34" charset="-122"/>
              </a:rPr>
              <a:t>TEXT</a:t>
            </a:r>
            <a:endParaRPr lang="zh-HK" altLang="en-US" b="1" spc="300" dirty="0">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1884815" y="1916568"/>
            <a:ext cx="2251250" cy="1147815"/>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3263168" y="3711484"/>
            <a:ext cx="1007329" cy="610075"/>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4914283" y="3636370"/>
            <a:ext cx="1636223" cy="991366"/>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5190900" y="2030541"/>
            <a:ext cx="1359606" cy="767145"/>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1135949" y="5774867"/>
            <a:ext cx="6872102" cy="600164"/>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39" name="矩形 38"/>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0" name="矩形 39"/>
          <p:cNvSpPr/>
          <p:nvPr/>
        </p:nvSpPr>
        <p:spPr>
          <a:xfrm>
            <a:off x="1310539"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1" name="文本框 40"/>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1303056" y="93911"/>
            <a:ext cx="1252353" cy="369332"/>
          </a:xfrm>
          <a:prstGeom prst="rect">
            <a:avLst/>
          </a:prstGeom>
          <a:noFill/>
        </p:spPr>
        <p:txBody>
          <a:bodyPr wrap="square" rtlCol="0">
            <a:spAutoFit/>
          </a:bodyPr>
          <a:lstStyle/>
          <a:p>
            <a:pPr algn="ctr"/>
            <a:r>
              <a:rPr lang="zh-CN" altLang="en-US" spc="300" dirty="0" smtClean="0">
                <a:solidFill>
                  <a:srgbClr val="666666"/>
                </a:solidFill>
                <a:latin typeface="微软雅黑" panose="020B0503020204020204" pitchFamily="34" charset="-122"/>
                <a:ea typeface="微软雅黑" panose="020B0503020204020204" pitchFamily="34" charset="-122"/>
              </a:rPr>
              <a:t>研究背景</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a:t>
            </a:r>
            <a:r>
              <a:rPr lang="zh-CN" altLang="en-US" spc="300" dirty="0" smtClean="0">
                <a:solidFill>
                  <a:schemeClr val="bg1"/>
                </a:solidFill>
                <a:latin typeface="微软雅黑" panose="020B0503020204020204" pitchFamily="34" charset="-122"/>
                <a:ea typeface="微软雅黑" panose="020B0503020204020204" pitchFamily="34" charset="-122"/>
              </a:rPr>
              <a:t>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09351183"/>
      </p:ext>
    </p:extLst>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559719"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2"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smtClean="0">
                    <a:solidFill>
                      <a:schemeClr val="bg1"/>
                    </a:solidFill>
                    <a:latin typeface="微软雅黑" panose="020B0503020204020204" pitchFamily="34" charset="-122"/>
                    <a:ea typeface="微软雅黑" panose="020B0503020204020204" pitchFamily="34" charset="-122"/>
                  </a:rPr>
                  <a:t>研究方法</a:t>
                </a:r>
                <a:endParaRPr lang="zh-HK" altLang="en-US" sz="7200" b="1" spc="300" dirty="0">
                  <a:solidFill>
                    <a:schemeClr val="bg1"/>
                  </a:solidFill>
                  <a:latin typeface="微软雅黑" panose="020B0503020204020204" pitchFamily="34" charset="-122"/>
                  <a:ea typeface="微软雅黑" panose="020B0503020204020204"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9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endParaRPr lang="zh-HK" altLang="en-US" sz="900" dirty="0">
                <a:solidFill>
                  <a:schemeClr val="bg1"/>
                </a:solidFill>
              </a:endParaRPr>
            </a:p>
          </p:txBody>
        </p:sp>
      </p:grpSp>
    </p:spTree>
    <p:extLst>
      <p:ext uri="{BB962C8B-B14F-4D97-AF65-F5344CB8AC3E}">
        <p14:creationId xmlns:p14="http://schemas.microsoft.com/office/powerpoint/2010/main" xmlns="" val="2880832192"/>
      </p:ext>
    </p:extLst>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文本框 4"/>
          <p:cNvSpPr txBox="1"/>
          <p:nvPr/>
        </p:nvSpPr>
        <p:spPr>
          <a:xfrm>
            <a:off x="1303056" y="93911"/>
            <a:ext cx="1252353" cy="369332"/>
          </a:xfrm>
          <a:prstGeom prst="rect">
            <a:avLst/>
          </a:prstGeom>
          <a:noFill/>
        </p:spPr>
        <p:txBody>
          <a:bodyPr wrap="square" rtlCol="0">
            <a:spAutoFit/>
          </a:bodyPr>
          <a:lstStyle/>
          <a:p>
            <a:pPr algn="ctr"/>
            <a:r>
              <a:rPr lang="zh-CN" altLang="en-US"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682139"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8" name="直接连接符 7"/>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684103" y="93911"/>
            <a:ext cx="1295400" cy="369332"/>
          </a:xfrm>
          <a:prstGeom prst="rect">
            <a:avLst/>
          </a:prstGeom>
          <a:noFill/>
        </p:spPr>
        <p:txBody>
          <a:bodyPr wrap="square" rtlCol="0">
            <a:spAutoFit/>
          </a:bodyPr>
          <a:lstStyle/>
          <a:p>
            <a:r>
              <a:rPr lang="zh-CN" altLang="en-US" spc="300" dirty="0" smtClean="0">
                <a:solidFill>
                  <a:srgbClr val="666666"/>
                </a:solidFill>
                <a:latin typeface="微软雅黑" panose="020B0503020204020204" pitchFamily="34" charset="-122"/>
                <a:ea typeface="微软雅黑" panose="020B0503020204020204" pitchFamily="34" charset="-122"/>
              </a:rPr>
              <a:t>研究方法</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a:t>
            </a:r>
            <a:r>
              <a:rPr lang="zh-CN" altLang="en-US" spc="300" dirty="0" smtClean="0">
                <a:solidFill>
                  <a:schemeClr val="bg1"/>
                </a:solidFill>
                <a:latin typeface="微软雅黑" panose="020B0503020204020204" pitchFamily="34" charset="-122"/>
                <a:ea typeface="微软雅黑" panose="020B0503020204020204" pitchFamily="34" charset="-122"/>
              </a:rPr>
              <a:t>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5174606" y="2435101"/>
            <a:ext cx="1000370" cy="690765"/>
            <a:chOff x="5174606" y="2435101"/>
            <a:chExt cx="1000370" cy="690765"/>
          </a:xfrm>
        </p:grpSpPr>
        <p:sp>
          <p:nvSpPr>
            <p:cNvPr id="22" name="Freeform 6"/>
            <p:cNvSpPr>
              <a:spLocks/>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3" name="Freeform 7"/>
            <p:cNvSpPr>
              <a:spLocks/>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4" name="Freeform 8"/>
            <p:cNvSpPr>
              <a:spLocks/>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5" name="Freeform 9"/>
            <p:cNvSpPr>
              <a:spLocks/>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76" name="组合 75"/>
          <p:cNvGrpSpPr/>
          <p:nvPr/>
        </p:nvGrpSpPr>
        <p:grpSpPr>
          <a:xfrm>
            <a:off x="882603" y="2302677"/>
            <a:ext cx="1093895" cy="955612"/>
            <a:chOff x="882603" y="2302677"/>
            <a:chExt cx="1093895" cy="955612"/>
          </a:xfrm>
        </p:grpSpPr>
        <p:sp>
          <p:nvSpPr>
            <p:cNvPr id="31" name="Freeform 14"/>
            <p:cNvSpPr>
              <a:spLocks/>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 name="Freeform 15"/>
            <p:cNvSpPr>
              <a:spLocks/>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3" name="Freeform 16"/>
            <p:cNvSpPr>
              <a:spLocks/>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4" name="Freeform 17"/>
            <p:cNvSpPr>
              <a:spLocks/>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5" name="Freeform 18"/>
            <p:cNvSpPr>
              <a:spLocks/>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6" name="Freeform 19"/>
            <p:cNvSpPr>
              <a:spLocks/>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7" name="Freeform 20"/>
            <p:cNvSpPr>
              <a:spLocks/>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8" name="Freeform 21"/>
            <p:cNvSpPr>
              <a:spLocks/>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77" name="组合 76"/>
          <p:cNvGrpSpPr/>
          <p:nvPr/>
        </p:nvGrpSpPr>
        <p:grpSpPr>
          <a:xfrm>
            <a:off x="2855366" y="2301118"/>
            <a:ext cx="1229112" cy="958730"/>
            <a:chOff x="2855366" y="2301118"/>
            <a:chExt cx="1229112" cy="958730"/>
          </a:xfrm>
        </p:grpSpPr>
        <p:sp>
          <p:nvSpPr>
            <p:cNvPr id="42" name="Freeform 26"/>
            <p:cNvSpPr>
              <a:spLocks/>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3" name="Freeform 27"/>
            <p:cNvSpPr>
              <a:spLocks/>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79" name="组合 78"/>
          <p:cNvGrpSpPr/>
          <p:nvPr/>
        </p:nvGrpSpPr>
        <p:grpSpPr>
          <a:xfrm>
            <a:off x="7367401" y="2282771"/>
            <a:ext cx="1001878" cy="994714"/>
            <a:chOff x="7367401" y="2282771"/>
            <a:chExt cx="1001878" cy="994714"/>
          </a:xfrm>
        </p:grpSpPr>
        <p:sp>
          <p:nvSpPr>
            <p:cNvPr id="47" name="Freeform 32"/>
            <p:cNvSpPr>
              <a:spLocks/>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8" name="Freeform 33"/>
            <p:cNvSpPr>
              <a:spLocks/>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9" name="Freeform 34"/>
            <p:cNvSpPr>
              <a:spLocks/>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0" name="Freeform 35"/>
            <p:cNvSpPr>
              <a:spLocks/>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1" name="Freeform 36"/>
            <p:cNvSpPr>
              <a:spLocks/>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2" name="Freeform 37"/>
            <p:cNvSpPr>
              <a:spLocks/>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3" name="Freeform 38"/>
            <p:cNvSpPr>
              <a:spLocks/>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4" name="Freeform 39"/>
            <p:cNvSpPr>
              <a:spLocks/>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5" name="Freeform 40"/>
            <p:cNvSpPr>
              <a:spLocks/>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6" name="Freeform 41"/>
            <p:cNvSpPr>
              <a:spLocks/>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60" name="文本框 59"/>
          <p:cNvSpPr txBox="1"/>
          <p:nvPr/>
        </p:nvSpPr>
        <p:spPr>
          <a:xfrm>
            <a:off x="846464" y="3332199"/>
            <a:ext cx="852722" cy="369332"/>
          </a:xfrm>
          <a:prstGeom prst="rect">
            <a:avLst/>
          </a:prstGeom>
          <a:noFill/>
        </p:spPr>
        <p:txBody>
          <a:bodyPr wrap="square" rtlCol="0">
            <a:spAutoFit/>
          </a:bodyPr>
          <a:lstStyle/>
          <a:p>
            <a:pPr algn="ctr"/>
            <a:r>
              <a:rPr lang="en-US" altLang="zh-HK" b="1" dirty="0" smtClean="0">
                <a:solidFill>
                  <a:srgbClr val="0174AB"/>
                </a:solidFill>
                <a:latin typeface="微软雅黑" panose="020B0503020204020204" pitchFamily="34" charset="-122"/>
                <a:ea typeface="微软雅黑" panose="020B0503020204020204" pitchFamily="34" charset="-122"/>
              </a:rPr>
              <a:t>T</a:t>
            </a:r>
            <a:r>
              <a:rPr lang="en-US" altLang="zh-CN" b="1" dirty="0" smtClean="0">
                <a:solidFill>
                  <a:srgbClr val="0174AB"/>
                </a:solidFill>
                <a:latin typeface="微软雅黑" panose="020B0503020204020204" pitchFamily="34" charset="-122"/>
                <a:ea typeface="微软雅黑" panose="020B0503020204020204" pitchFamily="34" charset="-122"/>
              </a:rPr>
              <a:t>EXT</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61" name="矩形 60"/>
          <p:cNvSpPr/>
          <p:nvPr/>
        </p:nvSpPr>
        <p:spPr>
          <a:xfrm>
            <a:off x="397361" y="3750041"/>
            <a:ext cx="1750929" cy="1446550"/>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r>
              <a:rPr lang="zh-HK" altLang="zh-HK" sz="1100" dirty="0" smtClean="0">
                <a:solidFill>
                  <a:srgbClr val="666666"/>
                </a:solidFill>
                <a:latin typeface="微软雅黑" panose="020B0503020204020204" pitchFamily="34" charset="-122"/>
                <a:ea typeface="微软雅黑" panose="020B0503020204020204" pitchFamily="34" charset="-122"/>
                <a:cs typeface="Arial" panose="020B0604020202020204" pitchFamily="34" charset="0"/>
              </a:rPr>
              <a:t>It was the epoch of belief, and it was the epoch of incredulity.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3045914" y="3332199"/>
            <a:ext cx="852722" cy="369332"/>
          </a:xfrm>
          <a:prstGeom prst="rect">
            <a:avLst/>
          </a:prstGeom>
          <a:noFill/>
        </p:spPr>
        <p:txBody>
          <a:bodyPr wrap="square" rtlCol="0">
            <a:spAutoFit/>
          </a:bodyPr>
          <a:lstStyle/>
          <a:p>
            <a:pPr algn="ctr"/>
            <a:r>
              <a:rPr lang="en-US" altLang="zh-HK" b="1" dirty="0" smtClean="0">
                <a:solidFill>
                  <a:srgbClr val="0174AB"/>
                </a:solidFill>
                <a:latin typeface="微软雅黑" panose="020B0503020204020204" pitchFamily="34" charset="-122"/>
                <a:ea typeface="微软雅黑" panose="020B0503020204020204" pitchFamily="34" charset="-122"/>
              </a:rPr>
              <a:t>T</a:t>
            </a:r>
            <a:r>
              <a:rPr lang="en-US" altLang="zh-CN" b="1" dirty="0" smtClean="0">
                <a:solidFill>
                  <a:srgbClr val="0174AB"/>
                </a:solidFill>
                <a:latin typeface="微软雅黑" panose="020B0503020204020204" pitchFamily="34" charset="-122"/>
                <a:ea typeface="微软雅黑" panose="020B0503020204020204" pitchFamily="34" charset="-122"/>
              </a:rPr>
              <a:t>EXT</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65" name="矩形 64"/>
          <p:cNvSpPr/>
          <p:nvPr/>
        </p:nvSpPr>
        <p:spPr>
          <a:xfrm>
            <a:off x="2596811" y="3750041"/>
            <a:ext cx="1750929" cy="1446550"/>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r>
              <a:rPr lang="zh-HK" altLang="zh-HK" sz="1100" dirty="0" smtClean="0">
                <a:solidFill>
                  <a:srgbClr val="666666"/>
                </a:solidFill>
                <a:latin typeface="微软雅黑" panose="020B0503020204020204" pitchFamily="34" charset="-122"/>
                <a:ea typeface="微软雅黑" panose="020B0503020204020204" pitchFamily="34" charset="-122"/>
                <a:cs typeface="Arial" panose="020B0604020202020204" pitchFamily="34" charset="0"/>
              </a:rPr>
              <a:t>It was the epoch of belief, and it was the epoch of incredulity.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5245364" y="3332199"/>
            <a:ext cx="852722" cy="369332"/>
          </a:xfrm>
          <a:prstGeom prst="rect">
            <a:avLst/>
          </a:prstGeom>
          <a:noFill/>
        </p:spPr>
        <p:txBody>
          <a:bodyPr wrap="square" rtlCol="0">
            <a:spAutoFit/>
          </a:bodyPr>
          <a:lstStyle/>
          <a:p>
            <a:pPr algn="ctr"/>
            <a:r>
              <a:rPr lang="en-US" altLang="zh-HK" b="1" dirty="0" smtClean="0">
                <a:solidFill>
                  <a:srgbClr val="0174AB"/>
                </a:solidFill>
                <a:latin typeface="微软雅黑" panose="020B0503020204020204" pitchFamily="34" charset="-122"/>
                <a:ea typeface="微软雅黑" panose="020B0503020204020204" pitchFamily="34" charset="-122"/>
              </a:rPr>
              <a:t>T</a:t>
            </a:r>
            <a:r>
              <a:rPr lang="en-US" altLang="zh-CN" b="1" dirty="0" smtClean="0">
                <a:solidFill>
                  <a:srgbClr val="0174AB"/>
                </a:solidFill>
                <a:latin typeface="微软雅黑" panose="020B0503020204020204" pitchFamily="34" charset="-122"/>
                <a:ea typeface="微软雅黑" panose="020B0503020204020204" pitchFamily="34" charset="-122"/>
              </a:rPr>
              <a:t>EXT</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68" name="矩形 67"/>
          <p:cNvSpPr/>
          <p:nvPr/>
        </p:nvSpPr>
        <p:spPr>
          <a:xfrm>
            <a:off x="4796261" y="3750041"/>
            <a:ext cx="1750929" cy="1446550"/>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r>
              <a:rPr lang="zh-HK" altLang="zh-HK" sz="1100" dirty="0" smtClean="0">
                <a:solidFill>
                  <a:srgbClr val="666666"/>
                </a:solidFill>
                <a:latin typeface="微软雅黑" panose="020B0503020204020204" pitchFamily="34" charset="-122"/>
                <a:ea typeface="微软雅黑" panose="020B0503020204020204" pitchFamily="34" charset="-122"/>
                <a:cs typeface="Arial" panose="020B0604020202020204" pitchFamily="34" charset="0"/>
              </a:rPr>
              <a:t>It was the epoch of belief, and it was the epoch of incredulity.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7444813" y="3332199"/>
            <a:ext cx="852722" cy="369332"/>
          </a:xfrm>
          <a:prstGeom prst="rect">
            <a:avLst/>
          </a:prstGeom>
          <a:noFill/>
        </p:spPr>
        <p:txBody>
          <a:bodyPr wrap="square" rtlCol="0">
            <a:spAutoFit/>
          </a:bodyPr>
          <a:lstStyle/>
          <a:p>
            <a:pPr algn="ctr"/>
            <a:r>
              <a:rPr lang="en-US" altLang="zh-HK" b="1" dirty="0" smtClean="0">
                <a:solidFill>
                  <a:srgbClr val="0174AB"/>
                </a:solidFill>
                <a:latin typeface="微软雅黑" panose="020B0503020204020204" pitchFamily="34" charset="-122"/>
                <a:ea typeface="微软雅黑" panose="020B0503020204020204" pitchFamily="34" charset="-122"/>
              </a:rPr>
              <a:t>T</a:t>
            </a:r>
            <a:r>
              <a:rPr lang="en-US" altLang="zh-CN" b="1" dirty="0" smtClean="0">
                <a:solidFill>
                  <a:srgbClr val="0174AB"/>
                </a:solidFill>
                <a:latin typeface="微软雅黑" panose="020B0503020204020204" pitchFamily="34" charset="-122"/>
                <a:ea typeface="微软雅黑" panose="020B0503020204020204" pitchFamily="34" charset="-122"/>
              </a:rPr>
              <a:t>EXT</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71" name="矩形 70"/>
          <p:cNvSpPr/>
          <p:nvPr/>
        </p:nvSpPr>
        <p:spPr>
          <a:xfrm>
            <a:off x="6995710" y="3750041"/>
            <a:ext cx="1750929" cy="1446550"/>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r>
              <a:rPr lang="zh-HK" altLang="zh-HK" sz="1100" dirty="0" smtClean="0">
                <a:solidFill>
                  <a:srgbClr val="666666"/>
                </a:solidFill>
                <a:latin typeface="微软雅黑" panose="020B0503020204020204" pitchFamily="34" charset="-122"/>
                <a:ea typeface="微软雅黑" panose="020B0503020204020204" pitchFamily="34" charset="-122"/>
                <a:cs typeface="Arial" panose="020B0604020202020204" pitchFamily="34" charset="0"/>
              </a:rPr>
              <a:t>It was the epoch of belief, and it was the epoch of incredulity.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80" name="文本框 79"/>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81" name="文本框 80"/>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965536224"/>
      </p:ext>
    </p:extLst>
  </p:cSld>
  <p:clrMapOvr>
    <a:masterClrMapping/>
  </p:clrMapOvr>
  <p:transition>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椭圆 36"/>
          <p:cNvSpPr/>
          <p:nvPr/>
        </p:nvSpPr>
        <p:spPr>
          <a:xfrm>
            <a:off x="713748" y="2724064"/>
            <a:ext cx="2044873" cy="2044873"/>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nvGrpSpPr>
          <p:cNvPr id="28" name="Group 12"/>
          <p:cNvGrpSpPr>
            <a:grpSpLocks noChangeAspect="1"/>
          </p:cNvGrpSpPr>
          <p:nvPr/>
        </p:nvGrpSpPr>
        <p:grpSpPr bwMode="auto">
          <a:xfrm>
            <a:off x="1183962" y="3105833"/>
            <a:ext cx="1361803" cy="1281345"/>
            <a:chOff x="3333" y="1044"/>
            <a:chExt cx="3267" cy="2854"/>
          </a:xfrm>
          <a:solidFill>
            <a:schemeClr val="bg1"/>
          </a:solidFill>
        </p:grpSpPr>
        <p:sp>
          <p:nvSpPr>
            <p:cNvPr id="29" name="Freeform 14"/>
            <p:cNvSpPr>
              <a:spLocks/>
            </p:cNvSpPr>
            <p:nvPr/>
          </p:nvSpPr>
          <p:spPr bwMode="auto">
            <a:xfrm>
              <a:off x="3333" y="1044"/>
              <a:ext cx="2451" cy="2854"/>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0" name="Freeform 15"/>
            <p:cNvSpPr>
              <a:spLocks/>
            </p:cNvSpPr>
            <p:nvPr/>
          </p:nvSpPr>
          <p:spPr bwMode="auto">
            <a:xfrm>
              <a:off x="4765" y="2054"/>
              <a:ext cx="1154" cy="1326"/>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1" name="Freeform 16"/>
            <p:cNvSpPr>
              <a:spLocks/>
            </p:cNvSpPr>
            <p:nvPr/>
          </p:nvSpPr>
          <p:spPr bwMode="auto">
            <a:xfrm>
              <a:off x="5678" y="1335"/>
              <a:ext cx="816" cy="894"/>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 name="Freeform 17"/>
            <p:cNvSpPr>
              <a:spLocks/>
            </p:cNvSpPr>
            <p:nvPr/>
          </p:nvSpPr>
          <p:spPr bwMode="auto">
            <a:xfrm>
              <a:off x="3948" y="2168"/>
              <a:ext cx="1221" cy="199"/>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3" name="Freeform 18"/>
            <p:cNvSpPr>
              <a:spLocks/>
            </p:cNvSpPr>
            <p:nvPr/>
          </p:nvSpPr>
          <p:spPr bwMode="auto">
            <a:xfrm>
              <a:off x="3946" y="2575"/>
              <a:ext cx="1029" cy="2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4" name="Freeform 19"/>
            <p:cNvSpPr>
              <a:spLocks/>
            </p:cNvSpPr>
            <p:nvPr/>
          </p:nvSpPr>
          <p:spPr bwMode="auto">
            <a:xfrm>
              <a:off x="3930" y="2963"/>
              <a:ext cx="730" cy="438"/>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5" name="Freeform 20"/>
            <p:cNvSpPr>
              <a:spLocks/>
            </p:cNvSpPr>
            <p:nvPr/>
          </p:nvSpPr>
          <p:spPr bwMode="auto">
            <a:xfrm>
              <a:off x="5919" y="1754"/>
              <a:ext cx="681" cy="816"/>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6" name="Freeform 21"/>
            <p:cNvSpPr>
              <a:spLocks/>
            </p:cNvSpPr>
            <p:nvPr/>
          </p:nvSpPr>
          <p:spPr bwMode="auto">
            <a:xfrm>
              <a:off x="4559" y="1555"/>
              <a:ext cx="610" cy="199"/>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47" name="矩形 46"/>
          <p:cNvSpPr/>
          <p:nvPr/>
        </p:nvSpPr>
        <p:spPr>
          <a:xfrm>
            <a:off x="4137653" y="4434677"/>
            <a:ext cx="4292600" cy="938719"/>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4137653" y="4147147"/>
            <a:ext cx="2171700" cy="369332"/>
          </a:xfrm>
          <a:prstGeom prst="rect">
            <a:avLst/>
          </a:prstGeom>
          <a:noFill/>
        </p:spPr>
        <p:txBody>
          <a:bodyPr wrap="square" rtlCol="0">
            <a:spAutoFit/>
          </a:bodyPr>
          <a:lstStyle/>
          <a:p>
            <a:pPr algn="ctr"/>
            <a:r>
              <a:rPr lang="en-US" altLang="zh-CN" b="1" dirty="0" smtClean="0">
                <a:solidFill>
                  <a:srgbClr val="0174AB"/>
                </a:solidFill>
                <a:latin typeface="微软雅黑" panose="020B0503020204020204" pitchFamily="34" charset="-122"/>
                <a:ea typeface="微软雅黑" panose="020B0503020204020204" pitchFamily="34" charset="-122"/>
              </a:rPr>
              <a:t>ADD YOUR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a:off x="3615799" y="1892300"/>
            <a:ext cx="221360" cy="3708400"/>
            <a:chOff x="3615799" y="1892300"/>
            <a:chExt cx="221360" cy="3708400"/>
          </a:xfrm>
        </p:grpSpPr>
        <p:cxnSp>
          <p:nvCxnSpPr>
            <p:cNvPr id="42" name="直接连接符 41"/>
            <p:cNvCxnSpPr/>
            <p:nvPr/>
          </p:nvCxnSpPr>
          <p:spPr>
            <a:xfrm>
              <a:off x="3726479" y="1892300"/>
              <a:ext cx="0" cy="3708400"/>
            </a:xfrm>
            <a:prstGeom prst="line">
              <a:avLst/>
            </a:prstGeom>
            <a:ln w="19050">
              <a:solidFill>
                <a:srgbClr val="0174AB"/>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3615799" y="4649591"/>
              <a:ext cx="221360" cy="221360"/>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3" name="椭圆 42"/>
            <p:cNvSpPr/>
            <p:nvPr/>
          </p:nvSpPr>
          <p:spPr>
            <a:xfrm>
              <a:off x="3615799" y="2622105"/>
              <a:ext cx="221360" cy="221360"/>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sp>
        <p:nvSpPr>
          <p:cNvPr id="46" name="矩形 45"/>
          <p:cNvSpPr/>
          <p:nvPr/>
        </p:nvSpPr>
        <p:spPr>
          <a:xfrm>
            <a:off x="4137653" y="2407247"/>
            <a:ext cx="4292600" cy="938719"/>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4137653" y="2119605"/>
            <a:ext cx="2171700" cy="369332"/>
          </a:xfrm>
          <a:prstGeom prst="rect">
            <a:avLst/>
          </a:prstGeom>
          <a:noFill/>
        </p:spPr>
        <p:txBody>
          <a:bodyPr wrap="square" rtlCol="0">
            <a:spAutoFit/>
          </a:bodyPr>
          <a:lstStyle/>
          <a:p>
            <a:pPr algn="ctr"/>
            <a:r>
              <a:rPr lang="en-US" altLang="zh-CN" b="1" dirty="0" smtClean="0">
                <a:solidFill>
                  <a:srgbClr val="0174AB"/>
                </a:solidFill>
                <a:latin typeface="微软雅黑" panose="020B0503020204020204" pitchFamily="34" charset="-122"/>
                <a:ea typeface="微软雅黑" panose="020B0503020204020204" pitchFamily="34" charset="-122"/>
              </a:rPr>
              <a:t>ADD YOUR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63" name="矩形 62"/>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4" name="文本框 63"/>
          <p:cNvSpPr txBox="1"/>
          <p:nvPr/>
        </p:nvSpPr>
        <p:spPr>
          <a:xfrm>
            <a:off x="1303056" y="93911"/>
            <a:ext cx="1252353" cy="369332"/>
          </a:xfrm>
          <a:prstGeom prst="rect">
            <a:avLst/>
          </a:prstGeom>
          <a:noFill/>
        </p:spPr>
        <p:txBody>
          <a:bodyPr wrap="square" rtlCol="0">
            <a:spAutoFit/>
          </a:bodyPr>
          <a:lstStyle/>
          <a:p>
            <a:pPr algn="ctr"/>
            <a:r>
              <a:rPr lang="zh-CN" altLang="en-US"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2682139"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66" name="直接连接符 65"/>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2684103" y="93911"/>
            <a:ext cx="1295400" cy="369332"/>
          </a:xfrm>
          <a:prstGeom prst="rect">
            <a:avLst/>
          </a:prstGeom>
          <a:noFill/>
        </p:spPr>
        <p:txBody>
          <a:bodyPr wrap="square" rtlCol="0">
            <a:spAutoFit/>
          </a:bodyPr>
          <a:lstStyle/>
          <a:p>
            <a:r>
              <a:rPr lang="zh-CN" altLang="en-US" spc="300" dirty="0" smtClean="0">
                <a:solidFill>
                  <a:srgbClr val="666666"/>
                </a:solidFill>
                <a:latin typeface="微软雅黑" panose="020B0503020204020204" pitchFamily="34" charset="-122"/>
                <a:ea typeface="微软雅黑" panose="020B0503020204020204" pitchFamily="34" charset="-122"/>
              </a:rPr>
              <a:t>研究方法</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a:t>
            </a:r>
            <a:r>
              <a:rPr lang="zh-CN" altLang="en-US" spc="300" dirty="0" smtClean="0">
                <a:solidFill>
                  <a:schemeClr val="bg1"/>
                </a:solidFill>
                <a:latin typeface="微软雅黑" panose="020B0503020204020204" pitchFamily="34" charset="-122"/>
                <a:ea typeface="微软雅黑" panose="020B0503020204020204" pitchFamily="34" charset="-122"/>
              </a:rPr>
              <a:t>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70" name="直接连接符 69"/>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75" name="文本框 74"/>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099469814"/>
      </p:ext>
    </p:extLst>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3722733" y="3054803"/>
            <a:ext cx="1347046" cy="1347046"/>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nvGrpSpPr>
          <p:cNvPr id="37" name="Group 30"/>
          <p:cNvGrpSpPr>
            <a:grpSpLocks noChangeAspect="1"/>
          </p:cNvGrpSpPr>
          <p:nvPr/>
        </p:nvGrpSpPr>
        <p:grpSpPr bwMode="auto">
          <a:xfrm>
            <a:off x="3895316" y="3230970"/>
            <a:ext cx="1001875" cy="994719"/>
            <a:chOff x="907" y="586"/>
            <a:chExt cx="3357" cy="3333"/>
          </a:xfrm>
          <a:solidFill>
            <a:schemeClr val="bg1"/>
          </a:solidFill>
        </p:grpSpPr>
        <p:sp>
          <p:nvSpPr>
            <p:cNvPr id="38" name="Freeform 32"/>
            <p:cNvSpPr>
              <a:spLocks/>
            </p:cNvSpPr>
            <p:nvPr/>
          </p:nvSpPr>
          <p:spPr bwMode="auto">
            <a:xfrm>
              <a:off x="1801" y="1277"/>
              <a:ext cx="1588" cy="2000"/>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9" name="Freeform 33"/>
            <p:cNvSpPr>
              <a:spLocks/>
            </p:cNvSpPr>
            <p:nvPr/>
          </p:nvSpPr>
          <p:spPr bwMode="auto">
            <a:xfrm>
              <a:off x="907" y="1291"/>
              <a:ext cx="1474" cy="2337"/>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0" name="Freeform 34"/>
            <p:cNvSpPr>
              <a:spLocks/>
            </p:cNvSpPr>
            <p:nvPr/>
          </p:nvSpPr>
          <p:spPr bwMode="auto">
            <a:xfrm>
              <a:off x="3592" y="1459"/>
              <a:ext cx="672" cy="187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1" name="Freeform 35"/>
            <p:cNvSpPr>
              <a:spLocks/>
            </p:cNvSpPr>
            <p:nvPr/>
          </p:nvSpPr>
          <p:spPr bwMode="auto">
            <a:xfrm>
              <a:off x="2736" y="2437"/>
              <a:ext cx="939" cy="1269"/>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2" name="Freeform 36"/>
            <p:cNvSpPr>
              <a:spLocks/>
            </p:cNvSpPr>
            <p:nvPr/>
          </p:nvSpPr>
          <p:spPr bwMode="auto">
            <a:xfrm>
              <a:off x="2073" y="586"/>
              <a:ext cx="1327" cy="606"/>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3" name="Freeform 37"/>
            <p:cNvSpPr>
              <a:spLocks/>
            </p:cNvSpPr>
            <p:nvPr/>
          </p:nvSpPr>
          <p:spPr bwMode="auto">
            <a:xfrm>
              <a:off x="2180" y="1097"/>
              <a:ext cx="1341" cy="94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4" name="Freeform 38"/>
            <p:cNvSpPr>
              <a:spLocks/>
            </p:cNvSpPr>
            <p:nvPr/>
          </p:nvSpPr>
          <p:spPr bwMode="auto">
            <a:xfrm>
              <a:off x="1872" y="3564"/>
              <a:ext cx="1228" cy="355"/>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5" name="Freeform 39"/>
            <p:cNvSpPr>
              <a:spLocks/>
            </p:cNvSpPr>
            <p:nvPr/>
          </p:nvSpPr>
          <p:spPr bwMode="auto">
            <a:xfrm>
              <a:off x="1357" y="640"/>
              <a:ext cx="844" cy="486"/>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6" name="Freeform 40"/>
            <p:cNvSpPr>
              <a:spLocks/>
            </p:cNvSpPr>
            <p:nvPr/>
          </p:nvSpPr>
          <p:spPr bwMode="auto">
            <a:xfrm>
              <a:off x="3377" y="830"/>
              <a:ext cx="686" cy="786"/>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7" name="Freeform 41"/>
            <p:cNvSpPr>
              <a:spLocks/>
            </p:cNvSpPr>
            <p:nvPr/>
          </p:nvSpPr>
          <p:spPr bwMode="auto">
            <a:xfrm>
              <a:off x="1040" y="1216"/>
              <a:ext cx="622" cy="414"/>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5" name="组合 4"/>
          <p:cNvGrpSpPr/>
          <p:nvPr/>
        </p:nvGrpSpPr>
        <p:grpSpPr>
          <a:xfrm>
            <a:off x="435496" y="2093445"/>
            <a:ext cx="2246643" cy="1158571"/>
            <a:chOff x="435496" y="1542118"/>
            <a:chExt cx="2246643" cy="1158571"/>
          </a:xfrm>
        </p:grpSpPr>
        <p:sp>
          <p:nvSpPr>
            <p:cNvPr id="48" name="矩形 47"/>
            <p:cNvSpPr/>
            <p:nvPr/>
          </p:nvSpPr>
          <p:spPr>
            <a:xfrm>
              <a:off x="435496" y="1931248"/>
              <a:ext cx="2246643"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435496" y="1542118"/>
              <a:ext cx="2171700" cy="369332"/>
            </a:xfrm>
            <a:prstGeom prst="rect">
              <a:avLst/>
            </a:prstGeom>
            <a:noFill/>
          </p:spPr>
          <p:txBody>
            <a:bodyPr wrap="square" rtlCol="0">
              <a:spAutoFit/>
            </a:bodyPr>
            <a:lstStyle/>
            <a:p>
              <a:r>
                <a:rPr lang="en-US" altLang="zh-CN" b="1" dirty="0" smtClean="0">
                  <a:solidFill>
                    <a:srgbClr val="0174AB"/>
                  </a:solidFill>
                  <a:latin typeface="微软雅黑" panose="020B0503020204020204" pitchFamily="34" charset="-122"/>
                  <a:ea typeface="微软雅黑" panose="020B0503020204020204" pitchFamily="34" charset="-122"/>
                </a:rPr>
                <a:t>ADD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4" name="矩形 3"/>
            <p:cNvSpPr/>
            <p:nvPr/>
          </p:nvSpPr>
          <p:spPr>
            <a:xfrm>
              <a:off x="540271" y="18984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6" name="组合 5"/>
          <p:cNvGrpSpPr/>
          <p:nvPr/>
        </p:nvGrpSpPr>
        <p:grpSpPr>
          <a:xfrm>
            <a:off x="435496" y="4204637"/>
            <a:ext cx="2246643" cy="1158571"/>
            <a:chOff x="435496" y="4513918"/>
            <a:chExt cx="2246643" cy="1158571"/>
          </a:xfrm>
        </p:grpSpPr>
        <p:sp>
          <p:nvSpPr>
            <p:cNvPr id="50" name="矩形 49"/>
            <p:cNvSpPr/>
            <p:nvPr/>
          </p:nvSpPr>
          <p:spPr>
            <a:xfrm>
              <a:off x="435496" y="4903048"/>
              <a:ext cx="2246643"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435496" y="4513918"/>
              <a:ext cx="2171700" cy="369332"/>
            </a:xfrm>
            <a:prstGeom prst="rect">
              <a:avLst/>
            </a:prstGeom>
            <a:noFill/>
          </p:spPr>
          <p:txBody>
            <a:bodyPr wrap="square" rtlCol="0">
              <a:spAutoFit/>
            </a:bodyPr>
            <a:lstStyle/>
            <a:p>
              <a:r>
                <a:rPr lang="en-US" altLang="zh-CN" b="1" dirty="0" smtClean="0">
                  <a:solidFill>
                    <a:srgbClr val="0174AB"/>
                  </a:solidFill>
                  <a:latin typeface="微软雅黑" panose="020B0503020204020204" pitchFamily="34" charset="-122"/>
                  <a:ea typeface="微软雅黑" panose="020B0503020204020204" pitchFamily="34" charset="-122"/>
                </a:rPr>
                <a:t>ADD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52" name="矩形 51"/>
            <p:cNvSpPr/>
            <p:nvPr/>
          </p:nvSpPr>
          <p:spPr>
            <a:xfrm>
              <a:off x="540271" y="48702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59" name="组合 58"/>
          <p:cNvGrpSpPr/>
          <p:nvPr/>
        </p:nvGrpSpPr>
        <p:grpSpPr>
          <a:xfrm>
            <a:off x="6110373" y="2093445"/>
            <a:ext cx="2246643" cy="1158571"/>
            <a:chOff x="435496" y="1542118"/>
            <a:chExt cx="2246643" cy="1158571"/>
          </a:xfrm>
        </p:grpSpPr>
        <p:sp>
          <p:nvSpPr>
            <p:cNvPr id="60" name="矩形 59"/>
            <p:cNvSpPr/>
            <p:nvPr/>
          </p:nvSpPr>
          <p:spPr>
            <a:xfrm>
              <a:off x="435496" y="1931248"/>
              <a:ext cx="2246643"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435496" y="1542118"/>
              <a:ext cx="2171700" cy="369332"/>
            </a:xfrm>
            <a:prstGeom prst="rect">
              <a:avLst/>
            </a:prstGeom>
            <a:noFill/>
          </p:spPr>
          <p:txBody>
            <a:bodyPr wrap="square" rtlCol="0">
              <a:spAutoFit/>
            </a:bodyPr>
            <a:lstStyle/>
            <a:p>
              <a:r>
                <a:rPr lang="en-US" altLang="zh-CN" b="1" dirty="0" smtClean="0">
                  <a:solidFill>
                    <a:srgbClr val="0174AB"/>
                  </a:solidFill>
                  <a:latin typeface="微软雅黑" panose="020B0503020204020204" pitchFamily="34" charset="-122"/>
                  <a:ea typeface="微软雅黑" panose="020B0503020204020204" pitchFamily="34" charset="-122"/>
                </a:rPr>
                <a:t>ADD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62" name="矩形 61"/>
            <p:cNvSpPr/>
            <p:nvPr/>
          </p:nvSpPr>
          <p:spPr>
            <a:xfrm>
              <a:off x="540271" y="18984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63" name="组合 62"/>
          <p:cNvGrpSpPr/>
          <p:nvPr/>
        </p:nvGrpSpPr>
        <p:grpSpPr>
          <a:xfrm>
            <a:off x="6110373" y="4191190"/>
            <a:ext cx="2246643" cy="1158571"/>
            <a:chOff x="435496" y="4513918"/>
            <a:chExt cx="2246643" cy="1158571"/>
          </a:xfrm>
        </p:grpSpPr>
        <p:sp>
          <p:nvSpPr>
            <p:cNvPr id="64" name="矩形 63"/>
            <p:cNvSpPr/>
            <p:nvPr/>
          </p:nvSpPr>
          <p:spPr>
            <a:xfrm>
              <a:off x="435496" y="4903048"/>
              <a:ext cx="2246643"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435496" y="4513918"/>
              <a:ext cx="2171700" cy="369332"/>
            </a:xfrm>
            <a:prstGeom prst="rect">
              <a:avLst/>
            </a:prstGeom>
            <a:noFill/>
          </p:spPr>
          <p:txBody>
            <a:bodyPr wrap="square" rtlCol="0">
              <a:spAutoFit/>
            </a:bodyPr>
            <a:lstStyle/>
            <a:p>
              <a:r>
                <a:rPr lang="en-US" altLang="zh-CN" b="1" dirty="0" smtClean="0">
                  <a:solidFill>
                    <a:srgbClr val="0174AB"/>
                  </a:solidFill>
                  <a:latin typeface="微软雅黑" panose="020B0503020204020204" pitchFamily="34" charset="-122"/>
                  <a:ea typeface="微软雅黑" panose="020B0503020204020204" pitchFamily="34" charset="-122"/>
                </a:rPr>
                <a:t>ADD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66" name="矩形 65"/>
            <p:cNvSpPr/>
            <p:nvPr/>
          </p:nvSpPr>
          <p:spPr>
            <a:xfrm>
              <a:off x="540271" y="48702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sp>
        <p:nvSpPr>
          <p:cNvPr id="68" name="矩形 67"/>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9" name="文本框 68"/>
          <p:cNvSpPr txBox="1"/>
          <p:nvPr/>
        </p:nvSpPr>
        <p:spPr>
          <a:xfrm>
            <a:off x="1303056" y="93911"/>
            <a:ext cx="1252353" cy="369332"/>
          </a:xfrm>
          <a:prstGeom prst="rect">
            <a:avLst/>
          </a:prstGeom>
          <a:noFill/>
        </p:spPr>
        <p:txBody>
          <a:bodyPr wrap="square" rtlCol="0">
            <a:spAutoFit/>
          </a:bodyPr>
          <a:lstStyle/>
          <a:p>
            <a:pPr algn="ctr"/>
            <a:r>
              <a:rPr lang="zh-CN" altLang="en-US"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70" name="矩形 69"/>
          <p:cNvSpPr/>
          <p:nvPr/>
        </p:nvSpPr>
        <p:spPr>
          <a:xfrm>
            <a:off x="2682139"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71" name="直接连接符 70"/>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2684103" y="93911"/>
            <a:ext cx="1295400" cy="369332"/>
          </a:xfrm>
          <a:prstGeom prst="rect">
            <a:avLst/>
          </a:prstGeom>
          <a:noFill/>
        </p:spPr>
        <p:txBody>
          <a:bodyPr wrap="square" rtlCol="0">
            <a:spAutoFit/>
          </a:bodyPr>
          <a:lstStyle/>
          <a:p>
            <a:r>
              <a:rPr lang="zh-CN" altLang="en-US" spc="300" dirty="0" smtClean="0">
                <a:solidFill>
                  <a:srgbClr val="666666"/>
                </a:solidFill>
                <a:latin typeface="微软雅黑" panose="020B0503020204020204" pitchFamily="34" charset="-122"/>
                <a:ea typeface="微软雅黑" panose="020B0503020204020204" pitchFamily="34" charset="-122"/>
              </a:rPr>
              <a:t>研究方法</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a:t>
            </a:r>
            <a:r>
              <a:rPr lang="zh-CN" altLang="en-US" spc="300" dirty="0" smtClean="0">
                <a:solidFill>
                  <a:schemeClr val="bg1"/>
                </a:solidFill>
                <a:latin typeface="微软雅黑" panose="020B0503020204020204" pitchFamily="34" charset="-122"/>
                <a:ea typeface="微软雅黑" panose="020B0503020204020204" pitchFamily="34" charset="-122"/>
              </a:rPr>
              <a:t>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75" name="直接连接符 74"/>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9" name="文本框 78"/>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80" name="文本框 79"/>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792855157"/>
      </p:ext>
    </p:extLst>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559719"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2"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smtClean="0">
                    <a:solidFill>
                      <a:schemeClr val="bg1"/>
                    </a:solidFill>
                    <a:latin typeface="微软雅黑" panose="020B0503020204020204" pitchFamily="34" charset="-122"/>
                    <a:ea typeface="微软雅黑" panose="020B0503020204020204" pitchFamily="34" charset="-122"/>
                  </a:rPr>
                  <a:t>研究结果</a:t>
                </a:r>
                <a:endParaRPr lang="zh-HK" altLang="en-US" sz="7200" b="1" spc="300" dirty="0">
                  <a:solidFill>
                    <a:schemeClr val="bg1"/>
                  </a:solidFill>
                  <a:latin typeface="微软雅黑" panose="020B0503020204020204" pitchFamily="34" charset="-122"/>
                  <a:ea typeface="微软雅黑" panose="020B0503020204020204"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9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endParaRPr lang="zh-HK" altLang="en-US" sz="900" dirty="0">
                <a:solidFill>
                  <a:schemeClr val="bg1"/>
                </a:solidFill>
              </a:endParaRPr>
            </a:p>
          </p:txBody>
        </p:sp>
      </p:grpSp>
    </p:spTree>
    <p:extLst>
      <p:ext uri="{BB962C8B-B14F-4D97-AF65-F5344CB8AC3E}">
        <p14:creationId xmlns:p14="http://schemas.microsoft.com/office/powerpoint/2010/main" xmlns="" val="1990903937"/>
      </p:ext>
    </p:extLst>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矩形 2"/>
          <p:cNvSpPr/>
          <p:nvPr/>
        </p:nvSpPr>
        <p:spPr>
          <a:xfrm>
            <a:off x="4022326"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文本框 5"/>
          <p:cNvSpPr txBox="1"/>
          <p:nvPr/>
        </p:nvSpPr>
        <p:spPr>
          <a:xfrm>
            <a:off x="1307818" y="93911"/>
            <a:ext cx="1269031" cy="369332"/>
          </a:xfrm>
          <a:prstGeom prst="rect">
            <a:avLst/>
          </a:prstGeom>
          <a:noFill/>
        </p:spPr>
        <p:txBody>
          <a:bodyPr wrap="square" rtlCol="0">
            <a:spAutoFit/>
          </a:bodyPr>
          <a:lstStyle/>
          <a:p>
            <a:pPr algn="ctr"/>
            <a:r>
              <a:rPr lang="zh-CN" altLang="en-US"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043710" y="93911"/>
            <a:ext cx="1295400" cy="369332"/>
          </a:xfrm>
          <a:prstGeom prst="rect">
            <a:avLst/>
          </a:prstGeom>
          <a:noFill/>
        </p:spPr>
        <p:txBody>
          <a:bodyPr wrap="square" rtlCol="0">
            <a:spAutoFit/>
          </a:bodyPr>
          <a:lstStyle/>
          <a:p>
            <a:r>
              <a:rPr lang="zh-CN" altLang="en-US" spc="300" dirty="0">
                <a:solidFill>
                  <a:srgbClr val="666666"/>
                </a:solidFill>
                <a:latin typeface="微软雅黑" panose="020B0503020204020204" pitchFamily="34" charset="-122"/>
                <a:ea typeface="微软雅黑" panose="020B0503020204020204" pitchFamily="34" charset="-122"/>
              </a:rPr>
              <a:t>研究</a:t>
            </a:r>
            <a:r>
              <a:rPr lang="zh-CN" altLang="en-US" spc="300" dirty="0" smtClean="0">
                <a:solidFill>
                  <a:srgbClr val="666666"/>
                </a:solidFill>
                <a:latin typeface="微软雅黑" panose="020B0503020204020204" pitchFamily="34" charset="-122"/>
                <a:ea typeface="微软雅黑" panose="020B0503020204020204" pitchFamily="34" charset="-122"/>
              </a:rPr>
              <a:t>结果</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8" name="图表 17"/>
          <p:cNvGraphicFramePr/>
          <p:nvPr>
            <p:extLst>
              <p:ext uri="{D42A27DB-BD31-4B8C-83A1-F6EECF244321}">
                <p14:modId xmlns:p14="http://schemas.microsoft.com/office/powerpoint/2010/main" xmlns="" val="3921276416"/>
              </p:ext>
            </p:extLst>
          </p:nvPr>
        </p:nvGraphicFramePr>
        <p:xfrm>
          <a:off x="207166" y="1928820"/>
          <a:ext cx="5097983" cy="3514724"/>
        </p:xfrm>
        <a:graphic>
          <a:graphicData uri="http://schemas.openxmlformats.org/drawingml/2006/chart">
            <c:chart xmlns:c="http://schemas.openxmlformats.org/drawingml/2006/chart" xmlns:r="http://schemas.openxmlformats.org/officeDocument/2006/relationships" r:id="rId2"/>
          </a:graphicData>
        </a:graphic>
      </p:graphicFrame>
      <p:sp>
        <p:nvSpPr>
          <p:cNvPr id="21" name="矩形 20"/>
          <p:cNvSpPr/>
          <p:nvPr/>
        </p:nvSpPr>
        <p:spPr>
          <a:xfrm>
            <a:off x="6283366" y="2471584"/>
            <a:ext cx="2249401" cy="738664"/>
          </a:xfrm>
          <a:prstGeom prst="rect">
            <a:avLst/>
          </a:prstGeom>
        </p:spPr>
        <p:txBody>
          <a:bodyPr wrap="square">
            <a:spAutoFit/>
          </a:bodyPr>
          <a:lstStyle/>
          <a:p>
            <a:pPr lvl="0" algn="just"/>
            <a:r>
              <a:rPr lang="en-US" altLang="zh-HK" sz="105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050" dirty="0" smtClean="0">
                <a:solidFill>
                  <a:srgbClr val="666666"/>
                </a:solidFill>
                <a:latin typeface="微软雅黑" panose="020B0503020204020204" pitchFamily="34" charset="-122"/>
                <a:ea typeface="微软雅黑" panose="020B0503020204020204" pitchFamily="34" charset="-122"/>
              </a:rPr>
              <a:t>foolishness.</a:t>
            </a:r>
            <a:r>
              <a:rPr lang="zh-HK" altLang="zh-HK" sz="105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050" dirty="0">
              <a:solidFill>
                <a:srgbClr val="666666"/>
              </a:solidFill>
              <a:latin typeface="微软雅黑" panose="020B0503020204020204" pitchFamily="34" charset="-122"/>
              <a:ea typeface="微软雅黑" panose="020B0503020204020204" pitchFamily="34" charset="-122"/>
            </a:endParaRPr>
          </a:p>
        </p:txBody>
      </p:sp>
      <p:sp>
        <p:nvSpPr>
          <p:cNvPr id="22" name="矩形 21"/>
          <p:cNvSpPr/>
          <p:nvPr/>
        </p:nvSpPr>
        <p:spPr>
          <a:xfrm>
            <a:off x="6283366" y="4068689"/>
            <a:ext cx="2249401" cy="738664"/>
          </a:xfrm>
          <a:prstGeom prst="rect">
            <a:avLst/>
          </a:prstGeom>
        </p:spPr>
        <p:txBody>
          <a:bodyPr wrap="square">
            <a:spAutoFit/>
          </a:bodyPr>
          <a:lstStyle/>
          <a:p>
            <a:pPr lvl="0" algn="just"/>
            <a:r>
              <a:rPr lang="en-US" altLang="zh-HK" sz="105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050" dirty="0" smtClean="0">
                <a:solidFill>
                  <a:srgbClr val="666666"/>
                </a:solidFill>
                <a:latin typeface="微软雅黑" panose="020B0503020204020204" pitchFamily="34" charset="-122"/>
                <a:ea typeface="微软雅黑" panose="020B0503020204020204" pitchFamily="34" charset="-122"/>
              </a:rPr>
              <a:t>foolishness.</a:t>
            </a:r>
            <a:r>
              <a:rPr lang="zh-HK" altLang="zh-HK" sz="105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050" dirty="0">
              <a:solidFill>
                <a:srgbClr val="666666"/>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635479672"/>
      </p:ext>
    </p:extLst>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矩形 2"/>
          <p:cNvSpPr/>
          <p:nvPr/>
        </p:nvSpPr>
        <p:spPr>
          <a:xfrm>
            <a:off x="4022326"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文本框 5"/>
          <p:cNvSpPr txBox="1"/>
          <p:nvPr/>
        </p:nvSpPr>
        <p:spPr>
          <a:xfrm>
            <a:off x="1307818" y="93911"/>
            <a:ext cx="1269031" cy="369332"/>
          </a:xfrm>
          <a:prstGeom prst="rect">
            <a:avLst/>
          </a:prstGeom>
          <a:noFill/>
        </p:spPr>
        <p:txBody>
          <a:bodyPr wrap="square" rtlCol="0">
            <a:spAutoFit/>
          </a:bodyPr>
          <a:lstStyle/>
          <a:p>
            <a:pPr algn="ctr"/>
            <a:r>
              <a:rPr lang="zh-CN" altLang="en-US"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043710" y="93911"/>
            <a:ext cx="1295400" cy="369332"/>
          </a:xfrm>
          <a:prstGeom prst="rect">
            <a:avLst/>
          </a:prstGeom>
          <a:noFill/>
        </p:spPr>
        <p:txBody>
          <a:bodyPr wrap="square" rtlCol="0">
            <a:spAutoFit/>
          </a:bodyPr>
          <a:lstStyle/>
          <a:p>
            <a:r>
              <a:rPr lang="zh-CN" altLang="en-US" spc="300" dirty="0">
                <a:solidFill>
                  <a:srgbClr val="666666"/>
                </a:solidFill>
                <a:latin typeface="微软雅黑" panose="020B0503020204020204" pitchFamily="34" charset="-122"/>
                <a:ea typeface="微软雅黑" panose="020B0503020204020204" pitchFamily="34" charset="-122"/>
              </a:rPr>
              <a:t>研究</a:t>
            </a:r>
            <a:r>
              <a:rPr lang="zh-CN" altLang="en-US" spc="300" dirty="0" smtClean="0">
                <a:solidFill>
                  <a:srgbClr val="666666"/>
                </a:solidFill>
                <a:latin typeface="微软雅黑" panose="020B0503020204020204" pitchFamily="34" charset="-122"/>
                <a:ea typeface="微软雅黑" panose="020B0503020204020204" pitchFamily="34" charset="-122"/>
              </a:rPr>
              <a:t>结果</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4" name="图表 23"/>
          <p:cNvGraphicFramePr/>
          <p:nvPr>
            <p:extLst>
              <p:ext uri="{D42A27DB-BD31-4B8C-83A1-F6EECF244321}">
                <p14:modId xmlns:p14="http://schemas.microsoft.com/office/powerpoint/2010/main" xmlns="" val="3039485458"/>
              </p:ext>
            </p:extLst>
          </p:nvPr>
        </p:nvGraphicFramePr>
        <p:xfrm>
          <a:off x="209214" y="1856573"/>
          <a:ext cx="3119438" cy="20796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5" name="图表 24"/>
          <p:cNvGraphicFramePr/>
          <p:nvPr>
            <p:extLst>
              <p:ext uri="{D42A27DB-BD31-4B8C-83A1-F6EECF244321}">
                <p14:modId xmlns:p14="http://schemas.microsoft.com/office/powerpoint/2010/main" xmlns="" val="61522955"/>
              </p:ext>
            </p:extLst>
          </p:nvPr>
        </p:nvGraphicFramePr>
        <p:xfrm>
          <a:off x="3012282" y="1856573"/>
          <a:ext cx="3119438" cy="20796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6" name="图表 25"/>
          <p:cNvGraphicFramePr/>
          <p:nvPr>
            <p:extLst>
              <p:ext uri="{D42A27DB-BD31-4B8C-83A1-F6EECF244321}">
                <p14:modId xmlns:p14="http://schemas.microsoft.com/office/powerpoint/2010/main" xmlns="" val="2777346731"/>
              </p:ext>
            </p:extLst>
          </p:nvPr>
        </p:nvGraphicFramePr>
        <p:xfrm>
          <a:off x="5815349" y="1856573"/>
          <a:ext cx="3119438" cy="2079625"/>
        </p:xfrm>
        <a:graphic>
          <a:graphicData uri="http://schemas.openxmlformats.org/drawingml/2006/chart">
            <c:chart xmlns:c="http://schemas.openxmlformats.org/drawingml/2006/chart" xmlns:r="http://schemas.openxmlformats.org/officeDocument/2006/relationships" r:id="rId4"/>
          </a:graphicData>
        </a:graphic>
      </p:graphicFrame>
      <p:sp>
        <p:nvSpPr>
          <p:cNvPr id="28" name="文本框 27"/>
          <p:cNvSpPr txBox="1"/>
          <p:nvPr/>
        </p:nvSpPr>
        <p:spPr>
          <a:xfrm>
            <a:off x="1297446" y="2711719"/>
            <a:ext cx="942975" cy="369332"/>
          </a:xfrm>
          <a:prstGeom prst="rect">
            <a:avLst/>
          </a:prstGeom>
          <a:noFill/>
        </p:spPr>
        <p:txBody>
          <a:bodyPr wrap="square" rtlCol="0">
            <a:spAutoFit/>
          </a:bodyPr>
          <a:lstStyle/>
          <a:p>
            <a:pPr algn="ctr"/>
            <a:r>
              <a:rPr lang="en-US" altLang="zh-HK" b="1" dirty="0" smtClean="0">
                <a:solidFill>
                  <a:srgbClr val="666666"/>
                </a:solidFill>
                <a:latin typeface="微软雅黑" panose="020B0503020204020204" pitchFamily="34" charset="-122"/>
                <a:ea typeface="微软雅黑" panose="020B0503020204020204" pitchFamily="34" charset="-122"/>
              </a:rPr>
              <a:t>TEXT</a:t>
            </a:r>
            <a:endParaRPr lang="zh-HK" altLang="en-US" b="1" dirty="0">
              <a:solidFill>
                <a:srgbClr val="666666"/>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100514" y="2711719"/>
            <a:ext cx="942975" cy="369332"/>
          </a:xfrm>
          <a:prstGeom prst="rect">
            <a:avLst/>
          </a:prstGeom>
          <a:noFill/>
        </p:spPr>
        <p:txBody>
          <a:bodyPr wrap="square" rtlCol="0">
            <a:spAutoFit/>
          </a:bodyPr>
          <a:lstStyle/>
          <a:p>
            <a:pPr algn="ctr"/>
            <a:r>
              <a:rPr lang="en-US" altLang="zh-HK" b="1" dirty="0" smtClean="0">
                <a:solidFill>
                  <a:srgbClr val="666666"/>
                </a:solidFill>
                <a:latin typeface="微软雅黑" panose="020B0503020204020204" pitchFamily="34" charset="-122"/>
                <a:ea typeface="微软雅黑" panose="020B0503020204020204" pitchFamily="34" charset="-122"/>
              </a:rPr>
              <a:t>TEXT</a:t>
            </a:r>
            <a:endParaRPr lang="zh-HK" altLang="en-US" b="1" dirty="0">
              <a:solidFill>
                <a:srgbClr val="666666"/>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903581" y="2711719"/>
            <a:ext cx="942975" cy="369332"/>
          </a:xfrm>
          <a:prstGeom prst="rect">
            <a:avLst/>
          </a:prstGeom>
          <a:noFill/>
        </p:spPr>
        <p:txBody>
          <a:bodyPr wrap="square" rtlCol="0">
            <a:spAutoFit/>
          </a:bodyPr>
          <a:lstStyle/>
          <a:p>
            <a:pPr algn="ctr"/>
            <a:r>
              <a:rPr lang="en-US" altLang="zh-HK" b="1" dirty="0" smtClean="0">
                <a:solidFill>
                  <a:srgbClr val="666666"/>
                </a:solidFill>
                <a:latin typeface="微软雅黑" panose="020B0503020204020204" pitchFamily="34" charset="-122"/>
                <a:ea typeface="微软雅黑" panose="020B0503020204020204" pitchFamily="34" charset="-122"/>
              </a:rPr>
              <a:t>TEXT</a:t>
            </a:r>
            <a:endParaRPr lang="zh-HK" altLang="en-US" b="1" dirty="0">
              <a:solidFill>
                <a:srgbClr val="666666"/>
              </a:solidFill>
              <a:latin typeface="微软雅黑" panose="020B0503020204020204" pitchFamily="34" charset="-122"/>
              <a:ea typeface="微软雅黑" panose="020B0503020204020204" pitchFamily="34" charset="-122"/>
            </a:endParaRPr>
          </a:p>
        </p:txBody>
      </p:sp>
      <p:sp>
        <p:nvSpPr>
          <p:cNvPr id="31" name="矩形 30"/>
          <p:cNvSpPr/>
          <p:nvPr/>
        </p:nvSpPr>
        <p:spPr>
          <a:xfrm>
            <a:off x="1143670" y="5105353"/>
            <a:ext cx="6994698" cy="600164"/>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7393330" y="6410446"/>
            <a:ext cx="1652701" cy="338554"/>
            <a:chOff x="7317130" y="6308846"/>
            <a:chExt cx="1652701" cy="338554"/>
          </a:xfrm>
        </p:grpSpPr>
        <p:sp>
          <p:nvSpPr>
            <p:cNvPr id="32" name="文本框 31"/>
            <p:cNvSpPr txBox="1"/>
            <p:nvPr/>
          </p:nvSpPr>
          <p:spPr>
            <a:xfrm>
              <a:off x="7317130" y="6308846"/>
              <a:ext cx="1652701" cy="338554"/>
            </a:xfrm>
            <a:prstGeom prst="rect">
              <a:avLst/>
            </a:prstGeom>
            <a:noFill/>
          </p:spPr>
          <p:txBody>
            <a:bodyPr wrap="square" rtlCol="0">
              <a:spAutoFit/>
            </a:bodyPr>
            <a:lstStyle/>
            <a:p>
              <a:pPr algn="ctr"/>
              <a:r>
                <a:rPr lang="zh-CN" altLang="en-US" sz="1600" b="1" spc="300" dirty="0" smtClean="0">
                  <a:solidFill>
                    <a:schemeClr val="bg2">
                      <a:lumMod val="50000"/>
                    </a:schemeClr>
                  </a:solidFill>
                  <a:latin typeface="微软雅黑" panose="020B0503020204020204" pitchFamily="34" charset="-122"/>
                  <a:ea typeface="微软雅黑" panose="020B0503020204020204" pitchFamily="34" charset="-122"/>
                </a:rPr>
                <a:t>毕业论文题目</a:t>
              </a:r>
              <a:endParaRPr lang="zh-HK" altLang="en-US" sz="1600" b="1" spc="300" dirty="0">
                <a:solidFill>
                  <a:schemeClr val="bg2">
                    <a:lumMod val="50000"/>
                  </a:schemeClr>
                </a:solidFill>
                <a:latin typeface="微软雅黑" panose="020B0503020204020204" pitchFamily="34" charset="-122"/>
                <a:ea typeface="微软雅黑" panose="020B0503020204020204" pitchFamily="34" charset="-122"/>
              </a:endParaRPr>
            </a:p>
          </p:txBody>
        </p:sp>
        <p:cxnSp>
          <p:nvCxnSpPr>
            <p:cNvPr id="33" name="直接连接符 32"/>
            <p:cNvCxnSpPr/>
            <p:nvPr/>
          </p:nvCxnSpPr>
          <p:spPr>
            <a:xfrm>
              <a:off x="8882743" y="6369719"/>
              <a:ext cx="0" cy="216809"/>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300971780"/>
      </p:ext>
    </p:extLst>
  </p:cSld>
  <p:clrMapOvr>
    <a:masterClrMapping/>
  </p:clrMapOvr>
  <p:transition>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矩形 2"/>
          <p:cNvSpPr/>
          <p:nvPr/>
        </p:nvSpPr>
        <p:spPr>
          <a:xfrm>
            <a:off x="4022326"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文本框 5"/>
          <p:cNvSpPr txBox="1"/>
          <p:nvPr/>
        </p:nvSpPr>
        <p:spPr>
          <a:xfrm>
            <a:off x="1307818" y="93911"/>
            <a:ext cx="1269031" cy="369332"/>
          </a:xfrm>
          <a:prstGeom prst="rect">
            <a:avLst/>
          </a:prstGeom>
          <a:noFill/>
        </p:spPr>
        <p:txBody>
          <a:bodyPr wrap="square" rtlCol="0">
            <a:spAutoFit/>
          </a:bodyPr>
          <a:lstStyle/>
          <a:p>
            <a:pPr algn="ctr"/>
            <a:r>
              <a:rPr lang="zh-CN" altLang="en-US"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043710" y="93911"/>
            <a:ext cx="1295400" cy="369332"/>
          </a:xfrm>
          <a:prstGeom prst="rect">
            <a:avLst/>
          </a:prstGeom>
          <a:noFill/>
        </p:spPr>
        <p:txBody>
          <a:bodyPr wrap="square" rtlCol="0">
            <a:spAutoFit/>
          </a:bodyPr>
          <a:lstStyle/>
          <a:p>
            <a:r>
              <a:rPr lang="zh-CN" altLang="en-US" spc="300" dirty="0">
                <a:solidFill>
                  <a:srgbClr val="666666"/>
                </a:solidFill>
                <a:latin typeface="微软雅黑" panose="020B0503020204020204" pitchFamily="34" charset="-122"/>
                <a:ea typeface="微软雅黑" panose="020B0503020204020204" pitchFamily="34" charset="-122"/>
              </a:rPr>
              <a:t>研究</a:t>
            </a:r>
            <a:r>
              <a:rPr lang="zh-CN" altLang="en-US" spc="300" dirty="0" smtClean="0">
                <a:solidFill>
                  <a:srgbClr val="666666"/>
                </a:solidFill>
                <a:latin typeface="微软雅黑" panose="020B0503020204020204" pitchFamily="34" charset="-122"/>
                <a:ea typeface="微软雅黑" panose="020B0503020204020204" pitchFamily="34" charset="-122"/>
              </a:rPr>
              <a:t>结果</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2" name="图表 21"/>
          <p:cNvGraphicFramePr/>
          <p:nvPr>
            <p:extLst>
              <p:ext uri="{D42A27DB-BD31-4B8C-83A1-F6EECF244321}">
                <p14:modId xmlns:p14="http://schemas.microsoft.com/office/powerpoint/2010/main" xmlns="" val="3998403098"/>
              </p:ext>
            </p:extLst>
          </p:nvPr>
        </p:nvGraphicFramePr>
        <p:xfrm>
          <a:off x="1524000" y="1296984"/>
          <a:ext cx="6096000" cy="4064000"/>
        </p:xfrm>
        <a:graphic>
          <a:graphicData uri="http://schemas.openxmlformats.org/drawingml/2006/chart">
            <c:chart xmlns:c="http://schemas.openxmlformats.org/drawingml/2006/chart" xmlns:r="http://schemas.openxmlformats.org/officeDocument/2006/relationships" r:id="rId2"/>
          </a:graphicData>
        </a:graphic>
      </p:graphicFrame>
      <p:sp>
        <p:nvSpPr>
          <p:cNvPr id="23" name="矩形 22"/>
          <p:cNvSpPr/>
          <p:nvPr/>
        </p:nvSpPr>
        <p:spPr>
          <a:xfrm>
            <a:off x="748506" y="5791475"/>
            <a:ext cx="7646988" cy="261610"/>
          </a:xfrm>
          <a:prstGeom prst="rect">
            <a:avLst/>
          </a:prstGeom>
        </p:spPr>
        <p:txBody>
          <a:bodyPr wrap="square">
            <a:spAutoFit/>
          </a:bodyPr>
          <a:lstStyle/>
          <a:p>
            <a:pPr lvl="0" algn="ctr"/>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597008786"/>
      </p:ext>
    </p:extLst>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559719"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2"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smtClean="0">
                    <a:solidFill>
                      <a:schemeClr val="bg1"/>
                    </a:solidFill>
                    <a:latin typeface="微软雅黑" panose="020B0503020204020204" pitchFamily="34" charset="-122"/>
                    <a:ea typeface="微软雅黑" panose="020B0503020204020204" pitchFamily="34" charset="-122"/>
                  </a:rPr>
                  <a:t>问题讨论</a:t>
                </a:r>
                <a:endParaRPr lang="zh-HK" altLang="en-US" sz="7200" b="1" spc="300" dirty="0">
                  <a:solidFill>
                    <a:schemeClr val="bg1"/>
                  </a:solidFill>
                  <a:latin typeface="微软雅黑" panose="020B0503020204020204" pitchFamily="34" charset="-122"/>
                  <a:ea typeface="微软雅黑" panose="020B0503020204020204"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9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endParaRPr lang="zh-HK" altLang="en-US" sz="900" dirty="0">
                <a:solidFill>
                  <a:schemeClr val="bg1"/>
                </a:solidFill>
              </a:endParaRPr>
            </a:p>
          </p:txBody>
        </p:sp>
      </p:grpSp>
    </p:spTree>
    <p:extLst>
      <p:ext uri="{BB962C8B-B14F-4D97-AF65-F5344CB8AC3E}">
        <p14:creationId xmlns:p14="http://schemas.microsoft.com/office/powerpoint/2010/main" xmlns="" val="3345686746"/>
      </p:ext>
    </p:extLst>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p:nvPr/>
        </p:nvCxnSpPr>
        <p:spPr>
          <a:xfrm>
            <a:off x="12048767" y="1551265"/>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003007" y="1735931"/>
            <a:ext cx="0" cy="3386138"/>
          </a:xfrm>
          <a:prstGeom prst="line">
            <a:avLst/>
          </a:prstGeom>
          <a:ln>
            <a:solidFill>
              <a:srgbClr val="0174AB"/>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067427" y="1391136"/>
            <a:ext cx="1795460" cy="523220"/>
          </a:xfrm>
          <a:prstGeom prst="rect">
            <a:avLst/>
          </a:prstGeom>
          <a:noFill/>
        </p:spPr>
        <p:txBody>
          <a:bodyPr wrap="square" rtlCol="0">
            <a:spAutoFit/>
          </a:bodyPr>
          <a:lstStyle/>
          <a:p>
            <a:r>
              <a:rPr lang="zh-CN" altLang="en-US" sz="2800" b="1" spc="300" dirty="0" smtClean="0">
                <a:solidFill>
                  <a:srgbClr val="666666"/>
                </a:solidFill>
                <a:latin typeface="微软雅黑" panose="020B0503020204020204" pitchFamily="34" charset="-122"/>
                <a:ea typeface="微软雅黑" panose="020B0503020204020204" pitchFamily="34" charset="-122"/>
              </a:rPr>
              <a:t>论文绪论</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067427" y="2101638"/>
            <a:ext cx="1795461" cy="523220"/>
          </a:xfrm>
          <a:prstGeom prst="rect">
            <a:avLst/>
          </a:prstGeom>
          <a:noFill/>
        </p:spPr>
        <p:txBody>
          <a:bodyPr wrap="square" rtlCol="0">
            <a:spAutoFit/>
          </a:bodyPr>
          <a:lstStyle/>
          <a:p>
            <a:r>
              <a:rPr lang="zh-CN" altLang="en-US" sz="2800" b="1" spc="300" dirty="0" smtClean="0">
                <a:solidFill>
                  <a:srgbClr val="666666"/>
                </a:solidFill>
                <a:latin typeface="微软雅黑" panose="020B0503020204020204" pitchFamily="34" charset="-122"/>
                <a:ea typeface="微软雅黑" panose="020B0503020204020204" pitchFamily="34" charset="-122"/>
              </a:rPr>
              <a:t>研究背景</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6067427" y="2812140"/>
            <a:ext cx="1795461" cy="523220"/>
          </a:xfrm>
          <a:prstGeom prst="rect">
            <a:avLst/>
          </a:prstGeom>
          <a:noFill/>
        </p:spPr>
        <p:txBody>
          <a:bodyPr wrap="square" rtlCol="0">
            <a:spAutoFit/>
          </a:bodyPr>
          <a:lstStyle/>
          <a:p>
            <a:r>
              <a:rPr lang="zh-CN" altLang="en-US" sz="2800" b="1" spc="300" dirty="0" smtClean="0">
                <a:solidFill>
                  <a:srgbClr val="92D14F"/>
                </a:solidFill>
                <a:latin typeface="微软雅黑" panose="020B0503020204020204" pitchFamily="34" charset="-122"/>
                <a:ea typeface="微软雅黑" panose="020B0503020204020204" pitchFamily="34" charset="-122"/>
              </a:rPr>
              <a:t>研究方法</a:t>
            </a:r>
            <a:endParaRPr lang="zh-HK" altLang="en-US" sz="2800" b="1" spc="300" dirty="0">
              <a:solidFill>
                <a:srgbClr val="92D14F"/>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067426" y="3522642"/>
            <a:ext cx="1795461" cy="523220"/>
          </a:xfrm>
          <a:prstGeom prst="rect">
            <a:avLst/>
          </a:prstGeom>
          <a:noFill/>
        </p:spPr>
        <p:txBody>
          <a:bodyPr wrap="square" rtlCol="0">
            <a:spAutoFit/>
          </a:bodyPr>
          <a:lstStyle/>
          <a:p>
            <a:r>
              <a:rPr lang="zh-CN" altLang="en-US" sz="2800" b="1" spc="300" dirty="0">
                <a:solidFill>
                  <a:srgbClr val="92D14F"/>
                </a:solidFill>
                <a:latin typeface="微软雅黑" panose="020B0503020204020204" pitchFamily="34" charset="-122"/>
                <a:ea typeface="微软雅黑" panose="020B0503020204020204" pitchFamily="34" charset="-122"/>
              </a:rPr>
              <a:t>研究</a:t>
            </a:r>
            <a:r>
              <a:rPr lang="zh-CN" altLang="en-US" sz="2800" b="1" spc="300" dirty="0" smtClean="0">
                <a:solidFill>
                  <a:srgbClr val="92D14F"/>
                </a:solidFill>
                <a:latin typeface="微软雅黑" panose="020B0503020204020204" pitchFamily="34" charset="-122"/>
                <a:ea typeface="微软雅黑" panose="020B0503020204020204" pitchFamily="34" charset="-122"/>
              </a:rPr>
              <a:t>结果</a:t>
            </a:r>
            <a:endParaRPr lang="zh-HK" altLang="en-US" sz="2800" b="1" spc="300" dirty="0">
              <a:solidFill>
                <a:srgbClr val="92D14F"/>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067427" y="4233144"/>
            <a:ext cx="1795461" cy="523220"/>
          </a:xfrm>
          <a:prstGeom prst="rect">
            <a:avLst/>
          </a:prstGeom>
          <a:noFill/>
        </p:spPr>
        <p:txBody>
          <a:bodyPr wrap="square" rtlCol="0">
            <a:spAutoFit/>
          </a:bodyPr>
          <a:lstStyle/>
          <a:p>
            <a:r>
              <a:rPr lang="zh-CN" altLang="en-US" sz="2800" b="1" spc="300" dirty="0" smtClean="0">
                <a:solidFill>
                  <a:srgbClr val="666666"/>
                </a:solidFill>
                <a:latin typeface="微软雅黑" panose="020B0503020204020204" pitchFamily="34" charset="-122"/>
                <a:ea typeface="微软雅黑" panose="020B0503020204020204" pitchFamily="34" charset="-122"/>
              </a:rPr>
              <a:t>问题讨论</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067426" y="4943644"/>
            <a:ext cx="1795461" cy="523220"/>
          </a:xfrm>
          <a:prstGeom prst="rect">
            <a:avLst/>
          </a:prstGeom>
          <a:noFill/>
        </p:spPr>
        <p:txBody>
          <a:bodyPr wrap="square" rtlCol="0">
            <a:spAutoFit/>
          </a:bodyPr>
          <a:lstStyle/>
          <a:p>
            <a:r>
              <a:rPr lang="zh-CN" altLang="en-US" sz="2800" b="1" spc="300" dirty="0" smtClean="0">
                <a:solidFill>
                  <a:srgbClr val="666666"/>
                </a:solidFill>
                <a:latin typeface="微软雅黑" panose="020B0503020204020204" pitchFamily="34" charset="-122"/>
                <a:ea typeface="微软雅黑" panose="020B0503020204020204" pitchFamily="34" charset="-122"/>
              </a:rPr>
              <a:t>论文总结</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635920" y="2197034"/>
            <a:ext cx="1947861" cy="1940713"/>
            <a:chOff x="1709739" y="2636838"/>
            <a:chExt cx="1590160" cy="1584325"/>
          </a:xfrm>
          <a:effectLst/>
        </p:grpSpPr>
        <p:sp>
          <p:nvSpPr>
            <p:cNvPr id="9" name="Freeform 6"/>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0" name="Freeform 7"/>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1" name="Freeform 8"/>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2" name="Freeform 9"/>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3" name="Freeform 10"/>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4" name="Freeform 11"/>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5" name="Freeform 12"/>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6" name="Freeform 13"/>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7" name="Freeform 14"/>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grpSp>
      <p:sp>
        <p:nvSpPr>
          <p:cNvPr id="35" name="文本框 34"/>
          <p:cNvSpPr txBox="1"/>
          <p:nvPr/>
        </p:nvSpPr>
        <p:spPr>
          <a:xfrm>
            <a:off x="1281113" y="4137747"/>
            <a:ext cx="2657475" cy="523220"/>
          </a:xfrm>
          <a:prstGeom prst="rect">
            <a:avLst/>
          </a:prstGeom>
          <a:noFill/>
        </p:spPr>
        <p:txBody>
          <a:bodyPr wrap="square" rtlCol="0">
            <a:spAutoFit/>
          </a:bodyPr>
          <a:lstStyle/>
          <a:p>
            <a:pPr algn="ctr"/>
            <a:r>
              <a:rPr lang="en-US" altLang="zh-CN" sz="2800" b="1" spc="300" smtClean="0">
                <a:solidFill>
                  <a:srgbClr val="0174AB"/>
                </a:solidFill>
                <a:latin typeface="微软雅黑" panose="020B0503020204020204" pitchFamily="34" charset="-122"/>
                <a:ea typeface="微软雅黑" panose="020B0503020204020204" pitchFamily="34" charset="-122"/>
              </a:rPr>
              <a:t>CONTANTS</a:t>
            </a:r>
            <a:endParaRPr lang="zh-HK" altLang="en-US" sz="2800" b="1" spc="300" dirty="0">
              <a:solidFill>
                <a:srgbClr val="0174A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95829150"/>
      </p:ext>
    </p:extLst>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5393926"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rgbClr val="666666"/>
              </a:solidFill>
            </a:endParaRPr>
          </a:p>
        </p:txBody>
      </p:sp>
      <p:sp>
        <p:nvSpPr>
          <p:cNvPr id="5" name="文本框 4"/>
          <p:cNvSpPr txBox="1"/>
          <p:nvPr/>
        </p:nvSpPr>
        <p:spPr>
          <a:xfrm>
            <a:off x="5403317" y="93911"/>
            <a:ext cx="1295400" cy="369332"/>
          </a:xfrm>
          <a:prstGeom prst="rect">
            <a:avLst/>
          </a:prstGeom>
          <a:noFill/>
        </p:spPr>
        <p:txBody>
          <a:bodyPr wrap="square" rtlCol="0">
            <a:spAutoFit/>
          </a:bodyPr>
          <a:lstStyle/>
          <a:p>
            <a:r>
              <a:rPr lang="zh-CN" altLang="en-US" spc="300" dirty="0" smtClean="0">
                <a:solidFill>
                  <a:srgbClr val="666666"/>
                </a:solidFill>
                <a:latin typeface="微软雅黑" panose="020B0503020204020204" pitchFamily="34" charset="-122"/>
                <a:ea typeface="微软雅黑" panose="020B0503020204020204" pitchFamily="34" charset="-122"/>
              </a:rPr>
              <a:t>问题讨论</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a:t>
            </a:r>
            <a:r>
              <a:rPr lang="zh-CN" altLang="en-US" spc="300" dirty="0" smtClean="0">
                <a:solidFill>
                  <a:schemeClr val="bg1"/>
                </a:solidFill>
                <a:latin typeface="微软雅黑" panose="020B0503020204020204" pitchFamily="34" charset="-122"/>
                <a:ea typeface="微软雅黑" panose="020B0503020204020204" pitchFamily="34" charset="-122"/>
              </a:rPr>
              <a:t>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307818" y="93911"/>
            <a:ext cx="1269031" cy="369332"/>
          </a:xfrm>
          <a:prstGeom prst="rect">
            <a:avLst/>
          </a:prstGeom>
          <a:noFill/>
        </p:spPr>
        <p:txBody>
          <a:bodyPr wrap="square" rtlCol="0">
            <a:spAutoFit/>
          </a:bodyPr>
          <a:lstStyle/>
          <a:p>
            <a:pPr algn="ctr"/>
            <a:r>
              <a:rPr lang="zh-CN" altLang="en-US"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2939653" y="2055320"/>
            <a:ext cx="3321364" cy="3293102"/>
            <a:chOff x="2939653" y="2055320"/>
            <a:chExt cx="3321364" cy="3293102"/>
          </a:xfrm>
        </p:grpSpPr>
        <p:sp>
          <p:nvSpPr>
            <p:cNvPr id="16" name="饼形 15"/>
            <p:cNvSpPr/>
            <p:nvPr/>
          </p:nvSpPr>
          <p:spPr>
            <a:xfrm>
              <a:off x="3093899" y="2181306"/>
              <a:ext cx="3167118" cy="3167116"/>
            </a:xfrm>
            <a:prstGeom prst="pie">
              <a:avLst>
                <a:gd name="adj1" fmla="val 0"/>
                <a:gd name="adj2" fmla="val 5400000"/>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17" name="饼形 16"/>
            <p:cNvSpPr/>
            <p:nvPr/>
          </p:nvSpPr>
          <p:spPr>
            <a:xfrm flipV="1">
              <a:off x="3093899" y="2055634"/>
              <a:ext cx="3167118" cy="3167116"/>
            </a:xfrm>
            <a:prstGeom prst="pie">
              <a:avLst>
                <a:gd name="adj1" fmla="val 0"/>
                <a:gd name="adj2" fmla="val 5400000"/>
              </a:avLst>
            </a:prstGeom>
            <a:solidFill>
              <a:srgbClr val="92D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18" name="饼形 17"/>
            <p:cNvSpPr/>
            <p:nvPr/>
          </p:nvSpPr>
          <p:spPr>
            <a:xfrm flipH="1">
              <a:off x="2939653" y="2180992"/>
              <a:ext cx="3167118" cy="3167116"/>
            </a:xfrm>
            <a:prstGeom prst="pie">
              <a:avLst>
                <a:gd name="adj1" fmla="val 0"/>
                <a:gd name="adj2" fmla="val 5400000"/>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19" name="饼形 18"/>
            <p:cNvSpPr/>
            <p:nvPr/>
          </p:nvSpPr>
          <p:spPr>
            <a:xfrm flipH="1" flipV="1">
              <a:off x="2939653" y="2055320"/>
              <a:ext cx="3167118" cy="3167116"/>
            </a:xfrm>
            <a:prstGeom prst="pie">
              <a:avLst>
                <a:gd name="adj1" fmla="val 0"/>
                <a:gd name="adj2" fmla="val 5400000"/>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21" name="椭圆 20"/>
            <p:cNvSpPr/>
            <p:nvPr/>
          </p:nvSpPr>
          <p:spPr>
            <a:xfrm>
              <a:off x="3775288" y="2867300"/>
              <a:ext cx="1650092" cy="1650092"/>
            </a:xfrm>
            <a:prstGeom prst="ellipse">
              <a:avLst/>
            </a:prstGeom>
            <a:solidFill>
              <a:schemeClr val="bg1"/>
            </a:solidFill>
            <a:ln w="381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rgbClr val="0174AB"/>
                  </a:solidFill>
                  <a:latin typeface="微软雅黑" panose="020B0503020204020204" pitchFamily="34" charset="-122"/>
                  <a:ea typeface="微软雅黑" panose="020B0503020204020204" pitchFamily="34" charset="-122"/>
                </a:rPr>
                <a:t>TEXT</a:t>
              </a:r>
              <a:endParaRPr lang="zh-HK" altLang="en-US" sz="2800" b="1" dirty="0">
                <a:solidFill>
                  <a:srgbClr val="0174AB"/>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280378" y="2308625"/>
              <a:ext cx="769257" cy="923330"/>
            </a:xfrm>
            <a:prstGeom prst="rect">
              <a:avLst/>
            </a:prstGeom>
            <a:noFill/>
          </p:spPr>
          <p:txBody>
            <a:bodyPr wrap="square" rtlCol="0">
              <a:spAutoFit/>
            </a:bodyPr>
            <a:lstStyle/>
            <a:p>
              <a:pPr algn="ctr"/>
              <a:r>
                <a:rPr lang="en-US" altLang="zh-CN" sz="5400" b="1" dirty="0" smtClean="0">
                  <a:solidFill>
                    <a:schemeClr val="bg1"/>
                  </a:solidFill>
                  <a:latin typeface="微软雅黑" panose="020B0503020204020204" pitchFamily="34" charset="-122"/>
                  <a:ea typeface="微软雅黑" panose="020B0503020204020204" pitchFamily="34" charset="-122"/>
                </a:rPr>
                <a:t>s</a:t>
              </a:r>
              <a:endParaRPr lang="zh-HK" altLang="en-US" sz="5400"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3294892" y="4084929"/>
              <a:ext cx="769257" cy="923330"/>
            </a:xfrm>
            <a:prstGeom prst="rect">
              <a:avLst/>
            </a:prstGeom>
            <a:noFill/>
          </p:spPr>
          <p:txBody>
            <a:bodyPr wrap="square" rtlCol="0">
              <a:spAutoFit/>
            </a:bodyPr>
            <a:lstStyle/>
            <a:p>
              <a:pPr algn="ctr"/>
              <a:r>
                <a:rPr lang="en-US" altLang="zh-CN" sz="5400" b="1" dirty="0">
                  <a:solidFill>
                    <a:schemeClr val="bg1"/>
                  </a:solidFill>
                  <a:latin typeface="微软雅黑" panose="020B0503020204020204" pitchFamily="34" charset="-122"/>
                  <a:ea typeface="微软雅黑" panose="020B0503020204020204" pitchFamily="34" charset="-122"/>
                </a:rPr>
                <a:t>w</a:t>
              </a:r>
              <a:endParaRPr lang="zh-HK" altLang="en-US" sz="5400"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140069" y="4026873"/>
              <a:ext cx="769257" cy="923330"/>
            </a:xfrm>
            <a:prstGeom prst="rect">
              <a:avLst/>
            </a:prstGeom>
            <a:noFill/>
          </p:spPr>
          <p:txBody>
            <a:bodyPr wrap="square" rtlCol="0">
              <a:spAutoFit/>
            </a:bodyPr>
            <a:lstStyle/>
            <a:p>
              <a:pPr algn="ctr"/>
              <a:r>
                <a:rPr lang="en-US" altLang="zh-CN" sz="5400" b="1" dirty="0">
                  <a:solidFill>
                    <a:schemeClr val="bg1"/>
                  </a:solidFill>
                  <a:latin typeface="微软雅黑" panose="020B0503020204020204" pitchFamily="34" charset="-122"/>
                  <a:ea typeface="微软雅黑" panose="020B0503020204020204" pitchFamily="34" charset="-122"/>
                </a:rPr>
                <a:t>o</a:t>
              </a:r>
              <a:endParaRPr lang="zh-HK" altLang="en-US" sz="5400" b="1"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125555" y="2471619"/>
              <a:ext cx="769257" cy="830997"/>
            </a:xfrm>
            <a:prstGeom prst="rect">
              <a:avLst/>
            </a:prstGeom>
            <a:noFill/>
          </p:spPr>
          <p:txBody>
            <a:bodyPr wrap="square" rtlCol="0">
              <a:spAutoFit/>
            </a:bodyPr>
            <a:lstStyle/>
            <a:p>
              <a:pPr algn="ctr"/>
              <a:r>
                <a:rPr lang="en-US" altLang="zh-CN" sz="4800" b="1" dirty="0" smtClean="0">
                  <a:solidFill>
                    <a:schemeClr val="bg1"/>
                  </a:solidFill>
                  <a:latin typeface="微软雅黑" panose="020B0503020204020204" pitchFamily="34" charset="-122"/>
                  <a:ea typeface="微软雅黑" panose="020B0503020204020204" pitchFamily="34" charset="-122"/>
                </a:rPr>
                <a:t>T</a:t>
              </a:r>
            </a:p>
          </p:txBody>
        </p:sp>
      </p:grpSp>
      <p:grpSp>
        <p:nvGrpSpPr>
          <p:cNvPr id="27" name="组合 26"/>
          <p:cNvGrpSpPr/>
          <p:nvPr/>
        </p:nvGrpSpPr>
        <p:grpSpPr>
          <a:xfrm>
            <a:off x="394934" y="1879069"/>
            <a:ext cx="2246643" cy="1158571"/>
            <a:chOff x="435496" y="1542118"/>
            <a:chExt cx="2246643" cy="1158571"/>
          </a:xfrm>
        </p:grpSpPr>
        <p:sp>
          <p:nvSpPr>
            <p:cNvPr id="28" name="矩形 27"/>
            <p:cNvSpPr/>
            <p:nvPr/>
          </p:nvSpPr>
          <p:spPr>
            <a:xfrm>
              <a:off x="435496" y="1931248"/>
              <a:ext cx="2246643"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35496" y="1542118"/>
              <a:ext cx="2171700" cy="369332"/>
            </a:xfrm>
            <a:prstGeom prst="rect">
              <a:avLst/>
            </a:prstGeom>
            <a:noFill/>
          </p:spPr>
          <p:txBody>
            <a:bodyPr wrap="square" rtlCol="0">
              <a:spAutoFit/>
            </a:bodyPr>
            <a:lstStyle/>
            <a:p>
              <a:r>
                <a:rPr lang="en-US" altLang="zh-CN" b="1" dirty="0" smtClean="0">
                  <a:solidFill>
                    <a:srgbClr val="0174AB"/>
                  </a:solidFill>
                  <a:latin typeface="微软雅黑" panose="020B0503020204020204" pitchFamily="34" charset="-122"/>
                  <a:ea typeface="微软雅黑" panose="020B0503020204020204" pitchFamily="34" charset="-122"/>
                </a:rPr>
                <a:t>ADD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30" name="矩形 29"/>
            <p:cNvSpPr/>
            <p:nvPr/>
          </p:nvSpPr>
          <p:spPr>
            <a:xfrm>
              <a:off x="540271" y="18984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31" name="组合 30"/>
          <p:cNvGrpSpPr/>
          <p:nvPr/>
        </p:nvGrpSpPr>
        <p:grpSpPr>
          <a:xfrm>
            <a:off x="451603" y="4347052"/>
            <a:ext cx="2246643" cy="1158571"/>
            <a:chOff x="435496" y="1542118"/>
            <a:chExt cx="2246643" cy="1158571"/>
          </a:xfrm>
        </p:grpSpPr>
        <p:sp>
          <p:nvSpPr>
            <p:cNvPr id="32" name="矩形 31"/>
            <p:cNvSpPr/>
            <p:nvPr/>
          </p:nvSpPr>
          <p:spPr>
            <a:xfrm>
              <a:off x="435496" y="1931248"/>
              <a:ext cx="2246643"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435496" y="1542118"/>
              <a:ext cx="2171700" cy="369332"/>
            </a:xfrm>
            <a:prstGeom prst="rect">
              <a:avLst/>
            </a:prstGeom>
            <a:noFill/>
          </p:spPr>
          <p:txBody>
            <a:bodyPr wrap="square" rtlCol="0">
              <a:spAutoFit/>
            </a:bodyPr>
            <a:lstStyle/>
            <a:p>
              <a:r>
                <a:rPr lang="en-US" altLang="zh-CN" b="1" dirty="0" smtClean="0">
                  <a:solidFill>
                    <a:srgbClr val="0174AB"/>
                  </a:solidFill>
                  <a:latin typeface="微软雅黑" panose="020B0503020204020204" pitchFamily="34" charset="-122"/>
                  <a:ea typeface="微软雅黑" panose="020B0503020204020204" pitchFamily="34" charset="-122"/>
                </a:rPr>
                <a:t>ADD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34" name="矩形 33"/>
            <p:cNvSpPr/>
            <p:nvPr/>
          </p:nvSpPr>
          <p:spPr>
            <a:xfrm>
              <a:off x="540271" y="18984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35" name="组合 34"/>
          <p:cNvGrpSpPr/>
          <p:nvPr/>
        </p:nvGrpSpPr>
        <p:grpSpPr>
          <a:xfrm>
            <a:off x="6502424" y="4354309"/>
            <a:ext cx="2246643" cy="1158571"/>
            <a:chOff x="435496" y="1542118"/>
            <a:chExt cx="2246643" cy="1158571"/>
          </a:xfrm>
        </p:grpSpPr>
        <p:sp>
          <p:nvSpPr>
            <p:cNvPr id="36" name="矩形 35"/>
            <p:cNvSpPr/>
            <p:nvPr/>
          </p:nvSpPr>
          <p:spPr>
            <a:xfrm>
              <a:off x="435496" y="1931248"/>
              <a:ext cx="2246643"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435496" y="1542118"/>
              <a:ext cx="2171700" cy="369332"/>
            </a:xfrm>
            <a:prstGeom prst="rect">
              <a:avLst/>
            </a:prstGeom>
            <a:noFill/>
          </p:spPr>
          <p:txBody>
            <a:bodyPr wrap="square" rtlCol="0">
              <a:spAutoFit/>
            </a:bodyPr>
            <a:lstStyle/>
            <a:p>
              <a:r>
                <a:rPr lang="en-US" altLang="zh-CN" b="1" dirty="0" smtClean="0">
                  <a:solidFill>
                    <a:srgbClr val="0174AB"/>
                  </a:solidFill>
                  <a:latin typeface="微软雅黑" panose="020B0503020204020204" pitchFamily="34" charset="-122"/>
                  <a:ea typeface="微软雅黑" panose="020B0503020204020204" pitchFamily="34" charset="-122"/>
                </a:rPr>
                <a:t>ADD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38" name="矩形 37"/>
            <p:cNvSpPr/>
            <p:nvPr/>
          </p:nvSpPr>
          <p:spPr>
            <a:xfrm>
              <a:off x="540271" y="18984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39" name="组合 38"/>
          <p:cNvGrpSpPr/>
          <p:nvPr/>
        </p:nvGrpSpPr>
        <p:grpSpPr>
          <a:xfrm>
            <a:off x="6502424" y="1871812"/>
            <a:ext cx="2246643" cy="1158571"/>
            <a:chOff x="435496" y="1542118"/>
            <a:chExt cx="2246643" cy="1158571"/>
          </a:xfrm>
        </p:grpSpPr>
        <p:sp>
          <p:nvSpPr>
            <p:cNvPr id="40" name="矩形 39"/>
            <p:cNvSpPr/>
            <p:nvPr/>
          </p:nvSpPr>
          <p:spPr>
            <a:xfrm>
              <a:off x="435496" y="1931248"/>
              <a:ext cx="2246643" cy="769441"/>
            </a:xfrm>
            <a:prstGeom prst="rect">
              <a:avLst/>
            </a:prstGeom>
          </p:spPr>
          <p:txBody>
            <a:bodyPr wrap="square">
              <a:spAutoFit/>
            </a:bodyPr>
            <a:lstStyle/>
            <a:p>
              <a:pPr lvl="0" algn="just"/>
              <a:r>
                <a:rPr lang="en-US" altLang="zh-HK" sz="1100" dirty="0">
                  <a:solidFill>
                    <a:srgbClr val="92D14F"/>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92D14F"/>
                  </a:solidFill>
                  <a:latin typeface="微软雅黑" panose="020B0503020204020204" pitchFamily="34" charset="-122"/>
                  <a:ea typeface="微软雅黑" panose="020B0503020204020204" pitchFamily="34" charset="-122"/>
                </a:rPr>
                <a:t>foolishness.</a:t>
              </a:r>
              <a:r>
                <a:rPr lang="zh-HK" altLang="zh-HK" sz="1100" dirty="0">
                  <a:solidFill>
                    <a:srgbClr val="92D14F"/>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92D14F"/>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435496" y="1542118"/>
              <a:ext cx="2171700" cy="369332"/>
            </a:xfrm>
            <a:prstGeom prst="rect">
              <a:avLst/>
            </a:prstGeom>
            <a:noFill/>
          </p:spPr>
          <p:txBody>
            <a:bodyPr wrap="square" rtlCol="0">
              <a:spAutoFit/>
            </a:bodyPr>
            <a:lstStyle/>
            <a:p>
              <a:r>
                <a:rPr lang="en-US" altLang="zh-CN" b="1" dirty="0" smtClean="0">
                  <a:solidFill>
                    <a:srgbClr val="92D14F"/>
                  </a:solidFill>
                  <a:latin typeface="微软雅黑" panose="020B0503020204020204" pitchFamily="34" charset="-122"/>
                  <a:ea typeface="微软雅黑" panose="020B0503020204020204" pitchFamily="34" charset="-122"/>
                </a:rPr>
                <a:t>ADD  TITLE</a:t>
              </a:r>
              <a:endParaRPr lang="zh-HK" altLang="en-US" b="1" dirty="0">
                <a:solidFill>
                  <a:srgbClr val="92D14F"/>
                </a:solidFill>
                <a:latin typeface="微软雅黑" panose="020B0503020204020204" pitchFamily="34" charset="-122"/>
                <a:ea typeface="微软雅黑" panose="020B0503020204020204" pitchFamily="34" charset="-122"/>
              </a:endParaRPr>
            </a:p>
          </p:txBody>
        </p:sp>
        <p:sp>
          <p:nvSpPr>
            <p:cNvPr id="42" name="矩形 41"/>
            <p:cNvSpPr/>
            <p:nvPr/>
          </p:nvSpPr>
          <p:spPr>
            <a:xfrm>
              <a:off x="540271" y="1898406"/>
              <a:ext cx="1355204" cy="45887"/>
            </a:xfrm>
            <a:prstGeom prst="rect">
              <a:avLst/>
            </a:prstGeom>
            <a:solidFill>
              <a:srgbClr val="92D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rgbClr val="92D14F"/>
                </a:solidFill>
              </a:endParaRPr>
            </a:p>
          </p:txBody>
        </p:sp>
      </p:grpSp>
      <p:sp>
        <p:nvSpPr>
          <p:cNvPr id="50" name="文本框 49"/>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288744538"/>
      </p:ext>
    </p:extLst>
  </p:cSld>
  <p:clrMapOvr>
    <a:masterClrMapping/>
  </p:clrMapOvr>
  <p:transition>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5393926"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rgbClr val="666666"/>
              </a:solidFill>
            </a:endParaRPr>
          </a:p>
        </p:txBody>
      </p:sp>
      <p:sp>
        <p:nvSpPr>
          <p:cNvPr id="5" name="文本框 4"/>
          <p:cNvSpPr txBox="1"/>
          <p:nvPr/>
        </p:nvSpPr>
        <p:spPr>
          <a:xfrm>
            <a:off x="5403317" y="93911"/>
            <a:ext cx="1295400" cy="369332"/>
          </a:xfrm>
          <a:prstGeom prst="rect">
            <a:avLst/>
          </a:prstGeom>
          <a:noFill/>
        </p:spPr>
        <p:txBody>
          <a:bodyPr wrap="square" rtlCol="0">
            <a:spAutoFit/>
          </a:bodyPr>
          <a:lstStyle/>
          <a:p>
            <a:r>
              <a:rPr lang="zh-CN" altLang="en-US" spc="300" dirty="0" smtClean="0">
                <a:solidFill>
                  <a:srgbClr val="666666"/>
                </a:solidFill>
                <a:latin typeface="微软雅黑" panose="020B0503020204020204" pitchFamily="34" charset="-122"/>
                <a:ea typeface="微软雅黑" panose="020B0503020204020204" pitchFamily="34" charset="-122"/>
              </a:rPr>
              <a:t>问题讨论</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a:t>
            </a:r>
            <a:r>
              <a:rPr lang="zh-CN" altLang="en-US" spc="300" dirty="0" smtClean="0">
                <a:solidFill>
                  <a:schemeClr val="bg1"/>
                </a:solidFill>
                <a:latin typeface="微软雅黑" panose="020B0503020204020204" pitchFamily="34" charset="-122"/>
                <a:ea typeface="微软雅黑" panose="020B0503020204020204" pitchFamily="34" charset="-122"/>
              </a:rPr>
              <a:t>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307818" y="93911"/>
            <a:ext cx="1269031" cy="369332"/>
          </a:xfrm>
          <a:prstGeom prst="rect">
            <a:avLst/>
          </a:prstGeom>
          <a:noFill/>
        </p:spPr>
        <p:txBody>
          <a:bodyPr wrap="square" rtlCol="0">
            <a:spAutoFit/>
          </a:bodyPr>
          <a:lstStyle/>
          <a:p>
            <a:pPr algn="ctr"/>
            <a:r>
              <a:rPr lang="zh-CN" altLang="en-US"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6" name="同心圆 15"/>
          <p:cNvSpPr/>
          <p:nvPr/>
        </p:nvSpPr>
        <p:spPr>
          <a:xfrm>
            <a:off x="308780" y="2034776"/>
            <a:ext cx="3817937" cy="3817937"/>
          </a:xfrm>
          <a:prstGeom prst="donut">
            <a:avLst>
              <a:gd name="adj" fmla="val 7621"/>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17" name="椭圆 16"/>
          <p:cNvSpPr/>
          <p:nvPr/>
        </p:nvSpPr>
        <p:spPr>
          <a:xfrm>
            <a:off x="1638083" y="1625087"/>
            <a:ext cx="1159329" cy="1159329"/>
          </a:xfrm>
          <a:prstGeom prst="ellipse">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latin typeface="微软雅黑" panose="020B0503020204020204" pitchFamily="34" charset="-122"/>
                <a:ea typeface="微软雅黑" panose="020B0503020204020204" pitchFamily="34" charset="-122"/>
              </a:rPr>
              <a:t>1</a:t>
            </a:r>
            <a:endParaRPr lang="zh-HK" altLang="en-US" sz="6000" b="1" dirty="0">
              <a:latin typeface="微软雅黑" panose="020B0503020204020204" pitchFamily="34" charset="-122"/>
              <a:ea typeface="微软雅黑" panose="020B0503020204020204" pitchFamily="34" charset="-122"/>
            </a:endParaRPr>
          </a:p>
        </p:txBody>
      </p:sp>
      <p:sp>
        <p:nvSpPr>
          <p:cNvPr id="20" name="椭圆 19"/>
          <p:cNvSpPr/>
          <p:nvPr/>
        </p:nvSpPr>
        <p:spPr>
          <a:xfrm>
            <a:off x="388101" y="4693384"/>
            <a:ext cx="1159329" cy="1159329"/>
          </a:xfrm>
          <a:prstGeom prst="ellipse">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latin typeface="微软雅黑" panose="020B0503020204020204" pitchFamily="34" charset="-122"/>
                <a:ea typeface="微软雅黑" panose="020B0503020204020204" pitchFamily="34" charset="-122"/>
              </a:rPr>
              <a:t>2</a:t>
            </a:r>
            <a:endParaRPr lang="zh-HK" altLang="en-US" sz="6000" b="1" dirty="0">
              <a:latin typeface="微软雅黑" panose="020B0503020204020204" pitchFamily="34" charset="-122"/>
              <a:ea typeface="微软雅黑" panose="020B0503020204020204" pitchFamily="34" charset="-122"/>
            </a:endParaRPr>
          </a:p>
        </p:txBody>
      </p:sp>
      <p:sp>
        <p:nvSpPr>
          <p:cNvPr id="21" name="椭圆 20"/>
          <p:cNvSpPr/>
          <p:nvPr/>
        </p:nvSpPr>
        <p:spPr>
          <a:xfrm>
            <a:off x="2812153" y="4693384"/>
            <a:ext cx="1159329" cy="1159329"/>
          </a:xfrm>
          <a:prstGeom prst="ellipse">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latin typeface="微软雅黑" panose="020B0503020204020204" pitchFamily="34" charset="-122"/>
                <a:ea typeface="微软雅黑" panose="020B0503020204020204" pitchFamily="34" charset="-122"/>
              </a:rPr>
              <a:t>3</a:t>
            </a:r>
            <a:endParaRPr lang="zh-HK" altLang="en-US" sz="6000" b="1" dirty="0">
              <a:latin typeface="微软雅黑" panose="020B0503020204020204" pitchFamily="34" charset="-122"/>
              <a:ea typeface="微软雅黑" panose="020B0503020204020204" pitchFamily="34" charset="-122"/>
            </a:endParaRPr>
          </a:p>
        </p:txBody>
      </p:sp>
      <p:sp>
        <p:nvSpPr>
          <p:cNvPr id="22" name="椭圆 21"/>
          <p:cNvSpPr/>
          <p:nvPr/>
        </p:nvSpPr>
        <p:spPr>
          <a:xfrm>
            <a:off x="1145673" y="2871668"/>
            <a:ext cx="2144150" cy="2144152"/>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latin typeface="微软雅黑" panose="020B0503020204020204" pitchFamily="34" charset="-122"/>
                <a:ea typeface="微软雅黑" panose="020B0503020204020204" pitchFamily="34" charset="-122"/>
              </a:rPr>
              <a:t>TEXT</a:t>
            </a:r>
            <a:endParaRPr lang="zh-HK" altLang="en-US" sz="4000" b="1" dirty="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4542620" y="3125831"/>
            <a:ext cx="4292600" cy="1226249"/>
            <a:chOff x="4459613" y="3431448"/>
            <a:chExt cx="4292600" cy="1226249"/>
          </a:xfrm>
        </p:grpSpPr>
        <p:sp>
          <p:nvSpPr>
            <p:cNvPr id="25" name="矩形 24"/>
            <p:cNvSpPr/>
            <p:nvPr/>
          </p:nvSpPr>
          <p:spPr>
            <a:xfrm>
              <a:off x="4459613" y="3718978"/>
              <a:ext cx="4292600" cy="938719"/>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459613" y="3431448"/>
              <a:ext cx="2171700" cy="369332"/>
            </a:xfrm>
            <a:prstGeom prst="rect">
              <a:avLst/>
            </a:prstGeom>
            <a:noFill/>
          </p:spPr>
          <p:txBody>
            <a:bodyPr wrap="square" rtlCol="0">
              <a:spAutoFit/>
            </a:bodyPr>
            <a:lstStyle/>
            <a:p>
              <a:pPr algn="ctr"/>
              <a:r>
                <a:rPr lang="en-US" altLang="zh-CN" b="1" dirty="0" smtClean="0">
                  <a:solidFill>
                    <a:srgbClr val="92D14F"/>
                  </a:solidFill>
                  <a:latin typeface="微软雅黑" panose="020B0503020204020204" pitchFamily="34" charset="-122"/>
                  <a:ea typeface="微软雅黑" panose="020B0503020204020204" pitchFamily="34" charset="-122"/>
                </a:rPr>
                <a:t>ADD YOUR TITLE</a:t>
              </a:r>
              <a:endParaRPr lang="zh-HK" altLang="en-US" b="1" dirty="0">
                <a:solidFill>
                  <a:srgbClr val="92D14F"/>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4542620" y="1447448"/>
            <a:ext cx="4292600" cy="1226361"/>
            <a:chOff x="4459613" y="1403906"/>
            <a:chExt cx="4292600" cy="1226361"/>
          </a:xfrm>
        </p:grpSpPr>
        <p:sp>
          <p:nvSpPr>
            <p:cNvPr id="27" name="矩形 26"/>
            <p:cNvSpPr/>
            <p:nvPr/>
          </p:nvSpPr>
          <p:spPr>
            <a:xfrm>
              <a:off x="4459613" y="1691548"/>
              <a:ext cx="4292600" cy="938719"/>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4459613" y="1403906"/>
              <a:ext cx="2171700" cy="369332"/>
            </a:xfrm>
            <a:prstGeom prst="rect">
              <a:avLst/>
            </a:prstGeom>
            <a:noFill/>
          </p:spPr>
          <p:txBody>
            <a:bodyPr wrap="square" rtlCol="0">
              <a:spAutoFit/>
            </a:bodyPr>
            <a:lstStyle/>
            <a:p>
              <a:pPr algn="ctr"/>
              <a:r>
                <a:rPr lang="en-US" altLang="zh-CN" b="1" dirty="0" smtClean="0">
                  <a:solidFill>
                    <a:srgbClr val="92D14F"/>
                  </a:solidFill>
                  <a:latin typeface="微软雅黑" panose="020B0503020204020204" pitchFamily="34" charset="-122"/>
                  <a:ea typeface="微软雅黑" panose="020B0503020204020204" pitchFamily="34" charset="-122"/>
                </a:rPr>
                <a:t>ADD YOUR TITLE</a:t>
              </a:r>
              <a:endParaRPr lang="zh-HK" altLang="en-US" b="1" dirty="0">
                <a:solidFill>
                  <a:srgbClr val="92D14F"/>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4542620" y="4804103"/>
            <a:ext cx="4292600" cy="1226249"/>
            <a:chOff x="4459613" y="4760561"/>
            <a:chExt cx="4292600" cy="1226249"/>
          </a:xfrm>
        </p:grpSpPr>
        <p:sp>
          <p:nvSpPr>
            <p:cNvPr id="29" name="矩形 28"/>
            <p:cNvSpPr/>
            <p:nvPr/>
          </p:nvSpPr>
          <p:spPr>
            <a:xfrm>
              <a:off x="4459613" y="5048091"/>
              <a:ext cx="4292600" cy="938719"/>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459613" y="4760561"/>
              <a:ext cx="2171700" cy="369332"/>
            </a:xfrm>
            <a:prstGeom prst="rect">
              <a:avLst/>
            </a:prstGeom>
            <a:noFill/>
          </p:spPr>
          <p:txBody>
            <a:bodyPr wrap="square" rtlCol="0">
              <a:spAutoFit/>
            </a:bodyPr>
            <a:lstStyle/>
            <a:p>
              <a:pPr algn="ctr"/>
              <a:r>
                <a:rPr lang="en-US" altLang="zh-CN" b="1" dirty="0" smtClean="0">
                  <a:solidFill>
                    <a:srgbClr val="92D14F"/>
                  </a:solidFill>
                  <a:latin typeface="微软雅黑" panose="020B0503020204020204" pitchFamily="34" charset="-122"/>
                  <a:ea typeface="微软雅黑" panose="020B0503020204020204" pitchFamily="34" charset="-122"/>
                </a:rPr>
                <a:t>ADD YOUR TITLE</a:t>
              </a:r>
              <a:endParaRPr lang="zh-HK" altLang="en-US" b="1" dirty="0">
                <a:solidFill>
                  <a:srgbClr val="92D14F"/>
                </a:solidFill>
                <a:latin typeface="微软雅黑" panose="020B0503020204020204" pitchFamily="34" charset="-122"/>
                <a:ea typeface="微软雅黑" panose="020B0503020204020204" pitchFamily="34" charset="-122"/>
              </a:endParaRPr>
            </a:p>
          </p:txBody>
        </p:sp>
      </p:grpSp>
      <p:sp>
        <p:nvSpPr>
          <p:cNvPr id="39" name="文本框 38"/>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007389160"/>
      </p:ext>
    </p:extLst>
  </p:cSld>
  <p:clrMapOvr>
    <a:masterClrMapping/>
  </p:clrMapOvr>
  <p:transition>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559719"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2"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z="7200" b="1" spc="300" dirty="0">
                  <a:solidFill>
                    <a:schemeClr val="bg1"/>
                  </a:solidFill>
                  <a:latin typeface="微软雅黑" panose="020B0503020204020204" pitchFamily="34" charset="-122"/>
                  <a:ea typeface="微软雅黑" panose="020B0503020204020204"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9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endParaRPr lang="zh-HK" altLang="en-US" sz="900" dirty="0">
                <a:solidFill>
                  <a:schemeClr val="bg1"/>
                </a:solidFill>
              </a:endParaRPr>
            </a:p>
          </p:txBody>
        </p:sp>
      </p:grpSp>
    </p:spTree>
    <p:extLst>
      <p:ext uri="{BB962C8B-B14F-4D97-AF65-F5344CB8AC3E}">
        <p14:creationId xmlns:p14="http://schemas.microsoft.com/office/powerpoint/2010/main" xmlns="" val="495806386"/>
      </p:ext>
    </p:extLst>
  </p:cSld>
  <p:clrMapOvr>
    <a:masterClrMapping/>
  </p:clrMapOvr>
  <p:transition>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文本框 4"/>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798930"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rgbClr val="666666"/>
              </a:solidFill>
            </a:endParaRPr>
          </a:p>
        </p:txBody>
      </p:sp>
      <p:sp>
        <p:nvSpPr>
          <p:cNvPr id="6" name="文本框 5"/>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a:t>
            </a:r>
            <a:r>
              <a:rPr lang="zh-CN" altLang="en-US" spc="300" dirty="0" smtClean="0">
                <a:solidFill>
                  <a:schemeClr val="bg1"/>
                </a:solidFill>
                <a:latin typeface="微软雅黑" panose="020B0503020204020204" pitchFamily="34" charset="-122"/>
                <a:ea typeface="微软雅黑" panose="020B0503020204020204" pitchFamily="34" charset="-122"/>
              </a:rPr>
              <a:t>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307818" y="93911"/>
            <a:ext cx="1269031" cy="369332"/>
          </a:xfrm>
          <a:prstGeom prst="rect">
            <a:avLst/>
          </a:prstGeom>
          <a:noFill/>
        </p:spPr>
        <p:txBody>
          <a:bodyPr wrap="square" rtlCol="0">
            <a:spAutoFit/>
          </a:bodyPr>
          <a:lstStyle/>
          <a:p>
            <a:pPr algn="ctr"/>
            <a:r>
              <a:rPr lang="zh-CN" altLang="en-US"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770574" y="93911"/>
            <a:ext cx="1344726" cy="369332"/>
          </a:xfrm>
          <a:prstGeom prst="rect">
            <a:avLst/>
          </a:prstGeom>
          <a:noFill/>
        </p:spPr>
        <p:txBody>
          <a:bodyPr wrap="square" rtlCol="0">
            <a:spAutoFit/>
          </a:bodyPr>
          <a:lstStyle/>
          <a:p>
            <a:pPr algn="ctr"/>
            <a:r>
              <a:rPr lang="zh-CN" altLang="en-US" spc="300" dirty="0" smtClean="0">
                <a:solidFill>
                  <a:srgbClr val="666666"/>
                </a:solidFill>
                <a:latin typeface="微软雅黑" panose="020B0503020204020204" pitchFamily="34" charset="-122"/>
                <a:ea typeface="微软雅黑" panose="020B0503020204020204" pitchFamily="34" charset="-122"/>
              </a:rPr>
              <a:t>论文总结</a:t>
            </a:r>
            <a:endParaRPr lang="zh-HK" altLang="en-US" spc="300" dirty="0">
              <a:solidFill>
                <a:srgbClr val="666666"/>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rotWithShape="1">
          <a:blip r:embed="rId2" cstate="print"/>
          <a:srcRect l="47675"/>
          <a:stretch/>
        </p:blipFill>
        <p:spPr>
          <a:xfrm>
            <a:off x="0" y="2332057"/>
            <a:ext cx="1428902" cy="2730910"/>
          </a:xfrm>
          <a:prstGeom prst="rect">
            <a:avLst/>
          </a:prstGeom>
          <a:effectLst>
            <a:outerShdw blurRad="63500" sx="102000" sy="102000" algn="ctr" rotWithShape="0">
              <a:prstClr val="black">
                <a:alpha val="40000"/>
              </a:prstClr>
            </a:outerShdw>
          </a:effectLst>
        </p:spPr>
      </p:pic>
      <p:sp>
        <p:nvSpPr>
          <p:cNvPr id="31" name="椭圆 30"/>
          <p:cNvSpPr/>
          <p:nvPr/>
        </p:nvSpPr>
        <p:spPr>
          <a:xfrm>
            <a:off x="2412999" y="1581061"/>
            <a:ext cx="918803" cy="918803"/>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latin typeface="微软雅黑" panose="020B0503020204020204" pitchFamily="34" charset="-122"/>
                <a:ea typeface="微软雅黑" panose="020B0503020204020204" pitchFamily="34" charset="-122"/>
              </a:rPr>
              <a:t>A</a:t>
            </a:r>
            <a:endParaRPr lang="zh-HK" altLang="en-US" sz="3600" b="1" dirty="0">
              <a:latin typeface="微软雅黑" panose="020B0503020204020204" pitchFamily="34" charset="-122"/>
              <a:ea typeface="微软雅黑" panose="020B0503020204020204" pitchFamily="34" charset="-122"/>
            </a:endParaRPr>
          </a:p>
        </p:txBody>
      </p:sp>
      <p:sp>
        <p:nvSpPr>
          <p:cNvPr id="32" name="椭圆 31"/>
          <p:cNvSpPr/>
          <p:nvPr/>
        </p:nvSpPr>
        <p:spPr>
          <a:xfrm>
            <a:off x="3331803" y="3238110"/>
            <a:ext cx="918803" cy="918803"/>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34" charset="-122"/>
                <a:ea typeface="微软雅黑" panose="020B0503020204020204" pitchFamily="34" charset="-122"/>
              </a:rPr>
              <a:t>B</a:t>
            </a:r>
            <a:endParaRPr lang="zh-HK" altLang="en-US" sz="3600" b="1" dirty="0">
              <a:latin typeface="微软雅黑" panose="020B0503020204020204" pitchFamily="34" charset="-122"/>
              <a:ea typeface="微软雅黑" panose="020B0503020204020204" pitchFamily="34" charset="-122"/>
            </a:endParaRPr>
          </a:p>
        </p:txBody>
      </p:sp>
      <p:sp>
        <p:nvSpPr>
          <p:cNvPr id="33" name="椭圆 32"/>
          <p:cNvSpPr/>
          <p:nvPr/>
        </p:nvSpPr>
        <p:spPr>
          <a:xfrm>
            <a:off x="2412999" y="4895159"/>
            <a:ext cx="918803" cy="918803"/>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latin typeface="微软雅黑" panose="020B0503020204020204" pitchFamily="34" charset="-122"/>
                <a:ea typeface="微软雅黑" panose="020B0503020204020204" pitchFamily="34" charset="-122"/>
              </a:rPr>
              <a:t>C</a:t>
            </a:r>
            <a:endParaRPr lang="zh-HK" altLang="en-US" sz="3600" b="1" dirty="0">
              <a:latin typeface="微软雅黑" panose="020B0503020204020204" pitchFamily="34" charset="-122"/>
              <a:ea typeface="微软雅黑" panose="020B0503020204020204" pitchFamily="34" charset="-122"/>
            </a:endParaRPr>
          </a:p>
        </p:txBody>
      </p:sp>
      <p:cxnSp>
        <p:nvCxnSpPr>
          <p:cNvPr id="35" name="直接连接符 34"/>
          <p:cNvCxnSpPr/>
          <p:nvPr/>
        </p:nvCxnSpPr>
        <p:spPr>
          <a:xfrm flipV="1">
            <a:off x="1428902" y="2317321"/>
            <a:ext cx="812800" cy="482600"/>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663700" y="3697511"/>
            <a:ext cx="1460500" cy="0"/>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428902" y="4595102"/>
            <a:ext cx="812800" cy="482600"/>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3670604" y="1425323"/>
            <a:ext cx="4292600" cy="1226361"/>
            <a:chOff x="3670604" y="1284451"/>
            <a:chExt cx="4292600" cy="1226361"/>
          </a:xfrm>
        </p:grpSpPr>
        <p:sp>
          <p:nvSpPr>
            <p:cNvPr id="42" name="矩形 41"/>
            <p:cNvSpPr/>
            <p:nvPr/>
          </p:nvSpPr>
          <p:spPr>
            <a:xfrm>
              <a:off x="3670604" y="1572093"/>
              <a:ext cx="4292600" cy="938719"/>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3670604" y="1284451"/>
              <a:ext cx="2171700" cy="369332"/>
            </a:xfrm>
            <a:prstGeom prst="rect">
              <a:avLst/>
            </a:prstGeom>
            <a:noFill/>
          </p:spPr>
          <p:txBody>
            <a:bodyPr wrap="square" rtlCol="0">
              <a:spAutoFit/>
            </a:bodyPr>
            <a:lstStyle/>
            <a:p>
              <a:pPr algn="ctr"/>
              <a:r>
                <a:rPr lang="en-US" altLang="zh-CN" b="1" dirty="0" smtClean="0">
                  <a:solidFill>
                    <a:srgbClr val="0174AB"/>
                  </a:solidFill>
                  <a:latin typeface="微软雅黑" panose="020B0503020204020204" pitchFamily="34" charset="-122"/>
                  <a:ea typeface="微软雅黑" panose="020B0503020204020204" pitchFamily="34" charset="-122"/>
                </a:rPr>
                <a:t>ADD YOUR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4458209" y="3011992"/>
            <a:ext cx="4292600" cy="1226361"/>
            <a:chOff x="4458209" y="3053444"/>
            <a:chExt cx="4292600" cy="1226361"/>
          </a:xfrm>
        </p:grpSpPr>
        <p:sp>
          <p:nvSpPr>
            <p:cNvPr id="44" name="矩形 43"/>
            <p:cNvSpPr/>
            <p:nvPr/>
          </p:nvSpPr>
          <p:spPr>
            <a:xfrm>
              <a:off x="4458209" y="3341086"/>
              <a:ext cx="4292600" cy="938719"/>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4458209" y="3053444"/>
              <a:ext cx="2171700" cy="369332"/>
            </a:xfrm>
            <a:prstGeom prst="rect">
              <a:avLst/>
            </a:prstGeom>
            <a:noFill/>
          </p:spPr>
          <p:txBody>
            <a:bodyPr wrap="square" rtlCol="0">
              <a:spAutoFit/>
            </a:bodyPr>
            <a:lstStyle/>
            <a:p>
              <a:pPr algn="ctr"/>
              <a:r>
                <a:rPr lang="en-US" altLang="zh-CN" b="1" dirty="0" smtClean="0">
                  <a:solidFill>
                    <a:srgbClr val="0174AB"/>
                  </a:solidFill>
                  <a:latin typeface="微软雅黑" panose="020B0503020204020204" pitchFamily="34" charset="-122"/>
                  <a:ea typeface="微软雅黑" panose="020B0503020204020204" pitchFamily="34" charset="-122"/>
                </a:rPr>
                <a:t>ADD YOUR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670604" y="4743339"/>
            <a:ext cx="4292600" cy="1226361"/>
            <a:chOff x="3670604" y="4884211"/>
            <a:chExt cx="4292600" cy="1226361"/>
          </a:xfrm>
        </p:grpSpPr>
        <p:sp>
          <p:nvSpPr>
            <p:cNvPr id="46" name="矩形 45"/>
            <p:cNvSpPr/>
            <p:nvPr/>
          </p:nvSpPr>
          <p:spPr>
            <a:xfrm>
              <a:off x="3670604" y="5171853"/>
              <a:ext cx="4292600" cy="938719"/>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3670604" y="4884211"/>
              <a:ext cx="2171700" cy="369332"/>
            </a:xfrm>
            <a:prstGeom prst="rect">
              <a:avLst/>
            </a:prstGeom>
            <a:noFill/>
          </p:spPr>
          <p:txBody>
            <a:bodyPr wrap="square" rtlCol="0">
              <a:spAutoFit/>
            </a:bodyPr>
            <a:lstStyle/>
            <a:p>
              <a:pPr algn="ctr"/>
              <a:r>
                <a:rPr lang="en-US" altLang="zh-CN" b="1" dirty="0" smtClean="0">
                  <a:solidFill>
                    <a:srgbClr val="0174AB"/>
                  </a:solidFill>
                  <a:latin typeface="微软雅黑" panose="020B0503020204020204" pitchFamily="34" charset="-122"/>
                  <a:ea typeface="微软雅黑" panose="020B0503020204020204" pitchFamily="34" charset="-122"/>
                </a:rPr>
                <a:t>ADD YOUR 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grpSp>
      <p:sp>
        <p:nvSpPr>
          <p:cNvPr id="51" name="文本框 50"/>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654188106"/>
      </p:ext>
    </p:extLst>
  </p:cSld>
  <p:clrMapOvr>
    <a:masterClrMapping/>
  </p:clrMapOvr>
  <p:transition>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4100" y="3744658"/>
            <a:ext cx="4495800" cy="938213"/>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spc="300" dirty="0" smtClean="0">
                <a:latin typeface="微软雅黑" panose="020B0503020204020204" pitchFamily="34" charset="-122"/>
                <a:ea typeface="微软雅黑" panose="020B0503020204020204" pitchFamily="34" charset="-122"/>
              </a:rPr>
              <a:t>THANKS</a:t>
            </a:r>
            <a:endParaRPr lang="zh-HK" altLang="en-US" sz="6600" b="1" spc="3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3009900" y="4758425"/>
            <a:ext cx="3124200" cy="461665"/>
            <a:chOff x="2425700" y="4391967"/>
            <a:chExt cx="3124200" cy="461665"/>
          </a:xfrm>
        </p:grpSpPr>
        <p:sp>
          <p:nvSpPr>
            <p:cNvPr id="3" name="矩形 2"/>
            <p:cNvSpPr/>
            <p:nvPr/>
          </p:nvSpPr>
          <p:spPr>
            <a:xfrm>
              <a:off x="2425700" y="4406899"/>
              <a:ext cx="1244600" cy="431800"/>
            </a:xfrm>
            <a:prstGeom prst="rect">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微软雅黑" panose="020B0503020204020204" pitchFamily="34" charset="-122"/>
                  <a:ea typeface="微软雅黑" panose="020B0503020204020204" pitchFamily="34" charset="-122"/>
                </a:rPr>
                <a:t>NAME</a:t>
              </a:r>
              <a:endParaRPr lang="zh-HK" altLang="en-US" sz="2400"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886200" y="4391967"/>
              <a:ext cx="1663700" cy="461665"/>
            </a:xfrm>
            <a:prstGeom prst="rect">
              <a:avLst/>
            </a:prstGeom>
            <a:noFill/>
          </p:spPr>
          <p:txBody>
            <a:bodyPr wrap="square" rtlCol="0">
              <a:spAutoFit/>
            </a:bodyPr>
            <a:lstStyle/>
            <a:p>
              <a:pPr algn="ctr"/>
              <a:r>
                <a:rPr lang="en-US" altLang="zh-CN" sz="2400" b="1" spc="300" dirty="0" smtClean="0">
                  <a:solidFill>
                    <a:srgbClr val="0174AB"/>
                  </a:solidFill>
                  <a:latin typeface="微软雅黑" panose="020B0503020204020204" pitchFamily="34" charset="-122"/>
                  <a:ea typeface="微软雅黑" panose="020B0503020204020204" pitchFamily="34" charset="-122"/>
                </a:rPr>
                <a:t>DAMEN</a:t>
              </a:r>
              <a:endParaRPr lang="zh-HK" altLang="en-US" sz="2400" b="1" spc="300" dirty="0">
                <a:solidFill>
                  <a:srgbClr val="0174AB"/>
                </a:solidFill>
                <a:latin typeface="微软雅黑" panose="020B0503020204020204" pitchFamily="34" charset="-122"/>
                <a:ea typeface="微软雅黑" panose="020B0503020204020204" pitchFamily="34" charset="-122"/>
              </a:endParaRPr>
            </a:p>
          </p:txBody>
        </p:sp>
      </p:grpSp>
      <p:grpSp>
        <p:nvGrpSpPr>
          <p:cNvPr id="7" name="Group 4"/>
          <p:cNvGrpSpPr>
            <a:grpSpLocks noChangeAspect="1"/>
          </p:cNvGrpSpPr>
          <p:nvPr/>
        </p:nvGrpSpPr>
        <p:grpSpPr bwMode="auto">
          <a:xfrm>
            <a:off x="3648075" y="1637910"/>
            <a:ext cx="1847850" cy="1720986"/>
            <a:chOff x="1164" y="687"/>
            <a:chExt cx="3219" cy="2998"/>
          </a:xfrm>
          <a:solidFill>
            <a:srgbClr val="0174AB"/>
          </a:solidFill>
        </p:grpSpPr>
        <p:sp>
          <p:nvSpPr>
            <p:cNvPr id="10"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1"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Tree>
    <p:extLst>
      <p:ext uri="{BB962C8B-B14F-4D97-AF65-F5344CB8AC3E}">
        <p14:creationId xmlns:p14="http://schemas.microsoft.com/office/powerpoint/2010/main" xmlns="" val="1782846310"/>
      </p:ext>
    </p:extLst>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559719"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2"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smtClean="0">
                    <a:solidFill>
                      <a:schemeClr val="bg1"/>
                    </a:solidFill>
                    <a:latin typeface="微软雅黑" panose="020B0503020204020204" pitchFamily="34" charset="-122"/>
                    <a:ea typeface="微软雅黑" panose="020B0503020204020204" pitchFamily="34" charset="-122"/>
                  </a:rPr>
                  <a:t>论文绪论</a:t>
                </a:r>
                <a:endParaRPr lang="zh-HK" altLang="en-US" sz="7200" b="1" spc="300" dirty="0">
                  <a:solidFill>
                    <a:schemeClr val="bg1"/>
                  </a:solidFill>
                  <a:latin typeface="微软雅黑" panose="020B0503020204020204" pitchFamily="34" charset="-122"/>
                  <a:ea typeface="微软雅黑" panose="020B0503020204020204"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9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endParaRPr lang="zh-HK" altLang="en-US" sz="900" dirty="0">
                <a:solidFill>
                  <a:schemeClr val="bg1"/>
                </a:solidFill>
              </a:endParaRPr>
            </a:p>
          </p:txBody>
        </p:sp>
      </p:grpSp>
    </p:spTree>
    <p:extLst>
      <p:ext uri="{BB962C8B-B14F-4D97-AF65-F5344CB8AC3E}">
        <p14:creationId xmlns:p14="http://schemas.microsoft.com/office/powerpoint/2010/main" xmlns="" val="3218175742"/>
      </p:ext>
    </p:extLst>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4" name="矩形 13"/>
          <p:cNvSpPr/>
          <p:nvPr/>
        </p:nvSpPr>
        <p:spPr>
          <a:xfrm>
            <a:off x="50800" y="97061"/>
            <a:ext cx="118340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3" name="文本框 12"/>
          <p:cNvSpPr txBox="1"/>
          <p:nvPr/>
        </p:nvSpPr>
        <p:spPr>
          <a:xfrm>
            <a:off x="25227" y="93911"/>
            <a:ext cx="1280392" cy="369332"/>
          </a:xfrm>
          <a:prstGeom prst="rect">
            <a:avLst/>
          </a:prstGeom>
          <a:noFill/>
        </p:spPr>
        <p:txBody>
          <a:bodyPr wrap="square" rtlCol="0">
            <a:spAutoFit/>
          </a:bodyPr>
          <a:lstStyle/>
          <a:p>
            <a:r>
              <a:rPr lang="zh-CN" altLang="en-US" spc="300" dirty="0" smtClean="0">
                <a:solidFill>
                  <a:srgbClr val="666666"/>
                </a:solidFill>
                <a:latin typeface="微软雅黑" panose="020B0503020204020204" pitchFamily="34" charset="-122"/>
                <a:ea typeface="微软雅黑" panose="020B0503020204020204" pitchFamily="34" charset="-122"/>
              </a:rPr>
              <a:t>论文绪论</a:t>
            </a:r>
            <a:endParaRPr lang="zh-HK" altLang="en-US" spc="300" dirty="0">
              <a:solidFill>
                <a:srgbClr val="666666"/>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13047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324496"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a:t>
            </a:r>
            <a:r>
              <a:rPr lang="zh-CN" altLang="en-US" spc="300" dirty="0" smtClean="0">
                <a:solidFill>
                  <a:schemeClr val="bg1"/>
                </a:solidFill>
                <a:latin typeface="微软雅黑" panose="020B0503020204020204" pitchFamily="34" charset="-122"/>
                <a:ea typeface="微软雅黑" panose="020B0503020204020204" pitchFamily="34" charset="-122"/>
              </a:rPr>
              <a:t>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976525" y="2108979"/>
            <a:ext cx="5207000"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20" name="矩形 19"/>
          <p:cNvSpPr/>
          <p:nvPr/>
        </p:nvSpPr>
        <p:spPr>
          <a:xfrm>
            <a:off x="1976525" y="3235852"/>
            <a:ext cx="5207000"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21" name="矩形 20"/>
          <p:cNvSpPr/>
          <p:nvPr/>
        </p:nvSpPr>
        <p:spPr>
          <a:xfrm>
            <a:off x="1976525" y="4362725"/>
            <a:ext cx="5207000"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49152" y="1653570"/>
            <a:ext cx="1439862" cy="2215991"/>
          </a:xfrm>
          <a:prstGeom prst="rect">
            <a:avLst/>
          </a:prstGeom>
          <a:noFill/>
        </p:spPr>
        <p:txBody>
          <a:bodyPr wrap="square" rtlCol="0">
            <a:spAutoFit/>
          </a:bodyPr>
          <a:lstStyle/>
          <a:p>
            <a:r>
              <a:rPr lang="en-US" altLang="zh-HK" sz="13800" dirty="0" smtClean="0">
                <a:solidFill>
                  <a:srgbClr val="92D14F"/>
                </a:solidFill>
                <a:latin typeface="Adobe 仿宋 Std R" panose="02020400000000000000" pitchFamily="18" charset="-122"/>
                <a:ea typeface="Adobe 仿宋 Std R" panose="02020400000000000000" pitchFamily="18" charset="-122"/>
              </a:rPr>
              <a:t>“</a:t>
            </a:r>
            <a:endParaRPr lang="zh-HK" altLang="en-US" sz="13800" dirty="0">
              <a:solidFill>
                <a:srgbClr val="92D14F"/>
              </a:solidFill>
              <a:latin typeface="Adobe 仿宋 Std R" panose="02020400000000000000" pitchFamily="18" charset="-122"/>
              <a:ea typeface="Adobe 仿宋 Std R" panose="02020400000000000000" pitchFamily="18" charset="-122"/>
            </a:endParaRPr>
          </a:p>
        </p:txBody>
      </p:sp>
      <p:sp>
        <p:nvSpPr>
          <p:cNvPr id="23" name="文本框 22"/>
          <p:cNvSpPr txBox="1"/>
          <p:nvPr/>
        </p:nvSpPr>
        <p:spPr>
          <a:xfrm>
            <a:off x="6940637" y="4642009"/>
            <a:ext cx="1439862" cy="2215991"/>
          </a:xfrm>
          <a:prstGeom prst="rect">
            <a:avLst/>
          </a:prstGeom>
          <a:noFill/>
        </p:spPr>
        <p:txBody>
          <a:bodyPr wrap="square" rtlCol="0">
            <a:spAutoFit/>
          </a:bodyPr>
          <a:lstStyle/>
          <a:p>
            <a:r>
              <a:rPr lang="en-US" altLang="zh-HK" sz="13800" dirty="0" smtClean="0">
                <a:solidFill>
                  <a:srgbClr val="92D14F"/>
                </a:solidFill>
                <a:latin typeface="Adobe 仿宋 Std R" panose="02020400000000000000" pitchFamily="18" charset="-122"/>
                <a:ea typeface="Adobe 仿宋 Std R" panose="02020400000000000000" pitchFamily="18" charset="-122"/>
              </a:rPr>
              <a:t>”</a:t>
            </a:r>
            <a:endParaRPr lang="zh-HK" altLang="en-US" sz="13800" dirty="0">
              <a:solidFill>
                <a:srgbClr val="92D14F"/>
              </a:solidFill>
              <a:latin typeface="Adobe 仿宋 Std R" panose="02020400000000000000" pitchFamily="18" charset="-122"/>
              <a:ea typeface="Adobe 仿宋 Std R" panose="02020400000000000000" pitchFamily="18" charset="-122"/>
            </a:endParaRPr>
          </a:p>
        </p:txBody>
      </p:sp>
    </p:spTree>
    <p:extLst>
      <p:ext uri="{BB962C8B-B14F-4D97-AF65-F5344CB8AC3E}">
        <p14:creationId xmlns:p14="http://schemas.microsoft.com/office/powerpoint/2010/main" xmlns="" val="2886239700"/>
      </p:ext>
    </p:extLst>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249190" y="1560508"/>
            <a:ext cx="1117600" cy="1323439"/>
          </a:xfrm>
          <a:prstGeom prst="rect">
            <a:avLst/>
          </a:prstGeom>
          <a:noFill/>
          <a:effectLst>
            <a:outerShdw blurRad="50800" dist="38100" dir="10800000" algn="r" rotWithShape="0">
              <a:prstClr val="black">
                <a:alpha val="40000"/>
              </a:prstClr>
            </a:outerShdw>
          </a:effectLst>
        </p:spPr>
        <p:txBody>
          <a:bodyPr wrap="square" rtlCol="0">
            <a:spAutoFit/>
          </a:bodyPr>
          <a:lstStyle/>
          <a:p>
            <a:pPr algn="ctr"/>
            <a:r>
              <a:rPr lang="en-US" altLang="zh-CN" sz="8000" b="1" dirty="0" smtClean="0">
                <a:solidFill>
                  <a:srgbClr val="0174AB"/>
                </a:solidFill>
                <a:latin typeface="微软雅黑" panose="020B0503020204020204" pitchFamily="34" charset="-122"/>
                <a:ea typeface="微软雅黑" panose="020B0503020204020204" pitchFamily="34" charset="-122"/>
              </a:rPr>
              <a:t>1</a:t>
            </a:r>
            <a:endParaRPr lang="zh-HK" altLang="en-US" sz="8000" b="1" dirty="0">
              <a:solidFill>
                <a:srgbClr val="0174AB"/>
              </a:solidFill>
              <a:latin typeface="微软雅黑" panose="020B0503020204020204" pitchFamily="34" charset="-122"/>
              <a:ea typeface="微软雅黑" panose="020B0503020204020204" pitchFamily="34" charset="-122"/>
            </a:endParaRPr>
          </a:p>
        </p:txBody>
      </p:sp>
      <p:sp>
        <p:nvSpPr>
          <p:cNvPr id="39" name="矩形 38"/>
          <p:cNvSpPr/>
          <p:nvPr/>
        </p:nvSpPr>
        <p:spPr>
          <a:xfrm>
            <a:off x="2687811" y="1837507"/>
            <a:ext cx="5207000"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48" name="矩形 47"/>
          <p:cNvSpPr/>
          <p:nvPr/>
        </p:nvSpPr>
        <p:spPr>
          <a:xfrm>
            <a:off x="2687811" y="3121546"/>
            <a:ext cx="5207000" cy="769441"/>
          </a:xfrm>
          <a:prstGeom prst="rect">
            <a:avLst/>
          </a:prstGeom>
        </p:spPr>
        <p:txBody>
          <a:bodyPr wrap="square">
            <a:spAutoFit/>
          </a:bodyPr>
          <a:lstStyle/>
          <a:p>
            <a:pPr lvl="0" algn="just"/>
            <a:r>
              <a:rPr lang="en-US" altLang="zh-HK" sz="1100" dirty="0">
                <a:solidFill>
                  <a:srgbClr val="92D14F"/>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92D14F"/>
                </a:solidFill>
                <a:latin typeface="微软雅黑" panose="020B0503020204020204" pitchFamily="34" charset="-122"/>
                <a:ea typeface="微软雅黑" panose="020B0503020204020204" pitchFamily="34" charset="-122"/>
              </a:rPr>
              <a:t>foolishness.</a:t>
            </a:r>
            <a:r>
              <a:rPr lang="zh-HK" altLang="zh-HK" sz="1100" dirty="0">
                <a:solidFill>
                  <a:srgbClr val="92D14F"/>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92D14F"/>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1249190" y="2844547"/>
            <a:ext cx="1117600" cy="1323439"/>
          </a:xfrm>
          <a:prstGeom prst="rect">
            <a:avLst/>
          </a:prstGeom>
          <a:noFill/>
          <a:effectLst>
            <a:outerShdw blurRad="50800" dist="38100" dir="10800000" algn="r" rotWithShape="0">
              <a:prstClr val="black">
                <a:alpha val="40000"/>
              </a:prstClr>
            </a:outerShdw>
          </a:effectLst>
        </p:spPr>
        <p:txBody>
          <a:bodyPr wrap="square" rtlCol="0">
            <a:spAutoFit/>
          </a:bodyPr>
          <a:lstStyle/>
          <a:p>
            <a:pPr algn="ctr"/>
            <a:r>
              <a:rPr lang="en-US" altLang="zh-CN" sz="8000" b="1" dirty="0">
                <a:solidFill>
                  <a:srgbClr val="92D14F"/>
                </a:solidFill>
                <a:latin typeface="微软雅黑" panose="020B0503020204020204" pitchFamily="34" charset="-122"/>
                <a:ea typeface="微软雅黑" panose="020B0503020204020204" pitchFamily="34" charset="-122"/>
              </a:rPr>
              <a:t>2</a:t>
            </a:r>
            <a:endParaRPr lang="zh-HK" altLang="en-US" sz="8000" b="1" dirty="0">
              <a:solidFill>
                <a:srgbClr val="92D14F"/>
              </a:solidFill>
              <a:latin typeface="微软雅黑" panose="020B0503020204020204" pitchFamily="34" charset="-122"/>
              <a:ea typeface="微软雅黑" panose="020B0503020204020204" pitchFamily="34" charset="-122"/>
            </a:endParaRPr>
          </a:p>
        </p:txBody>
      </p:sp>
      <p:sp>
        <p:nvSpPr>
          <p:cNvPr id="49" name="矩形 48"/>
          <p:cNvSpPr/>
          <p:nvPr/>
        </p:nvSpPr>
        <p:spPr>
          <a:xfrm>
            <a:off x="2687811" y="4405585"/>
            <a:ext cx="5207000" cy="769441"/>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1249190" y="4128586"/>
            <a:ext cx="1117600" cy="1323439"/>
          </a:xfrm>
          <a:prstGeom prst="rect">
            <a:avLst/>
          </a:prstGeom>
          <a:noFill/>
          <a:effectLst>
            <a:outerShdw blurRad="50800" dist="38100" dir="10800000" algn="r" rotWithShape="0">
              <a:prstClr val="black">
                <a:alpha val="40000"/>
              </a:prstClr>
            </a:outerShdw>
          </a:effectLst>
        </p:spPr>
        <p:txBody>
          <a:bodyPr wrap="square" rtlCol="0">
            <a:spAutoFit/>
          </a:bodyPr>
          <a:lstStyle/>
          <a:p>
            <a:pPr algn="ctr"/>
            <a:r>
              <a:rPr lang="en-US" altLang="zh-CN" sz="8000" b="1" dirty="0" smtClean="0">
                <a:solidFill>
                  <a:srgbClr val="0174AB"/>
                </a:solidFill>
                <a:latin typeface="微软雅黑" panose="020B0503020204020204" pitchFamily="34" charset="-122"/>
                <a:ea typeface="微软雅黑" panose="020B0503020204020204" pitchFamily="34" charset="-122"/>
              </a:rPr>
              <a:t>3</a:t>
            </a:r>
            <a:endParaRPr lang="zh-HK" altLang="en-US" sz="8000" b="1" dirty="0">
              <a:solidFill>
                <a:srgbClr val="0174AB"/>
              </a:solidFill>
              <a:latin typeface="微软雅黑" panose="020B0503020204020204" pitchFamily="34" charset="-122"/>
              <a:ea typeface="微软雅黑" panose="020B0503020204020204" pitchFamily="34" charset="-122"/>
            </a:endParaRPr>
          </a:p>
        </p:txBody>
      </p:sp>
      <p:sp>
        <p:nvSpPr>
          <p:cNvPr id="27" name="矩形 26"/>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8" name="矩形 27"/>
          <p:cNvSpPr/>
          <p:nvPr/>
        </p:nvSpPr>
        <p:spPr>
          <a:xfrm>
            <a:off x="50800" y="97061"/>
            <a:ext cx="118340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5" name="文本框 34"/>
          <p:cNvSpPr txBox="1"/>
          <p:nvPr/>
        </p:nvSpPr>
        <p:spPr>
          <a:xfrm>
            <a:off x="25227" y="93911"/>
            <a:ext cx="1280392" cy="369332"/>
          </a:xfrm>
          <a:prstGeom prst="rect">
            <a:avLst/>
          </a:prstGeom>
          <a:noFill/>
        </p:spPr>
        <p:txBody>
          <a:bodyPr wrap="square" rtlCol="0">
            <a:spAutoFit/>
          </a:bodyPr>
          <a:lstStyle/>
          <a:p>
            <a:r>
              <a:rPr lang="zh-CN" altLang="en-US" spc="300" dirty="0" smtClean="0">
                <a:solidFill>
                  <a:srgbClr val="666666"/>
                </a:solidFill>
                <a:latin typeface="微软雅黑" panose="020B0503020204020204" pitchFamily="34" charset="-122"/>
                <a:ea typeface="微软雅黑" panose="020B0503020204020204" pitchFamily="34" charset="-122"/>
              </a:rPr>
              <a:t>论文绪论</a:t>
            </a:r>
            <a:endParaRPr lang="zh-HK" altLang="en-US" spc="300" dirty="0">
              <a:solidFill>
                <a:srgbClr val="666666"/>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13047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1324496"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a:t>
            </a:r>
            <a:r>
              <a:rPr lang="zh-CN" altLang="en-US" spc="300" dirty="0" smtClean="0">
                <a:solidFill>
                  <a:schemeClr val="bg1"/>
                </a:solidFill>
                <a:latin typeface="微软雅黑" panose="020B0503020204020204" pitchFamily="34" charset="-122"/>
                <a:ea typeface="微软雅黑" panose="020B0503020204020204" pitchFamily="34" charset="-122"/>
              </a:rPr>
              <a:t>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00663224"/>
      </p:ext>
    </p:extLst>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l="27974" t="23307"/>
          <a:stretch/>
        </p:blipFill>
        <p:spPr>
          <a:xfrm>
            <a:off x="470607" y="2019309"/>
            <a:ext cx="4159423" cy="2952616"/>
          </a:xfrm>
          <a:prstGeom prst="rect">
            <a:avLst/>
          </a:prstGeom>
          <a:ln w="28575">
            <a:solidFill>
              <a:srgbClr val="666666"/>
            </a:solidFill>
          </a:ln>
          <a:effectLst/>
        </p:spPr>
      </p:pic>
      <p:cxnSp>
        <p:nvCxnSpPr>
          <p:cNvPr id="27" name="直接连接符 26"/>
          <p:cNvCxnSpPr/>
          <p:nvPr/>
        </p:nvCxnSpPr>
        <p:spPr>
          <a:xfrm>
            <a:off x="5055563" y="1989138"/>
            <a:ext cx="0" cy="2987675"/>
          </a:xfrm>
          <a:prstGeom prst="line">
            <a:avLst/>
          </a:prstGeom>
          <a:ln>
            <a:solidFill>
              <a:srgbClr val="0174AB"/>
            </a:solidFill>
            <a:prstDash val="dash"/>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5366792" y="2112987"/>
            <a:ext cx="3306601" cy="1277273"/>
          </a:xfrm>
          <a:prstGeom prst="rect">
            <a:avLst/>
          </a:prstGeom>
        </p:spPr>
        <p:txBody>
          <a:bodyPr wrap="square">
            <a:spAutoFit/>
          </a:bodyPr>
          <a:lstStyle/>
          <a:p>
            <a:pPr lvl="0" algn="just"/>
            <a:r>
              <a:rPr lang="en-US" altLang="zh-HK" sz="1100" dirty="0">
                <a:solidFill>
                  <a:srgbClr val="92D14F"/>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92D14F"/>
                </a:solidFill>
                <a:latin typeface="微软雅黑" panose="020B0503020204020204" pitchFamily="34" charset="-122"/>
                <a:ea typeface="微软雅黑" panose="020B0503020204020204" pitchFamily="34" charset="-122"/>
              </a:rPr>
              <a:t>foolishness.</a:t>
            </a:r>
            <a:r>
              <a:rPr lang="zh-HK" altLang="zh-HK" sz="1100" dirty="0">
                <a:solidFill>
                  <a:srgbClr val="92D14F"/>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92D14F"/>
              </a:solidFill>
              <a:latin typeface="微软雅黑" panose="020B0503020204020204" pitchFamily="34" charset="-122"/>
              <a:ea typeface="微软雅黑" panose="020B0503020204020204" pitchFamily="34" charset="-122"/>
            </a:endParaRPr>
          </a:p>
        </p:txBody>
      </p:sp>
      <p:sp>
        <p:nvSpPr>
          <p:cNvPr id="35" name="矩形 34"/>
          <p:cNvSpPr/>
          <p:nvPr/>
        </p:nvSpPr>
        <p:spPr>
          <a:xfrm>
            <a:off x="5366792" y="3694652"/>
            <a:ext cx="3306601" cy="1277273"/>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36" name="矩形 35"/>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7" name="矩形 36"/>
          <p:cNvSpPr/>
          <p:nvPr/>
        </p:nvSpPr>
        <p:spPr>
          <a:xfrm>
            <a:off x="50800" y="97061"/>
            <a:ext cx="118340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8" name="文本框 37"/>
          <p:cNvSpPr txBox="1"/>
          <p:nvPr/>
        </p:nvSpPr>
        <p:spPr>
          <a:xfrm>
            <a:off x="25227" y="93911"/>
            <a:ext cx="1280392" cy="369332"/>
          </a:xfrm>
          <a:prstGeom prst="rect">
            <a:avLst/>
          </a:prstGeom>
          <a:noFill/>
        </p:spPr>
        <p:txBody>
          <a:bodyPr wrap="square" rtlCol="0">
            <a:spAutoFit/>
          </a:bodyPr>
          <a:lstStyle/>
          <a:p>
            <a:r>
              <a:rPr lang="zh-CN" altLang="en-US" spc="300" dirty="0" smtClean="0">
                <a:solidFill>
                  <a:srgbClr val="666666"/>
                </a:solidFill>
                <a:latin typeface="微软雅黑" panose="020B0503020204020204" pitchFamily="34" charset="-122"/>
                <a:ea typeface="微软雅黑" panose="020B0503020204020204" pitchFamily="34" charset="-122"/>
              </a:rPr>
              <a:t>论文绪论</a:t>
            </a:r>
            <a:endParaRPr lang="zh-HK" altLang="en-US" spc="300" dirty="0">
              <a:solidFill>
                <a:srgbClr val="666666"/>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a:off x="13047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1324496"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a:t>
            </a:r>
            <a:r>
              <a:rPr lang="zh-CN" altLang="en-US" spc="300" dirty="0" smtClean="0">
                <a:solidFill>
                  <a:schemeClr val="bg1"/>
                </a:solidFill>
                <a:latin typeface="微软雅黑" panose="020B0503020204020204" pitchFamily="34" charset="-122"/>
                <a:ea typeface="微软雅黑" panose="020B0503020204020204" pitchFamily="34" charset="-122"/>
              </a:rPr>
              <a:t>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96182159"/>
      </p:ext>
    </p:extLst>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559719"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a:spLocks/>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2" name="Freeform 7"/>
                <p:cNvSpPr>
                  <a:spLocks/>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7200" b="1" spc="300" dirty="0">
                  <a:solidFill>
                    <a:schemeClr val="bg1"/>
                  </a:solidFill>
                  <a:latin typeface="微软雅黑" panose="020B0503020204020204" pitchFamily="34" charset="-122"/>
                  <a:ea typeface="微软雅黑" panose="020B0503020204020204"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r>
                <a:rPr lang="zh-HK" altLang="zh-HK" sz="9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endParaRPr lang="zh-HK" altLang="en-US" sz="900" dirty="0">
                <a:solidFill>
                  <a:schemeClr val="bg1"/>
                </a:solidFill>
              </a:endParaRPr>
            </a:p>
          </p:txBody>
        </p:sp>
      </p:grpSp>
    </p:spTree>
    <p:extLst>
      <p:ext uri="{BB962C8B-B14F-4D97-AF65-F5344CB8AC3E}">
        <p14:creationId xmlns:p14="http://schemas.microsoft.com/office/powerpoint/2010/main" xmlns="" val="4217575107"/>
      </p:ext>
    </p:extLst>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8" name="矩形 37"/>
          <p:cNvSpPr/>
          <p:nvPr/>
        </p:nvSpPr>
        <p:spPr>
          <a:xfrm>
            <a:off x="1310539"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9" name="文本框 38"/>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1303056" y="93911"/>
            <a:ext cx="1252353" cy="369332"/>
          </a:xfrm>
          <a:prstGeom prst="rect">
            <a:avLst/>
          </a:prstGeom>
          <a:noFill/>
        </p:spPr>
        <p:txBody>
          <a:bodyPr wrap="square" rtlCol="0">
            <a:spAutoFit/>
          </a:bodyPr>
          <a:lstStyle/>
          <a:p>
            <a:pPr algn="ctr"/>
            <a:r>
              <a:rPr lang="zh-CN" altLang="en-US" spc="300" dirty="0" smtClean="0">
                <a:solidFill>
                  <a:srgbClr val="666666"/>
                </a:solidFill>
                <a:latin typeface="微软雅黑" panose="020B0503020204020204" pitchFamily="34" charset="-122"/>
                <a:ea typeface="微软雅黑" panose="020B0503020204020204" pitchFamily="34" charset="-122"/>
              </a:rPr>
              <a:t>研究背景</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a:t>
            </a:r>
            <a:r>
              <a:rPr lang="zh-CN" altLang="en-US" spc="300" dirty="0" smtClean="0">
                <a:solidFill>
                  <a:schemeClr val="bg1"/>
                </a:solidFill>
                <a:latin typeface="微软雅黑" panose="020B0503020204020204" pitchFamily="34" charset="-122"/>
                <a:ea typeface="微软雅黑" panose="020B0503020204020204" pitchFamily="34" charset="-122"/>
              </a:rPr>
              <a:t>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195942" y="1770218"/>
            <a:ext cx="8752117" cy="3898125"/>
            <a:chOff x="159654" y="1770218"/>
            <a:chExt cx="8752117" cy="3898125"/>
          </a:xfrm>
        </p:grpSpPr>
        <p:grpSp>
          <p:nvGrpSpPr>
            <p:cNvPr id="4" name="组合 3"/>
            <p:cNvGrpSpPr/>
            <p:nvPr/>
          </p:nvGrpSpPr>
          <p:grpSpPr>
            <a:xfrm>
              <a:off x="159654" y="1930759"/>
              <a:ext cx="4325258" cy="3577042"/>
              <a:chOff x="382111" y="1042988"/>
              <a:chExt cx="6488113" cy="5365750"/>
            </a:xfrm>
            <a:solidFill>
              <a:srgbClr val="BFC0C0"/>
            </a:solidFill>
          </p:grpSpPr>
          <p:sp>
            <p:nvSpPr>
              <p:cNvPr id="5" name="Freeform 5"/>
              <p:cNvSpPr>
                <a:spLocks/>
              </p:cNvSpPr>
              <p:nvPr/>
            </p:nvSpPr>
            <p:spPr bwMode="auto">
              <a:xfrm>
                <a:off x="3104673" y="1109663"/>
                <a:ext cx="2840038" cy="2424113"/>
              </a:xfrm>
              <a:custGeom>
                <a:avLst/>
                <a:gdLst>
                  <a:gd name="T0" fmla="*/ 1775 w 1883"/>
                  <a:gd name="T1" fmla="*/ 136 h 1607"/>
                  <a:gd name="T2" fmla="*/ 1667 w 1883"/>
                  <a:gd name="T3" fmla="*/ 156 h 1607"/>
                  <a:gd name="T4" fmla="*/ 1606 w 1883"/>
                  <a:gd name="T5" fmla="*/ 76 h 1607"/>
                  <a:gd name="T6" fmla="*/ 1541 w 1883"/>
                  <a:gd name="T7" fmla="*/ 79 h 1607"/>
                  <a:gd name="T8" fmla="*/ 1488 w 1883"/>
                  <a:gd name="T9" fmla="*/ 29 h 1607"/>
                  <a:gd name="T10" fmla="*/ 1503 w 1883"/>
                  <a:gd name="T11" fmla="*/ 60 h 1607"/>
                  <a:gd name="T12" fmla="*/ 1516 w 1883"/>
                  <a:gd name="T13" fmla="*/ 110 h 1607"/>
                  <a:gd name="T14" fmla="*/ 1458 w 1883"/>
                  <a:gd name="T15" fmla="*/ 323 h 1607"/>
                  <a:gd name="T16" fmla="*/ 1295 w 1883"/>
                  <a:gd name="T17" fmla="*/ 415 h 1607"/>
                  <a:gd name="T18" fmla="*/ 1378 w 1883"/>
                  <a:gd name="T19" fmla="*/ 564 h 1607"/>
                  <a:gd name="T20" fmla="*/ 1498 w 1883"/>
                  <a:gd name="T21" fmla="*/ 566 h 1607"/>
                  <a:gd name="T22" fmla="*/ 1344 w 1883"/>
                  <a:gd name="T23" fmla="*/ 714 h 1607"/>
                  <a:gd name="T24" fmla="*/ 1202 w 1883"/>
                  <a:gd name="T25" fmla="*/ 877 h 1607"/>
                  <a:gd name="T26" fmla="*/ 1038 w 1883"/>
                  <a:gd name="T27" fmla="*/ 960 h 1607"/>
                  <a:gd name="T28" fmla="*/ 933 w 1883"/>
                  <a:gd name="T29" fmla="*/ 1115 h 1607"/>
                  <a:gd name="T30" fmla="*/ 567 w 1883"/>
                  <a:gd name="T31" fmla="*/ 1228 h 1607"/>
                  <a:gd name="T32" fmla="*/ 267 w 1883"/>
                  <a:gd name="T33" fmla="*/ 1127 h 1607"/>
                  <a:gd name="T34" fmla="*/ 3 w 1883"/>
                  <a:gd name="T35" fmla="*/ 1114 h 1607"/>
                  <a:gd name="T36" fmla="*/ 31 w 1883"/>
                  <a:gd name="T37" fmla="*/ 1198 h 1607"/>
                  <a:gd name="T38" fmla="*/ 62 w 1883"/>
                  <a:gd name="T39" fmla="*/ 1304 h 1607"/>
                  <a:gd name="T40" fmla="*/ 183 w 1883"/>
                  <a:gd name="T41" fmla="*/ 1275 h 1607"/>
                  <a:gd name="T42" fmla="*/ 181 w 1883"/>
                  <a:gd name="T43" fmla="*/ 1379 h 1607"/>
                  <a:gd name="T44" fmla="*/ 251 w 1883"/>
                  <a:gd name="T45" fmla="*/ 1429 h 1607"/>
                  <a:gd name="T46" fmla="*/ 289 w 1883"/>
                  <a:gd name="T47" fmla="*/ 1475 h 1607"/>
                  <a:gd name="T48" fmla="*/ 319 w 1883"/>
                  <a:gd name="T49" fmla="*/ 1467 h 1607"/>
                  <a:gd name="T50" fmla="*/ 474 w 1883"/>
                  <a:gd name="T51" fmla="*/ 1413 h 1607"/>
                  <a:gd name="T52" fmla="*/ 504 w 1883"/>
                  <a:gd name="T53" fmla="*/ 1483 h 1607"/>
                  <a:gd name="T54" fmla="*/ 441 w 1883"/>
                  <a:gd name="T55" fmla="*/ 1534 h 1607"/>
                  <a:gd name="T56" fmla="*/ 552 w 1883"/>
                  <a:gd name="T57" fmla="*/ 1596 h 1607"/>
                  <a:gd name="T58" fmla="*/ 624 w 1883"/>
                  <a:gd name="T59" fmla="*/ 1460 h 1607"/>
                  <a:gd name="T60" fmla="*/ 690 w 1883"/>
                  <a:gd name="T61" fmla="*/ 1441 h 1607"/>
                  <a:gd name="T62" fmla="*/ 712 w 1883"/>
                  <a:gd name="T63" fmla="*/ 1556 h 1607"/>
                  <a:gd name="T64" fmla="*/ 809 w 1883"/>
                  <a:gd name="T65" fmla="*/ 1605 h 1607"/>
                  <a:gd name="T66" fmla="*/ 878 w 1883"/>
                  <a:gd name="T67" fmla="*/ 1488 h 1607"/>
                  <a:gd name="T68" fmla="*/ 967 w 1883"/>
                  <a:gd name="T69" fmla="*/ 1421 h 1607"/>
                  <a:gd name="T70" fmla="*/ 995 w 1883"/>
                  <a:gd name="T71" fmla="*/ 1407 h 1607"/>
                  <a:gd name="T72" fmla="*/ 1062 w 1883"/>
                  <a:gd name="T73" fmla="*/ 1388 h 1607"/>
                  <a:gd name="T74" fmla="*/ 1122 w 1883"/>
                  <a:gd name="T75" fmla="*/ 1328 h 1607"/>
                  <a:gd name="T76" fmla="*/ 1205 w 1883"/>
                  <a:gd name="T77" fmla="*/ 1300 h 1607"/>
                  <a:gd name="T78" fmla="*/ 1203 w 1883"/>
                  <a:gd name="T79" fmla="*/ 1221 h 1607"/>
                  <a:gd name="T80" fmla="*/ 1263 w 1883"/>
                  <a:gd name="T81" fmla="*/ 1109 h 1607"/>
                  <a:gd name="T82" fmla="*/ 1303 w 1883"/>
                  <a:gd name="T83" fmla="*/ 1182 h 1607"/>
                  <a:gd name="T84" fmla="*/ 1335 w 1883"/>
                  <a:gd name="T85" fmla="*/ 1142 h 1607"/>
                  <a:gd name="T86" fmla="*/ 1416 w 1883"/>
                  <a:gd name="T87" fmla="*/ 1065 h 1607"/>
                  <a:gd name="T88" fmla="*/ 1482 w 1883"/>
                  <a:gd name="T89" fmla="*/ 1050 h 1607"/>
                  <a:gd name="T90" fmla="*/ 1509 w 1883"/>
                  <a:gd name="T91" fmla="*/ 1102 h 1607"/>
                  <a:gd name="T92" fmla="*/ 1587 w 1883"/>
                  <a:gd name="T93" fmla="*/ 1173 h 1607"/>
                  <a:gd name="T94" fmla="*/ 1617 w 1883"/>
                  <a:gd name="T95" fmla="*/ 1150 h 1607"/>
                  <a:gd name="T96" fmla="*/ 1669 w 1883"/>
                  <a:gd name="T97" fmla="*/ 1098 h 1607"/>
                  <a:gd name="T98" fmla="*/ 1785 w 1883"/>
                  <a:gd name="T99" fmla="*/ 1017 h 1607"/>
                  <a:gd name="T100" fmla="*/ 1878 w 1883"/>
                  <a:gd name="T101" fmla="*/ 935 h 1607"/>
                  <a:gd name="T102" fmla="*/ 1845 w 1883"/>
                  <a:gd name="T103" fmla="*/ 855 h 1607"/>
                  <a:gd name="T104" fmla="*/ 1778 w 1883"/>
                  <a:gd name="T105" fmla="*/ 850 h 1607"/>
                  <a:gd name="T106" fmla="*/ 1733 w 1883"/>
                  <a:gd name="T107" fmla="*/ 779 h 1607"/>
                  <a:gd name="T108" fmla="*/ 1681 w 1883"/>
                  <a:gd name="T109" fmla="*/ 694 h 1607"/>
                  <a:gd name="T110" fmla="*/ 1720 w 1883"/>
                  <a:gd name="T111" fmla="*/ 670 h 1607"/>
                  <a:gd name="T112" fmla="*/ 1746 w 1883"/>
                  <a:gd name="T113" fmla="*/ 596 h 1607"/>
                  <a:gd name="T114" fmla="*/ 1735 w 1883"/>
                  <a:gd name="T115" fmla="*/ 501 h 1607"/>
                  <a:gd name="T116" fmla="*/ 1774 w 1883"/>
                  <a:gd name="T117" fmla="*/ 445 h 1607"/>
                  <a:gd name="T118" fmla="*/ 1824 w 1883"/>
                  <a:gd name="T119" fmla="*/ 431 h 1607"/>
                  <a:gd name="T120" fmla="*/ 1843 w 1883"/>
                  <a:gd name="T121" fmla="*/ 331 h 1607"/>
                  <a:gd name="T122" fmla="*/ 1849 w 1883"/>
                  <a:gd name="T123" fmla="*/ 22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 name="Freeform 6"/>
              <p:cNvSpPr>
                <a:spLocks/>
              </p:cNvSpPr>
              <p:nvPr/>
            </p:nvSpPr>
            <p:spPr bwMode="auto">
              <a:xfrm>
                <a:off x="2560161" y="2751138"/>
                <a:ext cx="1816100" cy="1536700"/>
              </a:xfrm>
              <a:custGeom>
                <a:avLst/>
                <a:gdLst>
                  <a:gd name="T0" fmla="*/ 706 w 1203"/>
                  <a:gd name="T1" fmla="*/ 405 h 1018"/>
                  <a:gd name="T2" fmla="*/ 680 w 1203"/>
                  <a:gd name="T3" fmla="*/ 423 h 1018"/>
                  <a:gd name="T4" fmla="*/ 586 w 1203"/>
                  <a:gd name="T5" fmla="*/ 339 h 1018"/>
                  <a:gd name="T6" fmla="*/ 517 w 1203"/>
                  <a:gd name="T7" fmla="*/ 283 h 1018"/>
                  <a:gd name="T8" fmla="*/ 524 w 1203"/>
                  <a:gd name="T9" fmla="*/ 207 h 1018"/>
                  <a:gd name="T10" fmla="*/ 448 w 1203"/>
                  <a:gd name="T11" fmla="*/ 228 h 1018"/>
                  <a:gd name="T12" fmla="*/ 390 w 1203"/>
                  <a:gd name="T13" fmla="*/ 154 h 1018"/>
                  <a:gd name="T14" fmla="*/ 363 w 1203"/>
                  <a:gd name="T15" fmla="*/ 64 h 1018"/>
                  <a:gd name="T16" fmla="*/ 338 w 1203"/>
                  <a:gd name="T17" fmla="*/ 19 h 1018"/>
                  <a:gd name="T18" fmla="*/ 277 w 1203"/>
                  <a:gd name="T19" fmla="*/ 40 h 1018"/>
                  <a:gd name="T20" fmla="*/ 234 w 1203"/>
                  <a:gd name="T21" fmla="*/ 83 h 1018"/>
                  <a:gd name="T22" fmla="*/ 129 w 1203"/>
                  <a:gd name="T23" fmla="*/ 117 h 1018"/>
                  <a:gd name="T24" fmla="*/ 66 w 1203"/>
                  <a:gd name="T25" fmla="*/ 192 h 1018"/>
                  <a:gd name="T26" fmla="*/ 4 w 1203"/>
                  <a:gd name="T27" fmla="*/ 243 h 1018"/>
                  <a:gd name="T28" fmla="*/ 86 w 1203"/>
                  <a:gd name="T29" fmla="*/ 314 h 1018"/>
                  <a:gd name="T30" fmla="*/ 148 w 1203"/>
                  <a:gd name="T31" fmla="*/ 334 h 1018"/>
                  <a:gd name="T32" fmla="*/ 296 w 1203"/>
                  <a:gd name="T33" fmla="*/ 395 h 1018"/>
                  <a:gd name="T34" fmla="*/ 400 w 1203"/>
                  <a:gd name="T35" fmla="*/ 373 h 1018"/>
                  <a:gd name="T36" fmla="*/ 490 w 1203"/>
                  <a:gd name="T37" fmla="*/ 412 h 1018"/>
                  <a:gd name="T38" fmla="*/ 568 w 1203"/>
                  <a:gd name="T39" fmla="*/ 442 h 1018"/>
                  <a:gd name="T40" fmla="*/ 690 w 1203"/>
                  <a:gd name="T41" fmla="*/ 535 h 1018"/>
                  <a:gd name="T42" fmla="*/ 723 w 1203"/>
                  <a:gd name="T43" fmla="*/ 579 h 1018"/>
                  <a:gd name="T44" fmla="*/ 715 w 1203"/>
                  <a:gd name="T45" fmla="*/ 760 h 1018"/>
                  <a:gd name="T46" fmla="*/ 665 w 1203"/>
                  <a:gd name="T47" fmla="*/ 848 h 1018"/>
                  <a:gd name="T48" fmla="*/ 591 w 1203"/>
                  <a:gd name="T49" fmla="*/ 879 h 1018"/>
                  <a:gd name="T50" fmla="*/ 658 w 1203"/>
                  <a:gd name="T51" fmla="*/ 930 h 1018"/>
                  <a:gd name="T52" fmla="*/ 689 w 1203"/>
                  <a:gd name="T53" fmla="*/ 917 h 1018"/>
                  <a:gd name="T54" fmla="*/ 692 w 1203"/>
                  <a:gd name="T55" fmla="*/ 883 h 1018"/>
                  <a:gd name="T56" fmla="*/ 728 w 1203"/>
                  <a:gd name="T57" fmla="*/ 848 h 1018"/>
                  <a:gd name="T58" fmla="*/ 759 w 1203"/>
                  <a:gd name="T59" fmla="*/ 876 h 1018"/>
                  <a:gd name="T60" fmla="*/ 850 w 1203"/>
                  <a:gd name="T61" fmla="*/ 912 h 1018"/>
                  <a:gd name="T62" fmla="*/ 880 w 1203"/>
                  <a:gd name="T63" fmla="*/ 965 h 1018"/>
                  <a:gd name="T64" fmla="*/ 961 w 1203"/>
                  <a:gd name="T65" fmla="*/ 990 h 1018"/>
                  <a:gd name="T66" fmla="*/ 961 w 1203"/>
                  <a:gd name="T67" fmla="*/ 941 h 1018"/>
                  <a:gd name="T68" fmla="*/ 970 w 1203"/>
                  <a:gd name="T69" fmla="*/ 922 h 1018"/>
                  <a:gd name="T70" fmla="*/ 1010 w 1203"/>
                  <a:gd name="T71" fmla="*/ 856 h 1018"/>
                  <a:gd name="T72" fmla="*/ 1015 w 1203"/>
                  <a:gd name="T73" fmla="*/ 810 h 1018"/>
                  <a:gd name="T74" fmla="*/ 1056 w 1203"/>
                  <a:gd name="T75" fmla="*/ 766 h 1018"/>
                  <a:gd name="T76" fmla="*/ 1115 w 1203"/>
                  <a:gd name="T77" fmla="*/ 755 h 1018"/>
                  <a:gd name="T78" fmla="*/ 1175 w 1203"/>
                  <a:gd name="T79" fmla="*/ 732 h 1018"/>
                  <a:gd name="T80" fmla="*/ 1194 w 1203"/>
                  <a:gd name="T81" fmla="*/ 643 h 1018"/>
                  <a:gd name="T82" fmla="*/ 1087 w 1203"/>
                  <a:gd name="T83" fmla="*/ 576 h 1018"/>
                  <a:gd name="T84" fmla="*/ 1043 w 1203"/>
                  <a:gd name="T85" fmla="*/ 648 h 1018"/>
                  <a:gd name="T86" fmla="*/ 1075 w 1203"/>
                  <a:gd name="T87" fmla="*/ 673 h 1018"/>
                  <a:gd name="T88" fmla="*/ 1069 w 1203"/>
                  <a:gd name="T89" fmla="*/ 712 h 1018"/>
                  <a:gd name="T90" fmla="*/ 1025 w 1203"/>
                  <a:gd name="T91" fmla="*/ 725 h 1018"/>
                  <a:gd name="T92" fmla="*/ 986 w 1203"/>
                  <a:gd name="T93" fmla="*/ 749 h 1018"/>
                  <a:gd name="T94" fmla="*/ 956 w 1203"/>
                  <a:gd name="T95" fmla="*/ 721 h 1018"/>
                  <a:gd name="T96" fmla="*/ 938 w 1203"/>
                  <a:gd name="T97" fmla="*/ 676 h 1018"/>
                  <a:gd name="T98" fmla="*/ 924 w 1203"/>
                  <a:gd name="T99" fmla="*/ 628 h 1018"/>
                  <a:gd name="T100" fmla="*/ 860 w 1203"/>
                  <a:gd name="T101" fmla="*/ 549 h 1018"/>
                  <a:gd name="T102" fmla="*/ 787 w 1203"/>
                  <a:gd name="T103" fmla="*/ 495 h 1018"/>
                  <a:gd name="T104" fmla="*/ 791 w 1203"/>
                  <a:gd name="T105" fmla="*/ 442 h 1018"/>
                  <a:gd name="T106" fmla="*/ 857 w 1203"/>
                  <a:gd name="T107" fmla="*/ 374 h 1018"/>
                  <a:gd name="T108" fmla="*/ 779 w 1203"/>
                  <a:gd name="T109" fmla="*/ 3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7" name="Freeform 7"/>
              <p:cNvSpPr>
                <a:spLocks/>
              </p:cNvSpPr>
              <p:nvPr/>
            </p:nvSpPr>
            <p:spPr bwMode="auto">
              <a:xfrm>
                <a:off x="3849211" y="3284538"/>
                <a:ext cx="365125" cy="606425"/>
              </a:xfrm>
              <a:custGeom>
                <a:avLst/>
                <a:gdLst>
                  <a:gd name="T0" fmla="*/ 122 w 242"/>
                  <a:gd name="T1" fmla="*/ 77 h 402"/>
                  <a:gd name="T2" fmla="*/ 122 w 242"/>
                  <a:gd name="T3" fmla="*/ 113 h 402"/>
                  <a:gd name="T4" fmla="*/ 110 w 242"/>
                  <a:gd name="T5" fmla="*/ 144 h 402"/>
                  <a:gd name="T6" fmla="*/ 99 w 242"/>
                  <a:gd name="T7" fmla="*/ 163 h 402"/>
                  <a:gd name="T8" fmla="*/ 97 w 242"/>
                  <a:gd name="T9" fmla="*/ 162 h 402"/>
                  <a:gd name="T10" fmla="*/ 57 w 242"/>
                  <a:gd name="T11" fmla="*/ 171 h 402"/>
                  <a:gd name="T12" fmla="*/ 17 w 242"/>
                  <a:gd name="T13" fmla="*/ 178 h 402"/>
                  <a:gd name="T14" fmla="*/ 11 w 242"/>
                  <a:gd name="T15" fmla="*/ 185 h 402"/>
                  <a:gd name="T16" fmla="*/ 51 w 242"/>
                  <a:gd name="T17" fmla="*/ 189 h 402"/>
                  <a:gd name="T18" fmla="*/ 54 w 242"/>
                  <a:gd name="T19" fmla="*/ 190 h 402"/>
                  <a:gd name="T20" fmla="*/ 63 w 242"/>
                  <a:gd name="T21" fmla="*/ 215 h 402"/>
                  <a:gd name="T22" fmla="*/ 79 w 242"/>
                  <a:gd name="T23" fmla="*/ 244 h 402"/>
                  <a:gd name="T24" fmla="*/ 93 w 242"/>
                  <a:gd name="T25" fmla="*/ 284 h 402"/>
                  <a:gd name="T26" fmla="*/ 94 w 242"/>
                  <a:gd name="T27" fmla="*/ 285 h 402"/>
                  <a:gd name="T28" fmla="*/ 101 w 242"/>
                  <a:gd name="T29" fmla="*/ 306 h 402"/>
                  <a:gd name="T30" fmla="*/ 94 w 242"/>
                  <a:gd name="T31" fmla="*/ 329 h 402"/>
                  <a:gd name="T32" fmla="*/ 95 w 242"/>
                  <a:gd name="T33" fmla="*/ 349 h 402"/>
                  <a:gd name="T34" fmla="*/ 132 w 242"/>
                  <a:gd name="T35" fmla="*/ 371 h 402"/>
                  <a:gd name="T36" fmla="*/ 154 w 242"/>
                  <a:gd name="T37" fmla="*/ 399 h 402"/>
                  <a:gd name="T38" fmla="*/ 165 w 242"/>
                  <a:gd name="T39" fmla="*/ 402 h 402"/>
                  <a:gd name="T40" fmla="*/ 161 w 242"/>
                  <a:gd name="T41" fmla="*/ 367 h 402"/>
                  <a:gd name="T42" fmla="*/ 186 w 242"/>
                  <a:gd name="T43" fmla="*/ 355 h 402"/>
                  <a:gd name="T44" fmla="*/ 187 w 242"/>
                  <a:gd name="T45" fmla="*/ 354 h 402"/>
                  <a:gd name="T46" fmla="*/ 189 w 242"/>
                  <a:gd name="T47" fmla="*/ 355 h 402"/>
                  <a:gd name="T48" fmla="*/ 206 w 242"/>
                  <a:gd name="T49" fmla="*/ 352 h 402"/>
                  <a:gd name="T50" fmla="*/ 209 w 242"/>
                  <a:gd name="T51" fmla="*/ 323 h 402"/>
                  <a:gd name="T52" fmla="*/ 194 w 242"/>
                  <a:gd name="T53" fmla="*/ 306 h 402"/>
                  <a:gd name="T54" fmla="*/ 182 w 242"/>
                  <a:gd name="T55" fmla="*/ 305 h 402"/>
                  <a:gd name="T56" fmla="*/ 175 w 242"/>
                  <a:gd name="T57" fmla="*/ 277 h 402"/>
                  <a:gd name="T58" fmla="*/ 178 w 242"/>
                  <a:gd name="T59" fmla="*/ 221 h 402"/>
                  <a:gd name="T60" fmla="*/ 217 w 242"/>
                  <a:gd name="T61" fmla="*/ 211 h 402"/>
                  <a:gd name="T62" fmla="*/ 242 w 242"/>
                  <a:gd name="T63" fmla="*/ 143 h 402"/>
                  <a:gd name="T64" fmla="*/ 223 w 242"/>
                  <a:gd name="T65" fmla="*/ 126 h 402"/>
                  <a:gd name="T66" fmla="*/ 219 w 242"/>
                  <a:gd name="T67" fmla="*/ 127 h 402"/>
                  <a:gd name="T68" fmla="*/ 202 w 242"/>
                  <a:gd name="T69" fmla="*/ 128 h 402"/>
                  <a:gd name="T70" fmla="*/ 189 w 242"/>
                  <a:gd name="T71" fmla="*/ 112 h 402"/>
                  <a:gd name="T72" fmla="*/ 188 w 242"/>
                  <a:gd name="T73" fmla="*/ 110 h 402"/>
                  <a:gd name="T74" fmla="*/ 192 w 242"/>
                  <a:gd name="T75" fmla="*/ 69 h 402"/>
                  <a:gd name="T76" fmla="*/ 202 w 242"/>
                  <a:gd name="T77" fmla="*/ 49 h 402"/>
                  <a:gd name="T78" fmla="*/ 207 w 242"/>
                  <a:gd name="T79" fmla="*/ 26 h 402"/>
                  <a:gd name="T80" fmla="*/ 170 w 242"/>
                  <a:gd name="T8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8" name="Freeform 8"/>
              <p:cNvSpPr>
                <a:spLocks/>
              </p:cNvSpPr>
              <p:nvPr/>
            </p:nvSpPr>
            <p:spPr bwMode="auto">
              <a:xfrm>
                <a:off x="382111" y="1690688"/>
                <a:ext cx="2597150" cy="1963738"/>
              </a:xfrm>
              <a:custGeom>
                <a:avLst/>
                <a:gdLst>
                  <a:gd name="T0" fmla="*/ 1687 w 1721"/>
                  <a:gd name="T1" fmla="*/ 603 h 1302"/>
                  <a:gd name="T2" fmla="*/ 1615 w 1721"/>
                  <a:gd name="T3" fmla="*/ 538 h 1302"/>
                  <a:gd name="T4" fmla="*/ 1572 w 1721"/>
                  <a:gd name="T5" fmla="*/ 486 h 1302"/>
                  <a:gd name="T6" fmla="*/ 1371 w 1721"/>
                  <a:gd name="T7" fmla="*/ 438 h 1302"/>
                  <a:gd name="T8" fmla="*/ 1382 w 1721"/>
                  <a:gd name="T9" fmla="*/ 237 h 1302"/>
                  <a:gd name="T10" fmla="*/ 1239 w 1721"/>
                  <a:gd name="T11" fmla="*/ 67 h 1302"/>
                  <a:gd name="T12" fmla="*/ 1169 w 1721"/>
                  <a:gd name="T13" fmla="*/ 19 h 1302"/>
                  <a:gd name="T14" fmla="*/ 1058 w 1721"/>
                  <a:gd name="T15" fmla="*/ 162 h 1302"/>
                  <a:gd name="T16" fmla="*/ 814 w 1721"/>
                  <a:gd name="T17" fmla="*/ 295 h 1302"/>
                  <a:gd name="T18" fmla="*/ 769 w 1721"/>
                  <a:gd name="T19" fmla="*/ 304 h 1302"/>
                  <a:gd name="T20" fmla="*/ 624 w 1721"/>
                  <a:gd name="T21" fmla="*/ 292 h 1302"/>
                  <a:gd name="T22" fmla="*/ 645 w 1721"/>
                  <a:gd name="T23" fmla="*/ 443 h 1302"/>
                  <a:gd name="T24" fmla="*/ 618 w 1721"/>
                  <a:gd name="T25" fmla="*/ 522 h 1302"/>
                  <a:gd name="T26" fmla="*/ 597 w 1721"/>
                  <a:gd name="T27" fmla="*/ 519 h 1302"/>
                  <a:gd name="T28" fmla="*/ 533 w 1721"/>
                  <a:gd name="T29" fmla="*/ 591 h 1302"/>
                  <a:gd name="T30" fmla="*/ 434 w 1721"/>
                  <a:gd name="T31" fmla="*/ 617 h 1302"/>
                  <a:gd name="T32" fmla="*/ 242 w 1721"/>
                  <a:gd name="T33" fmla="*/ 669 h 1302"/>
                  <a:gd name="T34" fmla="*/ 139 w 1721"/>
                  <a:gd name="T35" fmla="*/ 653 h 1302"/>
                  <a:gd name="T36" fmla="*/ 87 w 1721"/>
                  <a:gd name="T37" fmla="*/ 635 h 1302"/>
                  <a:gd name="T38" fmla="*/ 12 w 1721"/>
                  <a:gd name="T39" fmla="*/ 749 h 1302"/>
                  <a:gd name="T40" fmla="*/ 70 w 1721"/>
                  <a:gd name="T41" fmla="*/ 801 h 1302"/>
                  <a:gd name="T42" fmla="*/ 54 w 1721"/>
                  <a:gd name="T43" fmla="*/ 940 h 1302"/>
                  <a:gd name="T44" fmla="*/ 56 w 1721"/>
                  <a:gd name="T45" fmla="*/ 970 h 1302"/>
                  <a:gd name="T46" fmla="*/ 159 w 1721"/>
                  <a:gd name="T47" fmla="*/ 1101 h 1302"/>
                  <a:gd name="T48" fmla="*/ 225 w 1721"/>
                  <a:gd name="T49" fmla="*/ 1170 h 1302"/>
                  <a:gd name="T50" fmla="*/ 277 w 1721"/>
                  <a:gd name="T51" fmla="*/ 1294 h 1302"/>
                  <a:gd name="T52" fmla="*/ 342 w 1721"/>
                  <a:gd name="T53" fmla="*/ 1301 h 1302"/>
                  <a:gd name="T54" fmla="*/ 382 w 1721"/>
                  <a:gd name="T55" fmla="*/ 1230 h 1302"/>
                  <a:gd name="T56" fmla="*/ 436 w 1721"/>
                  <a:gd name="T57" fmla="*/ 1236 h 1302"/>
                  <a:gd name="T58" fmla="*/ 607 w 1721"/>
                  <a:gd name="T59" fmla="*/ 1228 h 1302"/>
                  <a:gd name="T60" fmla="*/ 661 w 1721"/>
                  <a:gd name="T61" fmla="*/ 1267 h 1302"/>
                  <a:gd name="T62" fmla="*/ 751 w 1721"/>
                  <a:gd name="T63" fmla="*/ 1266 h 1302"/>
                  <a:gd name="T64" fmla="*/ 950 w 1721"/>
                  <a:gd name="T65" fmla="*/ 1241 h 1302"/>
                  <a:gd name="T66" fmla="*/ 1088 w 1721"/>
                  <a:gd name="T67" fmla="*/ 1246 h 1302"/>
                  <a:gd name="T68" fmla="*/ 1176 w 1721"/>
                  <a:gd name="T69" fmla="*/ 1277 h 1302"/>
                  <a:gd name="T70" fmla="*/ 1247 w 1721"/>
                  <a:gd name="T71" fmla="*/ 1296 h 1302"/>
                  <a:gd name="T72" fmla="*/ 1238 w 1721"/>
                  <a:gd name="T73" fmla="*/ 1240 h 1302"/>
                  <a:gd name="T74" fmla="*/ 1257 w 1721"/>
                  <a:gd name="T75" fmla="*/ 1216 h 1302"/>
                  <a:gd name="T76" fmla="*/ 1263 w 1721"/>
                  <a:gd name="T77" fmla="*/ 1177 h 1302"/>
                  <a:gd name="T78" fmla="*/ 1216 w 1721"/>
                  <a:gd name="T79" fmla="*/ 1131 h 1302"/>
                  <a:gd name="T80" fmla="*/ 1218 w 1721"/>
                  <a:gd name="T81" fmla="*/ 1092 h 1302"/>
                  <a:gd name="T82" fmla="*/ 1304 w 1721"/>
                  <a:gd name="T83" fmla="*/ 1046 h 1302"/>
                  <a:gd name="T84" fmla="*/ 1391 w 1721"/>
                  <a:gd name="T85" fmla="*/ 1029 h 1302"/>
                  <a:gd name="T86" fmla="*/ 1435 w 1721"/>
                  <a:gd name="T87" fmla="*/ 990 h 1302"/>
                  <a:gd name="T88" fmla="*/ 1437 w 1721"/>
                  <a:gd name="T89" fmla="*/ 970 h 1302"/>
                  <a:gd name="T90" fmla="*/ 1443 w 1721"/>
                  <a:gd name="T91" fmla="*/ 906 h 1302"/>
                  <a:gd name="T92" fmla="*/ 1542 w 1721"/>
                  <a:gd name="T93" fmla="*/ 831 h 1302"/>
                  <a:gd name="T94" fmla="*/ 1590 w 1721"/>
                  <a:gd name="T95" fmla="*/ 797 h 1302"/>
                  <a:gd name="T96" fmla="*/ 1675 w 1721"/>
                  <a:gd name="T97" fmla="*/ 776 h 1302"/>
                  <a:gd name="T98" fmla="*/ 1709 w 1721"/>
                  <a:gd name="T99" fmla="*/ 743 h 1302"/>
                  <a:gd name="T100" fmla="*/ 1719 w 1721"/>
                  <a:gd name="T101" fmla="*/ 702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9" name="Freeform 9"/>
              <p:cNvSpPr>
                <a:spLocks/>
              </p:cNvSpPr>
              <p:nvPr/>
            </p:nvSpPr>
            <p:spPr bwMode="auto">
              <a:xfrm>
                <a:off x="2064861" y="3232150"/>
                <a:ext cx="1616075" cy="1160463"/>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0" name="Freeform 10"/>
              <p:cNvSpPr>
                <a:spLocks/>
              </p:cNvSpPr>
              <p:nvPr/>
            </p:nvSpPr>
            <p:spPr bwMode="auto">
              <a:xfrm>
                <a:off x="2991961" y="4044950"/>
                <a:ext cx="1400175" cy="1227138"/>
              </a:xfrm>
              <a:custGeom>
                <a:avLst/>
                <a:gdLst>
                  <a:gd name="T0" fmla="*/ 27 w 928"/>
                  <a:gd name="T1" fmla="*/ 37 h 814"/>
                  <a:gd name="T2" fmla="*/ 23 w 928"/>
                  <a:gd name="T3" fmla="*/ 93 h 814"/>
                  <a:gd name="T4" fmla="*/ 13 w 928"/>
                  <a:gd name="T5" fmla="*/ 151 h 814"/>
                  <a:gd name="T6" fmla="*/ 52 w 928"/>
                  <a:gd name="T7" fmla="*/ 182 h 814"/>
                  <a:gd name="T8" fmla="*/ 94 w 928"/>
                  <a:gd name="T9" fmla="*/ 255 h 814"/>
                  <a:gd name="T10" fmla="*/ 98 w 928"/>
                  <a:gd name="T11" fmla="*/ 323 h 814"/>
                  <a:gd name="T12" fmla="*/ 120 w 928"/>
                  <a:gd name="T13" fmla="*/ 378 h 814"/>
                  <a:gd name="T14" fmla="*/ 132 w 928"/>
                  <a:gd name="T15" fmla="*/ 461 h 814"/>
                  <a:gd name="T16" fmla="*/ 125 w 928"/>
                  <a:gd name="T17" fmla="*/ 576 h 814"/>
                  <a:gd name="T18" fmla="*/ 146 w 928"/>
                  <a:gd name="T19" fmla="*/ 609 h 814"/>
                  <a:gd name="T20" fmla="*/ 165 w 928"/>
                  <a:gd name="T21" fmla="*/ 561 h 814"/>
                  <a:gd name="T22" fmla="*/ 206 w 928"/>
                  <a:gd name="T23" fmla="*/ 581 h 814"/>
                  <a:gd name="T24" fmla="*/ 226 w 928"/>
                  <a:gd name="T25" fmla="*/ 625 h 814"/>
                  <a:gd name="T26" fmla="*/ 269 w 928"/>
                  <a:gd name="T27" fmla="*/ 630 h 814"/>
                  <a:gd name="T28" fmla="*/ 316 w 928"/>
                  <a:gd name="T29" fmla="*/ 735 h 814"/>
                  <a:gd name="T30" fmla="*/ 324 w 928"/>
                  <a:gd name="T31" fmla="*/ 788 h 814"/>
                  <a:gd name="T32" fmla="*/ 347 w 928"/>
                  <a:gd name="T33" fmla="*/ 812 h 814"/>
                  <a:gd name="T34" fmla="*/ 404 w 928"/>
                  <a:gd name="T35" fmla="*/ 773 h 814"/>
                  <a:gd name="T36" fmla="*/ 434 w 928"/>
                  <a:gd name="T37" fmla="*/ 707 h 814"/>
                  <a:gd name="T38" fmla="*/ 458 w 928"/>
                  <a:gd name="T39" fmla="*/ 672 h 814"/>
                  <a:gd name="T40" fmla="*/ 493 w 928"/>
                  <a:gd name="T41" fmla="*/ 620 h 814"/>
                  <a:gd name="T42" fmla="*/ 516 w 928"/>
                  <a:gd name="T43" fmla="*/ 576 h 814"/>
                  <a:gd name="T44" fmla="*/ 583 w 928"/>
                  <a:gd name="T45" fmla="*/ 595 h 814"/>
                  <a:gd name="T46" fmla="*/ 606 w 928"/>
                  <a:gd name="T47" fmla="*/ 622 h 814"/>
                  <a:gd name="T48" fmla="*/ 633 w 928"/>
                  <a:gd name="T49" fmla="*/ 614 h 814"/>
                  <a:gd name="T50" fmla="*/ 675 w 928"/>
                  <a:gd name="T51" fmla="*/ 657 h 814"/>
                  <a:gd name="T52" fmla="*/ 726 w 928"/>
                  <a:gd name="T53" fmla="*/ 615 h 814"/>
                  <a:gd name="T54" fmla="*/ 697 w 928"/>
                  <a:gd name="T55" fmla="*/ 603 h 814"/>
                  <a:gd name="T56" fmla="*/ 685 w 928"/>
                  <a:gd name="T57" fmla="*/ 555 h 814"/>
                  <a:gd name="T58" fmla="*/ 726 w 928"/>
                  <a:gd name="T59" fmla="*/ 553 h 814"/>
                  <a:gd name="T60" fmla="*/ 683 w 928"/>
                  <a:gd name="T61" fmla="*/ 493 h 814"/>
                  <a:gd name="T62" fmla="*/ 672 w 928"/>
                  <a:gd name="T63" fmla="*/ 429 h 814"/>
                  <a:gd name="T64" fmla="*/ 801 w 928"/>
                  <a:gd name="T65" fmla="*/ 378 h 814"/>
                  <a:gd name="T66" fmla="*/ 865 w 928"/>
                  <a:gd name="T67" fmla="*/ 320 h 814"/>
                  <a:gd name="T68" fmla="*/ 878 w 928"/>
                  <a:gd name="T69" fmla="*/ 294 h 814"/>
                  <a:gd name="T70" fmla="*/ 907 w 928"/>
                  <a:gd name="T71" fmla="*/ 226 h 814"/>
                  <a:gd name="T72" fmla="*/ 859 w 928"/>
                  <a:gd name="T73" fmla="*/ 207 h 814"/>
                  <a:gd name="T74" fmla="*/ 833 w 928"/>
                  <a:gd name="T75" fmla="*/ 180 h 814"/>
                  <a:gd name="T76" fmla="*/ 803 w 928"/>
                  <a:gd name="T77" fmla="*/ 192 h 814"/>
                  <a:gd name="T78" fmla="*/ 786 w 928"/>
                  <a:gd name="T79" fmla="*/ 165 h 814"/>
                  <a:gd name="T80" fmla="*/ 759 w 928"/>
                  <a:gd name="T81" fmla="*/ 163 h 814"/>
                  <a:gd name="T82" fmla="*/ 694 w 928"/>
                  <a:gd name="T83" fmla="*/ 153 h 814"/>
                  <a:gd name="T84" fmla="*/ 667 w 928"/>
                  <a:gd name="T85" fmla="*/ 157 h 814"/>
                  <a:gd name="T86" fmla="*/ 580 w 928"/>
                  <a:gd name="T87" fmla="*/ 146 h 814"/>
                  <a:gd name="T88" fmla="*/ 573 w 928"/>
                  <a:gd name="T89" fmla="*/ 102 h 814"/>
                  <a:gd name="T90" fmla="*/ 475 w 928"/>
                  <a:gd name="T91" fmla="*/ 43 h 814"/>
                  <a:gd name="T92" fmla="*/ 431 w 928"/>
                  <a:gd name="T93" fmla="*/ 15 h 814"/>
                  <a:gd name="T94" fmla="*/ 422 w 928"/>
                  <a:gd name="T95" fmla="*/ 81 h 814"/>
                  <a:gd name="T96" fmla="*/ 370 w 928"/>
                  <a:gd name="T97" fmla="*/ 86 h 814"/>
                  <a:gd name="T98" fmla="*/ 345 w 928"/>
                  <a:gd name="T99" fmla="*/ 110 h 814"/>
                  <a:gd name="T100" fmla="*/ 322 w 928"/>
                  <a:gd name="T101" fmla="*/ 145 h 814"/>
                  <a:gd name="T102" fmla="*/ 250 w 928"/>
                  <a:gd name="T103" fmla="*/ 178 h 814"/>
                  <a:gd name="T104" fmla="*/ 205 w 928"/>
                  <a:gd name="T105" fmla="*/ 133 h 814"/>
                  <a:gd name="T106" fmla="*/ 166 w 928"/>
                  <a:gd name="T107" fmla="*/ 124 h 814"/>
                  <a:gd name="T108" fmla="*/ 130 w 928"/>
                  <a:gd name="T109" fmla="*/ 81 h 814"/>
                  <a:gd name="T110" fmla="*/ 90 w 928"/>
                  <a:gd name="T111" fmla="*/ 2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1" name="Freeform 11"/>
              <p:cNvSpPr>
                <a:spLocks/>
              </p:cNvSpPr>
              <p:nvPr/>
            </p:nvSpPr>
            <p:spPr bwMode="auto">
              <a:xfrm>
                <a:off x="667861" y="3549650"/>
                <a:ext cx="2505075" cy="1519238"/>
              </a:xfrm>
              <a:custGeom>
                <a:avLst/>
                <a:gdLst>
                  <a:gd name="T0" fmla="*/ 177 w 1661"/>
                  <a:gd name="T1" fmla="*/ 45 h 1007"/>
                  <a:gd name="T2" fmla="*/ 90 w 1661"/>
                  <a:gd name="T3" fmla="*/ 76 h 1007"/>
                  <a:gd name="T4" fmla="*/ 57 w 1661"/>
                  <a:gd name="T5" fmla="*/ 140 h 1007"/>
                  <a:gd name="T6" fmla="*/ 27 w 1661"/>
                  <a:gd name="T7" fmla="*/ 275 h 1007"/>
                  <a:gd name="T8" fmla="*/ 23 w 1661"/>
                  <a:gd name="T9" fmla="*/ 313 h 1007"/>
                  <a:gd name="T10" fmla="*/ 82 w 1661"/>
                  <a:gd name="T11" fmla="*/ 435 h 1007"/>
                  <a:gd name="T12" fmla="*/ 171 w 1661"/>
                  <a:gd name="T13" fmla="*/ 537 h 1007"/>
                  <a:gd name="T14" fmla="*/ 244 w 1661"/>
                  <a:gd name="T15" fmla="*/ 515 h 1007"/>
                  <a:gd name="T16" fmla="*/ 312 w 1661"/>
                  <a:gd name="T17" fmla="*/ 604 h 1007"/>
                  <a:gd name="T18" fmla="*/ 384 w 1661"/>
                  <a:gd name="T19" fmla="*/ 658 h 1007"/>
                  <a:gd name="T20" fmla="*/ 415 w 1661"/>
                  <a:gd name="T21" fmla="*/ 713 h 1007"/>
                  <a:gd name="T22" fmla="*/ 499 w 1661"/>
                  <a:gd name="T23" fmla="*/ 771 h 1007"/>
                  <a:gd name="T24" fmla="*/ 539 w 1661"/>
                  <a:gd name="T25" fmla="*/ 794 h 1007"/>
                  <a:gd name="T26" fmla="*/ 624 w 1661"/>
                  <a:gd name="T27" fmla="*/ 827 h 1007"/>
                  <a:gd name="T28" fmla="*/ 791 w 1661"/>
                  <a:gd name="T29" fmla="*/ 854 h 1007"/>
                  <a:gd name="T30" fmla="*/ 784 w 1661"/>
                  <a:gd name="T31" fmla="*/ 921 h 1007"/>
                  <a:gd name="T32" fmla="*/ 1022 w 1661"/>
                  <a:gd name="T33" fmla="*/ 893 h 1007"/>
                  <a:gd name="T34" fmla="*/ 1048 w 1661"/>
                  <a:gd name="T35" fmla="*/ 972 h 1007"/>
                  <a:gd name="T36" fmla="*/ 1265 w 1661"/>
                  <a:gd name="T37" fmla="*/ 941 h 1007"/>
                  <a:gd name="T38" fmla="*/ 1354 w 1661"/>
                  <a:gd name="T39" fmla="*/ 895 h 1007"/>
                  <a:gd name="T40" fmla="*/ 1503 w 1661"/>
                  <a:gd name="T41" fmla="*/ 947 h 1007"/>
                  <a:gd name="T42" fmla="*/ 1504 w 1661"/>
                  <a:gd name="T43" fmla="*/ 942 h 1007"/>
                  <a:gd name="T44" fmla="*/ 1575 w 1661"/>
                  <a:gd name="T45" fmla="*/ 918 h 1007"/>
                  <a:gd name="T46" fmla="*/ 1604 w 1661"/>
                  <a:gd name="T47" fmla="*/ 874 h 1007"/>
                  <a:gd name="T48" fmla="*/ 1648 w 1661"/>
                  <a:gd name="T49" fmla="*/ 739 h 1007"/>
                  <a:gd name="T50" fmla="*/ 1628 w 1661"/>
                  <a:gd name="T51" fmla="*/ 653 h 1007"/>
                  <a:gd name="T52" fmla="*/ 1588 w 1661"/>
                  <a:gd name="T53" fmla="*/ 545 h 1007"/>
                  <a:gd name="T54" fmla="*/ 1566 w 1661"/>
                  <a:gd name="T55" fmla="*/ 504 h 1007"/>
                  <a:gd name="T56" fmla="*/ 1540 w 1661"/>
                  <a:gd name="T57" fmla="*/ 519 h 1007"/>
                  <a:gd name="T58" fmla="*/ 1473 w 1661"/>
                  <a:gd name="T59" fmla="*/ 535 h 1007"/>
                  <a:gd name="T60" fmla="*/ 1405 w 1661"/>
                  <a:gd name="T61" fmla="*/ 562 h 1007"/>
                  <a:gd name="T62" fmla="*/ 1355 w 1661"/>
                  <a:gd name="T63" fmla="*/ 501 h 1007"/>
                  <a:gd name="T64" fmla="*/ 1309 w 1661"/>
                  <a:gd name="T65" fmla="*/ 453 h 1007"/>
                  <a:gd name="T66" fmla="*/ 1170 w 1661"/>
                  <a:gd name="T67" fmla="*/ 438 h 1007"/>
                  <a:gd name="T68" fmla="*/ 1065 w 1661"/>
                  <a:gd name="T69" fmla="*/ 393 h 1007"/>
                  <a:gd name="T70" fmla="*/ 1028 w 1661"/>
                  <a:gd name="T71" fmla="*/ 352 h 1007"/>
                  <a:gd name="T72" fmla="*/ 973 w 1661"/>
                  <a:gd name="T73" fmla="*/ 356 h 1007"/>
                  <a:gd name="T74" fmla="*/ 916 w 1661"/>
                  <a:gd name="T75" fmla="*/ 257 h 1007"/>
                  <a:gd name="T76" fmla="*/ 941 w 1661"/>
                  <a:gd name="T77" fmla="*/ 193 h 1007"/>
                  <a:gd name="T78" fmla="*/ 943 w 1661"/>
                  <a:gd name="T79" fmla="*/ 103 h 1007"/>
                  <a:gd name="T80" fmla="*/ 944 w 1661"/>
                  <a:gd name="T81" fmla="*/ 55 h 1007"/>
                  <a:gd name="T82" fmla="*/ 936 w 1661"/>
                  <a:gd name="T83" fmla="*/ 52 h 1007"/>
                  <a:gd name="T84" fmla="*/ 915 w 1661"/>
                  <a:gd name="T85" fmla="*/ 39 h 1007"/>
                  <a:gd name="T86" fmla="*/ 806 w 1661"/>
                  <a:gd name="T87" fmla="*/ 5 h 1007"/>
                  <a:gd name="T88" fmla="*/ 686 w 1661"/>
                  <a:gd name="T89" fmla="*/ 29 h 1007"/>
                  <a:gd name="T90" fmla="*/ 584 w 1661"/>
                  <a:gd name="T91" fmla="*/ 47 h 1007"/>
                  <a:gd name="T92" fmla="*/ 544 w 1661"/>
                  <a:gd name="T93" fmla="*/ 52 h 1007"/>
                  <a:gd name="T94" fmla="*/ 453 w 1661"/>
                  <a:gd name="T95" fmla="*/ 47 h 1007"/>
                  <a:gd name="T96" fmla="*/ 402 w 1661"/>
                  <a:gd name="T97" fmla="*/ 0 h 1007"/>
                  <a:gd name="T98" fmla="*/ 356 w 1661"/>
                  <a:gd name="T99" fmla="*/ 24 h 1007"/>
                  <a:gd name="T100" fmla="*/ 244 w 1661"/>
                  <a:gd name="T101" fmla="*/ 1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2" name="Freeform 12"/>
              <p:cNvSpPr>
                <a:spLocks/>
              </p:cNvSpPr>
              <p:nvPr/>
            </p:nvSpPr>
            <p:spPr bwMode="auto">
              <a:xfrm>
                <a:off x="2952273" y="4813300"/>
                <a:ext cx="1128713" cy="1181100"/>
              </a:xfrm>
              <a:custGeom>
                <a:avLst/>
                <a:gdLst>
                  <a:gd name="T0" fmla="*/ 24 w 749"/>
                  <a:gd name="T1" fmla="*/ 481 h 782"/>
                  <a:gd name="T2" fmla="*/ 106 w 749"/>
                  <a:gd name="T3" fmla="*/ 477 h 782"/>
                  <a:gd name="T4" fmla="*/ 111 w 749"/>
                  <a:gd name="T5" fmla="*/ 514 h 782"/>
                  <a:gd name="T6" fmla="*/ 177 w 749"/>
                  <a:gd name="T7" fmla="*/ 583 h 782"/>
                  <a:gd name="T8" fmla="*/ 189 w 749"/>
                  <a:gd name="T9" fmla="*/ 686 h 782"/>
                  <a:gd name="T10" fmla="*/ 290 w 749"/>
                  <a:gd name="T11" fmla="*/ 713 h 782"/>
                  <a:gd name="T12" fmla="*/ 310 w 749"/>
                  <a:gd name="T13" fmla="*/ 744 h 782"/>
                  <a:gd name="T14" fmla="*/ 356 w 749"/>
                  <a:gd name="T15" fmla="*/ 782 h 782"/>
                  <a:gd name="T16" fmla="*/ 358 w 749"/>
                  <a:gd name="T17" fmla="*/ 750 h 782"/>
                  <a:gd name="T18" fmla="*/ 354 w 749"/>
                  <a:gd name="T19" fmla="*/ 643 h 782"/>
                  <a:gd name="T20" fmla="*/ 425 w 749"/>
                  <a:gd name="T21" fmla="*/ 621 h 782"/>
                  <a:gd name="T22" fmla="*/ 500 w 749"/>
                  <a:gd name="T23" fmla="*/ 621 h 782"/>
                  <a:gd name="T24" fmla="*/ 578 w 749"/>
                  <a:gd name="T25" fmla="*/ 614 h 782"/>
                  <a:gd name="T26" fmla="*/ 674 w 749"/>
                  <a:gd name="T27" fmla="*/ 556 h 782"/>
                  <a:gd name="T28" fmla="*/ 698 w 749"/>
                  <a:gd name="T29" fmla="*/ 564 h 782"/>
                  <a:gd name="T30" fmla="*/ 711 w 749"/>
                  <a:gd name="T31" fmla="*/ 568 h 782"/>
                  <a:gd name="T32" fmla="*/ 749 w 749"/>
                  <a:gd name="T33" fmla="*/ 541 h 782"/>
                  <a:gd name="T34" fmla="*/ 722 w 749"/>
                  <a:gd name="T35" fmla="*/ 512 h 782"/>
                  <a:gd name="T36" fmla="*/ 663 w 749"/>
                  <a:gd name="T37" fmla="*/ 476 h 782"/>
                  <a:gd name="T38" fmla="*/ 621 w 749"/>
                  <a:gd name="T39" fmla="*/ 479 h 782"/>
                  <a:gd name="T40" fmla="*/ 607 w 749"/>
                  <a:gd name="T41" fmla="*/ 448 h 782"/>
                  <a:gd name="T42" fmla="*/ 616 w 749"/>
                  <a:gd name="T43" fmla="*/ 408 h 782"/>
                  <a:gd name="T44" fmla="*/ 595 w 749"/>
                  <a:gd name="T45" fmla="*/ 359 h 782"/>
                  <a:gd name="T46" fmla="*/ 612 w 749"/>
                  <a:gd name="T47" fmla="*/ 278 h 782"/>
                  <a:gd name="T48" fmla="*/ 569 w 749"/>
                  <a:gd name="T49" fmla="*/ 269 h 782"/>
                  <a:gd name="T50" fmla="*/ 527 w 749"/>
                  <a:gd name="T51" fmla="*/ 220 h 782"/>
                  <a:gd name="T52" fmla="*/ 522 w 749"/>
                  <a:gd name="T53" fmla="*/ 196 h 782"/>
                  <a:gd name="T54" fmla="*/ 542 w 749"/>
                  <a:gd name="T55" fmla="*/ 173 h 782"/>
                  <a:gd name="T56" fmla="*/ 620 w 749"/>
                  <a:gd name="T57" fmla="*/ 165 h 782"/>
                  <a:gd name="T58" fmla="*/ 639 w 749"/>
                  <a:gd name="T59" fmla="*/ 173 h 782"/>
                  <a:gd name="T60" fmla="*/ 674 w 749"/>
                  <a:gd name="T61" fmla="*/ 141 h 782"/>
                  <a:gd name="T62" fmla="*/ 618 w 749"/>
                  <a:gd name="T63" fmla="*/ 136 h 782"/>
                  <a:gd name="T64" fmla="*/ 597 w 749"/>
                  <a:gd name="T65" fmla="*/ 117 h 782"/>
                  <a:gd name="T66" fmla="*/ 585 w 749"/>
                  <a:gd name="T67" fmla="*/ 58 h 782"/>
                  <a:gd name="T68" fmla="*/ 522 w 749"/>
                  <a:gd name="T69" fmla="*/ 88 h 782"/>
                  <a:gd name="T70" fmla="*/ 528 w 749"/>
                  <a:gd name="T71" fmla="*/ 131 h 782"/>
                  <a:gd name="T72" fmla="*/ 507 w 749"/>
                  <a:gd name="T73" fmla="*/ 162 h 782"/>
                  <a:gd name="T74" fmla="*/ 481 w 749"/>
                  <a:gd name="T75" fmla="*/ 224 h 782"/>
                  <a:gd name="T76" fmla="*/ 482 w 749"/>
                  <a:gd name="T77" fmla="*/ 257 h 782"/>
                  <a:gd name="T78" fmla="*/ 467 w 749"/>
                  <a:gd name="T79" fmla="*/ 275 h 782"/>
                  <a:gd name="T80" fmla="*/ 455 w 749"/>
                  <a:gd name="T81" fmla="*/ 281 h 782"/>
                  <a:gd name="T82" fmla="*/ 404 w 749"/>
                  <a:gd name="T83" fmla="*/ 294 h 782"/>
                  <a:gd name="T84" fmla="*/ 364 w 749"/>
                  <a:gd name="T85" fmla="*/ 289 h 782"/>
                  <a:gd name="T86" fmla="*/ 339 w 749"/>
                  <a:gd name="T87" fmla="*/ 279 h 782"/>
                  <a:gd name="T88" fmla="*/ 321 w 749"/>
                  <a:gd name="T89" fmla="*/ 220 h 782"/>
                  <a:gd name="T90" fmla="*/ 296 w 749"/>
                  <a:gd name="T91" fmla="*/ 167 h 782"/>
                  <a:gd name="T92" fmla="*/ 289 w 749"/>
                  <a:gd name="T93" fmla="*/ 150 h 782"/>
                  <a:gd name="T94" fmla="*/ 263 w 749"/>
                  <a:gd name="T95" fmla="*/ 136 h 782"/>
                  <a:gd name="T96" fmla="*/ 227 w 749"/>
                  <a:gd name="T97" fmla="*/ 116 h 782"/>
                  <a:gd name="T98" fmla="*/ 225 w 749"/>
                  <a:gd name="T99" fmla="*/ 91 h 782"/>
                  <a:gd name="T100" fmla="*/ 202 w 749"/>
                  <a:gd name="T101" fmla="*/ 76 h 782"/>
                  <a:gd name="T102" fmla="*/ 159 w 749"/>
                  <a:gd name="T103" fmla="*/ 109 h 782"/>
                  <a:gd name="T104" fmla="*/ 130 w 749"/>
                  <a:gd name="T105" fmla="*/ 54 h 782"/>
                  <a:gd name="T106" fmla="*/ 104 w 749"/>
                  <a:gd name="T107" fmla="*/ 27 h 782"/>
                  <a:gd name="T108" fmla="*/ 74 w 749"/>
                  <a:gd name="T109" fmla="*/ 86 h 782"/>
                  <a:gd name="T110" fmla="*/ 73 w 749"/>
                  <a:gd name="T111" fmla="*/ 141 h 782"/>
                  <a:gd name="T112" fmla="*/ 119 w 749"/>
                  <a:gd name="T113" fmla="*/ 183 h 782"/>
                  <a:gd name="T114" fmla="*/ 81 w 749"/>
                  <a:gd name="T115" fmla="*/ 336 h 782"/>
                  <a:gd name="T116" fmla="*/ 3 w 749"/>
                  <a:gd name="T117" fmla="*/ 458 h 782"/>
                  <a:gd name="T118" fmla="*/ 4 w 749"/>
                  <a:gd name="T119" fmla="*/ 47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3" name="Freeform 13"/>
              <p:cNvSpPr>
                <a:spLocks/>
              </p:cNvSpPr>
              <p:nvPr/>
            </p:nvSpPr>
            <p:spPr bwMode="auto">
              <a:xfrm>
                <a:off x="3760311" y="4795838"/>
                <a:ext cx="763588" cy="660400"/>
              </a:xfrm>
              <a:custGeom>
                <a:avLst/>
                <a:gdLst>
                  <a:gd name="T0" fmla="*/ 377 w 506"/>
                  <a:gd name="T1" fmla="*/ 20 h 438"/>
                  <a:gd name="T2" fmla="*/ 346 w 506"/>
                  <a:gd name="T3" fmla="*/ 26 h 438"/>
                  <a:gd name="T4" fmla="*/ 342 w 506"/>
                  <a:gd name="T5" fmla="*/ 1 h 438"/>
                  <a:gd name="T6" fmla="*/ 331 w 506"/>
                  <a:gd name="T7" fmla="*/ 26 h 438"/>
                  <a:gd name="T8" fmla="*/ 314 w 506"/>
                  <a:gd name="T9" fmla="*/ 47 h 438"/>
                  <a:gd name="T10" fmla="*/ 285 w 506"/>
                  <a:gd name="T11" fmla="*/ 46 h 438"/>
                  <a:gd name="T12" fmla="*/ 280 w 506"/>
                  <a:gd name="T13" fmla="*/ 66 h 438"/>
                  <a:gd name="T14" fmla="*/ 250 w 506"/>
                  <a:gd name="T15" fmla="*/ 74 h 438"/>
                  <a:gd name="T16" fmla="*/ 239 w 506"/>
                  <a:gd name="T17" fmla="*/ 80 h 438"/>
                  <a:gd name="T18" fmla="*/ 212 w 506"/>
                  <a:gd name="T19" fmla="*/ 70 h 438"/>
                  <a:gd name="T20" fmla="*/ 194 w 506"/>
                  <a:gd name="T21" fmla="*/ 63 h 438"/>
                  <a:gd name="T22" fmla="*/ 223 w 506"/>
                  <a:gd name="T23" fmla="*/ 107 h 438"/>
                  <a:gd name="T24" fmla="*/ 238 w 506"/>
                  <a:gd name="T25" fmla="*/ 121 h 438"/>
                  <a:gd name="T26" fmla="*/ 232 w 506"/>
                  <a:gd name="T27" fmla="*/ 146 h 438"/>
                  <a:gd name="T28" fmla="*/ 184 w 506"/>
                  <a:gd name="T29" fmla="*/ 170 h 438"/>
                  <a:gd name="T30" fmla="*/ 165 w 506"/>
                  <a:gd name="T31" fmla="*/ 172 h 438"/>
                  <a:gd name="T32" fmla="*/ 146 w 506"/>
                  <a:gd name="T33" fmla="*/ 167 h 438"/>
                  <a:gd name="T34" fmla="*/ 124 w 506"/>
                  <a:gd name="T35" fmla="*/ 188 h 438"/>
                  <a:gd name="T36" fmla="*/ 103 w 506"/>
                  <a:gd name="T37" fmla="*/ 196 h 438"/>
                  <a:gd name="T38" fmla="*/ 21 w 506"/>
                  <a:gd name="T39" fmla="*/ 195 h 438"/>
                  <a:gd name="T40" fmla="*/ 13 w 506"/>
                  <a:gd name="T41" fmla="*/ 253 h 438"/>
                  <a:gd name="T42" fmla="*/ 29 w 506"/>
                  <a:gd name="T43" fmla="*/ 264 h 438"/>
                  <a:gd name="T44" fmla="*/ 40 w 506"/>
                  <a:gd name="T45" fmla="*/ 251 h 438"/>
                  <a:gd name="T46" fmla="*/ 74 w 506"/>
                  <a:gd name="T47" fmla="*/ 254 h 438"/>
                  <a:gd name="T48" fmla="*/ 82 w 506"/>
                  <a:gd name="T49" fmla="*/ 311 h 438"/>
                  <a:gd name="T50" fmla="*/ 70 w 506"/>
                  <a:gd name="T51" fmla="*/ 343 h 438"/>
                  <a:gd name="T52" fmla="*/ 100 w 506"/>
                  <a:gd name="T53" fmla="*/ 393 h 438"/>
                  <a:gd name="T54" fmla="*/ 87 w 506"/>
                  <a:gd name="T55" fmla="*/ 438 h 438"/>
                  <a:gd name="T56" fmla="*/ 122 w 506"/>
                  <a:gd name="T57" fmla="*/ 421 h 438"/>
                  <a:gd name="T58" fmla="*/ 146 w 506"/>
                  <a:gd name="T59" fmla="*/ 424 h 438"/>
                  <a:gd name="T60" fmla="*/ 223 w 506"/>
                  <a:gd name="T61" fmla="*/ 423 h 438"/>
                  <a:gd name="T62" fmla="*/ 261 w 506"/>
                  <a:gd name="T63" fmla="*/ 398 h 438"/>
                  <a:gd name="T64" fmla="*/ 303 w 506"/>
                  <a:gd name="T65" fmla="*/ 362 h 438"/>
                  <a:gd name="T66" fmla="*/ 329 w 506"/>
                  <a:gd name="T67" fmla="*/ 374 h 438"/>
                  <a:gd name="T68" fmla="*/ 363 w 506"/>
                  <a:gd name="T69" fmla="*/ 387 h 438"/>
                  <a:gd name="T70" fmla="*/ 387 w 506"/>
                  <a:gd name="T71" fmla="*/ 395 h 438"/>
                  <a:gd name="T72" fmla="*/ 391 w 506"/>
                  <a:gd name="T73" fmla="*/ 382 h 438"/>
                  <a:gd name="T74" fmla="*/ 400 w 506"/>
                  <a:gd name="T75" fmla="*/ 375 h 438"/>
                  <a:gd name="T76" fmla="*/ 416 w 506"/>
                  <a:gd name="T77" fmla="*/ 364 h 438"/>
                  <a:gd name="T78" fmla="*/ 458 w 506"/>
                  <a:gd name="T79" fmla="*/ 335 h 438"/>
                  <a:gd name="T80" fmla="*/ 464 w 506"/>
                  <a:gd name="T81" fmla="*/ 327 h 438"/>
                  <a:gd name="T82" fmla="*/ 484 w 506"/>
                  <a:gd name="T83" fmla="*/ 322 h 438"/>
                  <a:gd name="T84" fmla="*/ 501 w 506"/>
                  <a:gd name="T85" fmla="*/ 312 h 438"/>
                  <a:gd name="T86" fmla="*/ 491 w 506"/>
                  <a:gd name="T87" fmla="*/ 272 h 438"/>
                  <a:gd name="T88" fmla="*/ 496 w 506"/>
                  <a:gd name="T89" fmla="*/ 248 h 438"/>
                  <a:gd name="T90" fmla="*/ 459 w 506"/>
                  <a:gd name="T91" fmla="*/ 219 h 438"/>
                  <a:gd name="T92" fmla="*/ 493 w 506"/>
                  <a:gd name="T93" fmla="*/ 91 h 438"/>
                  <a:gd name="T94" fmla="*/ 472 w 506"/>
                  <a:gd name="T95" fmla="*/ 100 h 438"/>
                  <a:gd name="T96" fmla="*/ 445 w 506"/>
                  <a:gd name="T97" fmla="*/ 101 h 438"/>
                  <a:gd name="T98" fmla="*/ 441 w 506"/>
                  <a:gd name="T99" fmla="*/ 91 h 438"/>
                  <a:gd name="T100" fmla="*/ 438 w 506"/>
                  <a:gd name="T101" fmla="*/ 84 h 438"/>
                  <a:gd name="T102" fmla="*/ 414 w 506"/>
                  <a:gd name="T103" fmla="*/ 5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4" name="Freeform 14"/>
              <p:cNvSpPr>
                <a:spLocks/>
              </p:cNvSpPr>
              <p:nvPr/>
            </p:nvSpPr>
            <p:spPr bwMode="auto">
              <a:xfrm>
                <a:off x="3884136" y="5202238"/>
                <a:ext cx="998538" cy="763588"/>
              </a:xfrm>
              <a:custGeom>
                <a:avLst/>
                <a:gdLst>
                  <a:gd name="T0" fmla="*/ 533 w 662"/>
                  <a:gd name="T1" fmla="*/ 16 h 506"/>
                  <a:gd name="T2" fmla="*/ 496 w 662"/>
                  <a:gd name="T3" fmla="*/ 48 h 506"/>
                  <a:gd name="T4" fmla="*/ 454 w 662"/>
                  <a:gd name="T5" fmla="*/ 58 h 506"/>
                  <a:gd name="T6" fmla="*/ 426 w 662"/>
                  <a:gd name="T7" fmla="*/ 56 h 506"/>
                  <a:gd name="T8" fmla="*/ 424 w 662"/>
                  <a:gd name="T9" fmla="*/ 57 h 506"/>
                  <a:gd name="T10" fmla="*/ 390 w 662"/>
                  <a:gd name="T11" fmla="*/ 69 h 506"/>
                  <a:gd name="T12" fmla="*/ 361 w 662"/>
                  <a:gd name="T13" fmla="*/ 86 h 506"/>
                  <a:gd name="T14" fmla="*/ 335 w 662"/>
                  <a:gd name="T15" fmla="*/ 107 h 506"/>
                  <a:gd name="T16" fmla="*/ 317 w 662"/>
                  <a:gd name="T17" fmla="*/ 126 h 506"/>
                  <a:gd name="T18" fmla="*/ 312 w 662"/>
                  <a:gd name="T19" fmla="*/ 136 h 506"/>
                  <a:gd name="T20" fmla="*/ 271 w 662"/>
                  <a:gd name="T21" fmla="*/ 128 h 506"/>
                  <a:gd name="T22" fmla="*/ 224 w 662"/>
                  <a:gd name="T23" fmla="*/ 106 h 506"/>
                  <a:gd name="T24" fmla="*/ 212 w 662"/>
                  <a:gd name="T25" fmla="*/ 121 h 506"/>
                  <a:gd name="T26" fmla="*/ 196 w 662"/>
                  <a:gd name="T27" fmla="*/ 135 h 506"/>
                  <a:gd name="T28" fmla="*/ 166 w 662"/>
                  <a:gd name="T29" fmla="*/ 153 h 506"/>
                  <a:gd name="T30" fmla="*/ 135 w 662"/>
                  <a:gd name="T31" fmla="*/ 178 h 506"/>
                  <a:gd name="T32" fmla="*/ 60 w 662"/>
                  <a:gd name="T33" fmla="*/ 166 h 506"/>
                  <a:gd name="T34" fmla="*/ 26 w 662"/>
                  <a:gd name="T35" fmla="*/ 172 h 506"/>
                  <a:gd name="T36" fmla="*/ 2 w 662"/>
                  <a:gd name="T37" fmla="*/ 183 h 506"/>
                  <a:gd name="T38" fmla="*/ 5 w 662"/>
                  <a:gd name="T39" fmla="*/ 209 h 506"/>
                  <a:gd name="T40" fmla="*/ 55 w 662"/>
                  <a:gd name="T41" fmla="*/ 210 h 506"/>
                  <a:gd name="T42" fmla="*/ 62 w 662"/>
                  <a:gd name="T43" fmla="*/ 248 h 506"/>
                  <a:gd name="T44" fmla="*/ 100 w 662"/>
                  <a:gd name="T45" fmla="*/ 243 h 506"/>
                  <a:gd name="T46" fmla="*/ 132 w 662"/>
                  <a:gd name="T47" fmla="*/ 236 h 506"/>
                  <a:gd name="T48" fmla="*/ 142 w 662"/>
                  <a:gd name="T49" fmla="*/ 285 h 506"/>
                  <a:gd name="T50" fmla="*/ 122 w 662"/>
                  <a:gd name="T51" fmla="*/ 308 h 506"/>
                  <a:gd name="T52" fmla="*/ 92 w 662"/>
                  <a:gd name="T53" fmla="*/ 328 h 506"/>
                  <a:gd name="T54" fmla="*/ 142 w 662"/>
                  <a:gd name="T55" fmla="*/ 340 h 506"/>
                  <a:gd name="T56" fmla="*/ 161 w 662"/>
                  <a:gd name="T57" fmla="*/ 352 h 506"/>
                  <a:gd name="T58" fmla="*/ 203 w 662"/>
                  <a:gd name="T59" fmla="*/ 376 h 506"/>
                  <a:gd name="T60" fmla="*/ 186 w 662"/>
                  <a:gd name="T61" fmla="*/ 396 h 506"/>
                  <a:gd name="T62" fmla="*/ 258 w 662"/>
                  <a:gd name="T63" fmla="*/ 472 h 506"/>
                  <a:gd name="T64" fmla="*/ 284 w 662"/>
                  <a:gd name="T65" fmla="*/ 459 h 506"/>
                  <a:gd name="T66" fmla="*/ 324 w 662"/>
                  <a:gd name="T67" fmla="*/ 488 h 506"/>
                  <a:gd name="T68" fmla="*/ 336 w 662"/>
                  <a:gd name="T69" fmla="*/ 474 h 506"/>
                  <a:gd name="T70" fmla="*/ 358 w 662"/>
                  <a:gd name="T71" fmla="*/ 477 h 506"/>
                  <a:gd name="T72" fmla="*/ 409 w 662"/>
                  <a:gd name="T73" fmla="*/ 489 h 506"/>
                  <a:gd name="T74" fmla="*/ 414 w 662"/>
                  <a:gd name="T75" fmla="*/ 492 h 506"/>
                  <a:gd name="T76" fmla="*/ 457 w 662"/>
                  <a:gd name="T77" fmla="*/ 457 h 506"/>
                  <a:gd name="T78" fmla="*/ 472 w 662"/>
                  <a:gd name="T79" fmla="*/ 472 h 506"/>
                  <a:gd name="T80" fmla="*/ 483 w 662"/>
                  <a:gd name="T81" fmla="*/ 449 h 506"/>
                  <a:gd name="T82" fmla="*/ 523 w 662"/>
                  <a:gd name="T83" fmla="*/ 403 h 506"/>
                  <a:gd name="T84" fmla="*/ 548 w 662"/>
                  <a:gd name="T85" fmla="*/ 407 h 506"/>
                  <a:gd name="T86" fmla="*/ 543 w 662"/>
                  <a:gd name="T87" fmla="*/ 378 h 506"/>
                  <a:gd name="T88" fmla="*/ 548 w 662"/>
                  <a:gd name="T89" fmla="*/ 363 h 506"/>
                  <a:gd name="T90" fmla="*/ 604 w 662"/>
                  <a:gd name="T91" fmla="*/ 333 h 506"/>
                  <a:gd name="T92" fmla="*/ 602 w 662"/>
                  <a:gd name="T93" fmla="*/ 303 h 506"/>
                  <a:gd name="T94" fmla="*/ 614 w 662"/>
                  <a:gd name="T95" fmla="*/ 278 h 506"/>
                  <a:gd name="T96" fmla="*/ 632 w 662"/>
                  <a:gd name="T97" fmla="*/ 238 h 506"/>
                  <a:gd name="T98" fmla="*/ 655 w 662"/>
                  <a:gd name="T99" fmla="*/ 206 h 506"/>
                  <a:gd name="T100" fmla="*/ 656 w 662"/>
                  <a:gd name="T101" fmla="*/ 177 h 506"/>
                  <a:gd name="T102" fmla="*/ 655 w 662"/>
                  <a:gd name="T103" fmla="*/ 159 h 506"/>
                  <a:gd name="T104" fmla="*/ 599 w 662"/>
                  <a:gd name="T105" fmla="*/ 162 h 506"/>
                  <a:gd name="T106" fmla="*/ 584 w 662"/>
                  <a:gd name="T107" fmla="*/ 135 h 506"/>
                  <a:gd name="T108" fmla="*/ 556 w 662"/>
                  <a:gd name="T109" fmla="*/ 134 h 506"/>
                  <a:gd name="T110" fmla="*/ 586 w 662"/>
                  <a:gd name="T111" fmla="*/ 77 h 506"/>
                  <a:gd name="T112" fmla="*/ 583 w 662"/>
                  <a:gd name="T113" fmla="*/ 38 h 506"/>
                  <a:gd name="T114" fmla="*/ 574 w 662"/>
                  <a:gd name="T115" fmla="*/ 0 h 506"/>
                  <a:gd name="T116" fmla="*/ 549 w 662"/>
                  <a:gd name="T117" fmla="*/ 1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5" name="Freeform 15"/>
              <p:cNvSpPr>
                <a:spLocks/>
              </p:cNvSpPr>
              <p:nvPr/>
            </p:nvSpPr>
            <p:spPr bwMode="auto">
              <a:xfrm>
                <a:off x="4023836" y="4365625"/>
                <a:ext cx="565150" cy="574675"/>
              </a:xfrm>
              <a:custGeom>
                <a:avLst/>
                <a:gdLst>
                  <a:gd name="T0" fmla="*/ 355 w 374"/>
                  <a:gd name="T1" fmla="*/ 43 h 381"/>
                  <a:gd name="T2" fmla="*/ 341 w 374"/>
                  <a:gd name="T3" fmla="*/ 39 h 381"/>
                  <a:gd name="T4" fmla="*/ 329 w 374"/>
                  <a:gd name="T5" fmla="*/ 34 h 381"/>
                  <a:gd name="T6" fmla="*/ 309 w 374"/>
                  <a:gd name="T7" fmla="*/ 37 h 381"/>
                  <a:gd name="T8" fmla="*/ 292 w 374"/>
                  <a:gd name="T9" fmla="*/ 31 h 381"/>
                  <a:gd name="T10" fmla="*/ 291 w 374"/>
                  <a:gd name="T11" fmla="*/ 28 h 381"/>
                  <a:gd name="T12" fmla="*/ 269 w 374"/>
                  <a:gd name="T13" fmla="*/ 6 h 381"/>
                  <a:gd name="T14" fmla="*/ 232 w 374"/>
                  <a:gd name="T15" fmla="*/ 21 h 381"/>
                  <a:gd name="T16" fmla="*/ 228 w 374"/>
                  <a:gd name="T17" fmla="*/ 54 h 381"/>
                  <a:gd name="T18" fmla="*/ 213 w 374"/>
                  <a:gd name="T19" fmla="*/ 79 h 381"/>
                  <a:gd name="T20" fmla="*/ 190 w 374"/>
                  <a:gd name="T21" fmla="*/ 114 h 381"/>
                  <a:gd name="T22" fmla="*/ 152 w 374"/>
                  <a:gd name="T23" fmla="*/ 156 h 381"/>
                  <a:gd name="T24" fmla="*/ 115 w 374"/>
                  <a:gd name="T25" fmla="*/ 192 h 381"/>
                  <a:gd name="T26" fmla="*/ 96 w 374"/>
                  <a:gd name="T27" fmla="*/ 217 h 381"/>
                  <a:gd name="T28" fmla="*/ 0 w 374"/>
                  <a:gd name="T29" fmla="*/ 222 h 381"/>
                  <a:gd name="T30" fmla="*/ 26 w 374"/>
                  <a:gd name="T31" fmla="*/ 300 h 381"/>
                  <a:gd name="T32" fmla="*/ 42 w 374"/>
                  <a:gd name="T33" fmla="*/ 309 h 381"/>
                  <a:gd name="T34" fmla="*/ 55 w 374"/>
                  <a:gd name="T35" fmla="*/ 346 h 381"/>
                  <a:gd name="T36" fmla="*/ 57 w 374"/>
                  <a:gd name="T37" fmla="*/ 354 h 381"/>
                  <a:gd name="T38" fmla="*/ 82 w 374"/>
                  <a:gd name="T39" fmla="*/ 346 h 381"/>
                  <a:gd name="T40" fmla="*/ 92 w 374"/>
                  <a:gd name="T41" fmla="*/ 351 h 381"/>
                  <a:gd name="T42" fmla="*/ 100 w 374"/>
                  <a:gd name="T43" fmla="*/ 325 h 381"/>
                  <a:gd name="T44" fmla="*/ 145 w 374"/>
                  <a:gd name="T45" fmla="*/ 307 h 381"/>
                  <a:gd name="T46" fmla="*/ 149 w 374"/>
                  <a:gd name="T47" fmla="*/ 280 h 381"/>
                  <a:gd name="T48" fmla="*/ 158 w 374"/>
                  <a:gd name="T49" fmla="*/ 273 h 381"/>
                  <a:gd name="T50" fmla="*/ 160 w 374"/>
                  <a:gd name="T51" fmla="*/ 273 h 381"/>
                  <a:gd name="T52" fmla="*/ 179 w 374"/>
                  <a:gd name="T53" fmla="*/ 290 h 381"/>
                  <a:gd name="T54" fmla="*/ 186 w 374"/>
                  <a:gd name="T55" fmla="*/ 307 h 381"/>
                  <a:gd name="T56" fmla="*/ 200 w 374"/>
                  <a:gd name="T57" fmla="*/ 287 h 381"/>
                  <a:gd name="T58" fmla="*/ 213 w 374"/>
                  <a:gd name="T59" fmla="*/ 280 h 381"/>
                  <a:gd name="T60" fmla="*/ 229 w 374"/>
                  <a:gd name="T61" fmla="*/ 283 h 381"/>
                  <a:gd name="T62" fmla="*/ 239 w 374"/>
                  <a:gd name="T63" fmla="*/ 313 h 381"/>
                  <a:gd name="T64" fmla="*/ 249 w 374"/>
                  <a:gd name="T65" fmla="*/ 336 h 381"/>
                  <a:gd name="T66" fmla="*/ 255 w 374"/>
                  <a:gd name="T67" fmla="*/ 357 h 381"/>
                  <a:gd name="T68" fmla="*/ 273 w 374"/>
                  <a:gd name="T69" fmla="*/ 357 h 381"/>
                  <a:gd name="T70" fmla="*/ 276 w 374"/>
                  <a:gd name="T71" fmla="*/ 359 h 381"/>
                  <a:gd name="T72" fmla="*/ 285 w 374"/>
                  <a:gd name="T73" fmla="*/ 381 h 381"/>
                  <a:gd name="T74" fmla="*/ 291 w 374"/>
                  <a:gd name="T75" fmla="*/ 364 h 381"/>
                  <a:gd name="T76" fmla="*/ 295 w 374"/>
                  <a:gd name="T77" fmla="*/ 362 h 381"/>
                  <a:gd name="T78" fmla="*/ 303 w 374"/>
                  <a:gd name="T79" fmla="*/ 357 h 381"/>
                  <a:gd name="T80" fmla="*/ 310 w 374"/>
                  <a:gd name="T81" fmla="*/ 349 h 381"/>
                  <a:gd name="T82" fmla="*/ 247 w 374"/>
                  <a:gd name="T83" fmla="*/ 223 h 381"/>
                  <a:gd name="T84" fmla="*/ 231 w 374"/>
                  <a:gd name="T85" fmla="*/ 171 h 381"/>
                  <a:gd name="T86" fmla="*/ 230 w 374"/>
                  <a:gd name="T87" fmla="*/ 169 h 381"/>
                  <a:gd name="T88" fmla="*/ 240 w 374"/>
                  <a:gd name="T89" fmla="*/ 139 h 381"/>
                  <a:gd name="T90" fmla="*/ 344 w 374"/>
                  <a:gd name="T91" fmla="*/ 116 h 381"/>
                  <a:gd name="T92" fmla="*/ 368 w 374"/>
                  <a:gd name="T93" fmla="*/ 10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6" name="Freeform 16"/>
              <p:cNvSpPr>
                <a:spLocks/>
              </p:cNvSpPr>
              <p:nvPr/>
            </p:nvSpPr>
            <p:spPr bwMode="auto">
              <a:xfrm>
                <a:off x="4025423" y="3251200"/>
                <a:ext cx="641350" cy="1150938"/>
              </a:xfrm>
              <a:custGeom>
                <a:avLst/>
                <a:gdLst>
                  <a:gd name="T0" fmla="*/ 125 w 425"/>
                  <a:gd name="T1" fmla="*/ 238 h 763"/>
                  <a:gd name="T2" fmla="*/ 159 w 425"/>
                  <a:gd name="T3" fmla="*/ 266 h 763"/>
                  <a:gd name="T4" fmla="*/ 184 w 425"/>
                  <a:gd name="T5" fmla="*/ 285 h 763"/>
                  <a:gd name="T6" fmla="*/ 231 w 425"/>
                  <a:gd name="T7" fmla="*/ 303 h 763"/>
                  <a:gd name="T8" fmla="*/ 232 w 425"/>
                  <a:gd name="T9" fmla="*/ 305 h 763"/>
                  <a:gd name="T10" fmla="*/ 245 w 425"/>
                  <a:gd name="T11" fmla="*/ 326 h 763"/>
                  <a:gd name="T12" fmla="*/ 233 w 425"/>
                  <a:gd name="T13" fmla="*/ 359 h 763"/>
                  <a:gd name="T14" fmla="*/ 232 w 425"/>
                  <a:gd name="T15" fmla="*/ 380 h 763"/>
                  <a:gd name="T16" fmla="*/ 220 w 425"/>
                  <a:gd name="T17" fmla="*/ 417 h 763"/>
                  <a:gd name="T18" fmla="*/ 185 w 425"/>
                  <a:gd name="T19" fmla="*/ 414 h 763"/>
                  <a:gd name="T20" fmla="*/ 147 w 425"/>
                  <a:gd name="T21" fmla="*/ 438 h 763"/>
                  <a:gd name="T22" fmla="*/ 153 w 425"/>
                  <a:gd name="T23" fmla="*/ 468 h 763"/>
                  <a:gd name="T24" fmla="*/ 114 w 425"/>
                  <a:gd name="T25" fmla="*/ 459 h 763"/>
                  <a:gd name="T26" fmla="*/ 82 w 425"/>
                  <a:gd name="T27" fmla="*/ 447 h 763"/>
                  <a:gd name="T28" fmla="*/ 51 w 425"/>
                  <a:gd name="T29" fmla="*/ 519 h 763"/>
                  <a:gd name="T30" fmla="*/ 61 w 425"/>
                  <a:gd name="T31" fmla="*/ 538 h 763"/>
                  <a:gd name="T32" fmla="*/ 68 w 425"/>
                  <a:gd name="T33" fmla="*/ 557 h 763"/>
                  <a:gd name="T34" fmla="*/ 70 w 425"/>
                  <a:gd name="T35" fmla="*/ 587 h 763"/>
                  <a:gd name="T36" fmla="*/ 6 w 425"/>
                  <a:gd name="T37" fmla="*/ 600 h 763"/>
                  <a:gd name="T38" fmla="*/ 8 w 425"/>
                  <a:gd name="T39" fmla="*/ 643 h 763"/>
                  <a:gd name="T40" fmla="*/ 16 w 425"/>
                  <a:gd name="T41" fmla="*/ 670 h 763"/>
                  <a:gd name="T42" fmla="*/ 87 w 425"/>
                  <a:gd name="T43" fmla="*/ 667 h 763"/>
                  <a:gd name="T44" fmla="*/ 112 w 425"/>
                  <a:gd name="T45" fmla="*/ 686 h 763"/>
                  <a:gd name="T46" fmla="*/ 133 w 425"/>
                  <a:gd name="T47" fmla="*/ 702 h 763"/>
                  <a:gd name="T48" fmla="*/ 151 w 425"/>
                  <a:gd name="T49" fmla="*/ 688 h 763"/>
                  <a:gd name="T50" fmla="*/ 201 w 425"/>
                  <a:gd name="T51" fmla="*/ 722 h 763"/>
                  <a:gd name="T52" fmla="*/ 258 w 425"/>
                  <a:gd name="T53" fmla="*/ 725 h 763"/>
                  <a:gd name="T54" fmla="*/ 275 w 425"/>
                  <a:gd name="T55" fmla="*/ 736 h 763"/>
                  <a:gd name="T56" fmla="*/ 275 w 425"/>
                  <a:gd name="T57" fmla="*/ 737 h 763"/>
                  <a:gd name="T58" fmla="*/ 298 w 425"/>
                  <a:gd name="T59" fmla="*/ 759 h 763"/>
                  <a:gd name="T60" fmla="*/ 325 w 425"/>
                  <a:gd name="T61" fmla="*/ 739 h 763"/>
                  <a:gd name="T62" fmla="*/ 316 w 425"/>
                  <a:gd name="T63" fmla="*/ 723 h 763"/>
                  <a:gd name="T64" fmla="*/ 325 w 425"/>
                  <a:gd name="T65" fmla="*/ 680 h 763"/>
                  <a:gd name="T66" fmla="*/ 353 w 425"/>
                  <a:gd name="T67" fmla="*/ 678 h 763"/>
                  <a:gd name="T68" fmla="*/ 318 w 425"/>
                  <a:gd name="T69" fmla="*/ 641 h 763"/>
                  <a:gd name="T70" fmla="*/ 308 w 425"/>
                  <a:gd name="T71" fmla="*/ 627 h 763"/>
                  <a:gd name="T72" fmla="*/ 320 w 425"/>
                  <a:gd name="T73" fmla="*/ 611 h 763"/>
                  <a:gd name="T74" fmla="*/ 398 w 425"/>
                  <a:gd name="T75" fmla="*/ 615 h 763"/>
                  <a:gd name="T76" fmla="*/ 425 w 425"/>
                  <a:gd name="T77" fmla="*/ 611 h 763"/>
                  <a:gd name="T78" fmla="*/ 381 w 425"/>
                  <a:gd name="T79" fmla="*/ 495 h 763"/>
                  <a:gd name="T80" fmla="*/ 360 w 425"/>
                  <a:gd name="T81" fmla="*/ 486 h 763"/>
                  <a:gd name="T82" fmla="*/ 357 w 425"/>
                  <a:gd name="T83" fmla="*/ 455 h 763"/>
                  <a:gd name="T84" fmla="*/ 363 w 425"/>
                  <a:gd name="T85" fmla="*/ 252 h 763"/>
                  <a:gd name="T86" fmla="*/ 367 w 425"/>
                  <a:gd name="T87" fmla="*/ 213 h 763"/>
                  <a:gd name="T88" fmla="*/ 389 w 425"/>
                  <a:gd name="T89" fmla="*/ 181 h 763"/>
                  <a:gd name="T90" fmla="*/ 365 w 425"/>
                  <a:gd name="T91" fmla="*/ 147 h 763"/>
                  <a:gd name="T92" fmla="*/ 363 w 425"/>
                  <a:gd name="T93" fmla="*/ 117 h 763"/>
                  <a:gd name="T94" fmla="*/ 364 w 425"/>
                  <a:gd name="T95" fmla="*/ 114 h 763"/>
                  <a:gd name="T96" fmla="*/ 383 w 425"/>
                  <a:gd name="T97" fmla="*/ 49 h 763"/>
                  <a:gd name="T98" fmla="*/ 396 w 425"/>
                  <a:gd name="T99" fmla="*/ 29 h 763"/>
                  <a:gd name="T100" fmla="*/ 412 w 425"/>
                  <a:gd name="T101" fmla="*/ 16 h 763"/>
                  <a:gd name="T102" fmla="*/ 391 w 425"/>
                  <a:gd name="T103" fmla="*/ 0 h 763"/>
                  <a:gd name="T104" fmla="*/ 354 w 425"/>
                  <a:gd name="T105" fmla="*/ 14 h 763"/>
                  <a:gd name="T106" fmla="*/ 320 w 425"/>
                  <a:gd name="T107" fmla="*/ 45 h 763"/>
                  <a:gd name="T108" fmla="*/ 276 w 425"/>
                  <a:gd name="T109" fmla="*/ 76 h 763"/>
                  <a:gd name="T110" fmla="*/ 257 w 425"/>
                  <a:gd name="T111" fmla="*/ 93 h 763"/>
                  <a:gd name="T112" fmla="*/ 244 w 425"/>
                  <a:gd name="T113" fmla="*/ 156 h 763"/>
                  <a:gd name="T114" fmla="*/ 241 w 425"/>
                  <a:gd name="T115" fmla="*/ 174 h 763"/>
                  <a:gd name="T116" fmla="*/ 228 w 425"/>
                  <a:gd name="T117" fmla="*/ 191 h 763"/>
                  <a:gd name="T118" fmla="*/ 226 w 425"/>
                  <a:gd name="T119" fmla="*/ 193 h 763"/>
                  <a:gd name="T120" fmla="*/ 200 w 425"/>
                  <a:gd name="T121" fmla="*/ 196 h 763"/>
                  <a:gd name="T122" fmla="*/ 199 w 425"/>
                  <a:gd name="T123" fmla="*/ 196 h 763"/>
                  <a:gd name="T124" fmla="*/ 142 w 425"/>
                  <a:gd name="T125" fmla="*/ 174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7" name="Freeform 17"/>
              <p:cNvSpPr>
                <a:spLocks/>
              </p:cNvSpPr>
              <p:nvPr/>
            </p:nvSpPr>
            <p:spPr bwMode="auto">
              <a:xfrm>
                <a:off x="4581048" y="3040063"/>
                <a:ext cx="431800" cy="942975"/>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solidFill>
                <a:srgbClr val="BFC0C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8" name="Freeform 18"/>
              <p:cNvSpPr>
                <a:spLocks/>
              </p:cNvSpPr>
              <p:nvPr/>
            </p:nvSpPr>
            <p:spPr bwMode="auto">
              <a:xfrm>
                <a:off x="4471511" y="4645025"/>
                <a:ext cx="688975" cy="798513"/>
              </a:xfrm>
              <a:custGeom>
                <a:avLst/>
                <a:gdLst>
                  <a:gd name="T0" fmla="*/ 394 w 457"/>
                  <a:gd name="T1" fmla="*/ 89 h 529"/>
                  <a:gd name="T2" fmla="*/ 385 w 457"/>
                  <a:gd name="T3" fmla="*/ 70 h 529"/>
                  <a:gd name="T4" fmla="*/ 377 w 457"/>
                  <a:gd name="T5" fmla="*/ 32 h 529"/>
                  <a:gd name="T6" fmla="*/ 359 w 457"/>
                  <a:gd name="T7" fmla="*/ 45 h 529"/>
                  <a:gd name="T8" fmla="*/ 329 w 457"/>
                  <a:gd name="T9" fmla="*/ 40 h 529"/>
                  <a:gd name="T10" fmla="*/ 329 w 457"/>
                  <a:gd name="T11" fmla="*/ 19 h 529"/>
                  <a:gd name="T12" fmla="*/ 320 w 457"/>
                  <a:gd name="T13" fmla="*/ 26 h 529"/>
                  <a:gd name="T14" fmla="*/ 287 w 457"/>
                  <a:gd name="T15" fmla="*/ 58 h 529"/>
                  <a:gd name="T16" fmla="*/ 281 w 457"/>
                  <a:gd name="T17" fmla="*/ 58 h 529"/>
                  <a:gd name="T18" fmla="*/ 260 w 457"/>
                  <a:gd name="T19" fmla="*/ 43 h 529"/>
                  <a:gd name="T20" fmla="*/ 242 w 457"/>
                  <a:gd name="T21" fmla="*/ 36 h 529"/>
                  <a:gd name="T22" fmla="*/ 197 w 457"/>
                  <a:gd name="T23" fmla="*/ 21 h 529"/>
                  <a:gd name="T24" fmla="*/ 173 w 457"/>
                  <a:gd name="T25" fmla="*/ 10 h 529"/>
                  <a:gd name="T26" fmla="*/ 123 w 457"/>
                  <a:gd name="T27" fmla="*/ 1 h 529"/>
                  <a:gd name="T28" fmla="*/ 104 w 457"/>
                  <a:gd name="T29" fmla="*/ 42 h 529"/>
                  <a:gd name="T30" fmla="*/ 90 w 457"/>
                  <a:gd name="T31" fmla="*/ 42 h 529"/>
                  <a:gd name="T32" fmla="*/ 38 w 457"/>
                  <a:gd name="T33" fmla="*/ 68 h 529"/>
                  <a:gd name="T34" fmla="*/ 33 w 457"/>
                  <a:gd name="T35" fmla="*/ 192 h 529"/>
                  <a:gd name="T36" fmla="*/ 24 w 457"/>
                  <a:gd name="T37" fmla="*/ 219 h 529"/>
                  <a:gd name="T38" fmla="*/ 2 w 457"/>
                  <a:gd name="T39" fmla="*/ 288 h 529"/>
                  <a:gd name="T40" fmla="*/ 19 w 457"/>
                  <a:gd name="T41" fmla="*/ 294 h 529"/>
                  <a:gd name="T42" fmla="*/ 44 w 457"/>
                  <a:gd name="T43" fmla="*/ 332 h 529"/>
                  <a:gd name="T44" fmla="*/ 35 w 457"/>
                  <a:gd name="T45" fmla="*/ 348 h 529"/>
                  <a:gd name="T46" fmla="*/ 63 w 457"/>
                  <a:gd name="T47" fmla="*/ 417 h 529"/>
                  <a:gd name="T48" fmla="*/ 100 w 457"/>
                  <a:gd name="T49" fmla="*/ 399 h 529"/>
                  <a:gd name="T50" fmla="*/ 121 w 457"/>
                  <a:gd name="T51" fmla="*/ 400 h 529"/>
                  <a:gd name="T52" fmla="*/ 138 w 457"/>
                  <a:gd name="T53" fmla="*/ 370 h 529"/>
                  <a:gd name="T54" fmla="*/ 180 w 457"/>
                  <a:gd name="T55" fmla="*/ 356 h 529"/>
                  <a:gd name="T56" fmla="*/ 202 w 457"/>
                  <a:gd name="T57" fmla="*/ 399 h 529"/>
                  <a:gd name="T58" fmla="*/ 213 w 457"/>
                  <a:gd name="T59" fmla="*/ 436 h 529"/>
                  <a:gd name="T60" fmla="*/ 186 w 457"/>
                  <a:gd name="T61" fmla="*/ 488 h 529"/>
                  <a:gd name="T62" fmla="*/ 222 w 457"/>
                  <a:gd name="T63" fmla="*/ 494 h 529"/>
                  <a:gd name="T64" fmla="*/ 234 w 457"/>
                  <a:gd name="T65" fmla="*/ 526 h 529"/>
                  <a:gd name="T66" fmla="*/ 270 w 457"/>
                  <a:gd name="T67" fmla="*/ 517 h 529"/>
                  <a:gd name="T68" fmla="*/ 286 w 457"/>
                  <a:gd name="T69" fmla="*/ 470 h 529"/>
                  <a:gd name="T70" fmla="*/ 355 w 457"/>
                  <a:gd name="T71" fmla="*/ 499 h 529"/>
                  <a:gd name="T72" fmla="*/ 336 w 457"/>
                  <a:gd name="T73" fmla="*/ 453 h 529"/>
                  <a:gd name="T74" fmla="*/ 338 w 457"/>
                  <a:gd name="T75" fmla="*/ 449 h 529"/>
                  <a:gd name="T76" fmla="*/ 439 w 457"/>
                  <a:gd name="T77" fmla="*/ 438 h 529"/>
                  <a:gd name="T78" fmla="*/ 440 w 457"/>
                  <a:gd name="T79" fmla="*/ 436 h 529"/>
                  <a:gd name="T80" fmla="*/ 440 w 457"/>
                  <a:gd name="T81" fmla="*/ 430 h 529"/>
                  <a:gd name="T82" fmla="*/ 437 w 457"/>
                  <a:gd name="T83" fmla="*/ 374 h 529"/>
                  <a:gd name="T84" fmla="*/ 449 w 457"/>
                  <a:gd name="T85" fmla="*/ 353 h 529"/>
                  <a:gd name="T86" fmla="*/ 429 w 457"/>
                  <a:gd name="T87" fmla="*/ 332 h 529"/>
                  <a:gd name="T88" fmla="*/ 418 w 457"/>
                  <a:gd name="T89" fmla="*/ 259 h 529"/>
                  <a:gd name="T90" fmla="*/ 397 w 457"/>
                  <a:gd name="T91" fmla="*/ 269 h 529"/>
                  <a:gd name="T92" fmla="*/ 394 w 457"/>
                  <a:gd name="T93" fmla="*/ 222 h 529"/>
                  <a:gd name="T94" fmla="*/ 429 w 457"/>
                  <a:gd name="T95" fmla="*/ 132 h 529"/>
                  <a:gd name="T96" fmla="*/ 395 w 457"/>
                  <a:gd name="T97" fmla="*/ 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9" name="Freeform 19"/>
              <p:cNvSpPr>
                <a:spLocks/>
              </p:cNvSpPr>
              <p:nvPr/>
            </p:nvSpPr>
            <p:spPr bwMode="auto">
              <a:xfrm>
                <a:off x="4390548" y="4189413"/>
                <a:ext cx="973138" cy="606425"/>
              </a:xfrm>
              <a:custGeom>
                <a:avLst/>
                <a:gdLst>
                  <a:gd name="T0" fmla="*/ 85 w 645"/>
                  <a:gd name="T1" fmla="*/ 11 h 402"/>
                  <a:gd name="T2" fmla="*/ 113 w 645"/>
                  <a:gd name="T3" fmla="*/ 31 h 402"/>
                  <a:gd name="T4" fmla="*/ 129 w 645"/>
                  <a:gd name="T5" fmla="*/ 53 h 402"/>
                  <a:gd name="T6" fmla="*/ 116 w 645"/>
                  <a:gd name="T7" fmla="*/ 68 h 402"/>
                  <a:gd name="T8" fmla="*/ 80 w 645"/>
                  <a:gd name="T9" fmla="*/ 77 h 402"/>
                  <a:gd name="T10" fmla="*/ 84 w 645"/>
                  <a:gd name="T11" fmla="*/ 98 h 402"/>
                  <a:gd name="T12" fmla="*/ 94 w 645"/>
                  <a:gd name="T13" fmla="*/ 142 h 402"/>
                  <a:gd name="T14" fmla="*/ 118 w 645"/>
                  <a:gd name="T15" fmla="*/ 150 h 402"/>
                  <a:gd name="T16" fmla="*/ 120 w 645"/>
                  <a:gd name="T17" fmla="*/ 152 h 402"/>
                  <a:gd name="T18" fmla="*/ 134 w 645"/>
                  <a:gd name="T19" fmla="*/ 172 h 402"/>
                  <a:gd name="T20" fmla="*/ 141 w 645"/>
                  <a:gd name="T21" fmla="*/ 192 h 402"/>
                  <a:gd name="T22" fmla="*/ 106 w 645"/>
                  <a:gd name="T23" fmla="*/ 243 h 402"/>
                  <a:gd name="T24" fmla="*/ 4 w 645"/>
                  <a:gd name="T25" fmla="*/ 268 h 402"/>
                  <a:gd name="T26" fmla="*/ 11 w 645"/>
                  <a:gd name="T27" fmla="*/ 306 h 402"/>
                  <a:gd name="T28" fmla="*/ 50 w 645"/>
                  <a:gd name="T29" fmla="*/ 377 h 402"/>
                  <a:gd name="T30" fmla="*/ 52 w 645"/>
                  <a:gd name="T31" fmla="*/ 378 h 402"/>
                  <a:gd name="T32" fmla="*/ 67 w 645"/>
                  <a:gd name="T33" fmla="*/ 398 h 402"/>
                  <a:gd name="T34" fmla="*/ 80 w 645"/>
                  <a:gd name="T35" fmla="*/ 364 h 402"/>
                  <a:gd name="T36" fmla="*/ 102 w 645"/>
                  <a:gd name="T37" fmla="*/ 335 h 402"/>
                  <a:gd name="T38" fmla="*/ 148 w 645"/>
                  <a:gd name="T39" fmla="*/ 333 h 402"/>
                  <a:gd name="T40" fmla="*/ 167 w 645"/>
                  <a:gd name="T41" fmla="*/ 293 h 402"/>
                  <a:gd name="T42" fmla="*/ 210 w 645"/>
                  <a:gd name="T43" fmla="*/ 292 h 402"/>
                  <a:gd name="T44" fmla="*/ 288 w 645"/>
                  <a:gd name="T45" fmla="*/ 320 h 402"/>
                  <a:gd name="T46" fmla="*/ 290 w 645"/>
                  <a:gd name="T47" fmla="*/ 320 h 402"/>
                  <a:gd name="T48" fmla="*/ 319 w 645"/>
                  <a:gd name="T49" fmla="*/ 335 h 402"/>
                  <a:gd name="T50" fmla="*/ 319 w 645"/>
                  <a:gd name="T51" fmla="*/ 335 h 402"/>
                  <a:gd name="T52" fmla="*/ 347 w 645"/>
                  <a:gd name="T53" fmla="*/ 336 h 402"/>
                  <a:gd name="T54" fmla="*/ 374 w 645"/>
                  <a:gd name="T55" fmla="*/ 304 h 402"/>
                  <a:gd name="T56" fmla="*/ 391 w 645"/>
                  <a:gd name="T57" fmla="*/ 315 h 402"/>
                  <a:gd name="T58" fmla="*/ 393 w 645"/>
                  <a:gd name="T59" fmla="*/ 341 h 402"/>
                  <a:gd name="T60" fmla="*/ 420 w 645"/>
                  <a:gd name="T61" fmla="*/ 323 h 402"/>
                  <a:gd name="T62" fmla="*/ 435 w 645"/>
                  <a:gd name="T63" fmla="*/ 324 h 402"/>
                  <a:gd name="T64" fmla="*/ 449 w 645"/>
                  <a:gd name="T65" fmla="*/ 370 h 402"/>
                  <a:gd name="T66" fmla="*/ 511 w 645"/>
                  <a:gd name="T67" fmla="*/ 342 h 402"/>
                  <a:gd name="T68" fmla="*/ 568 w 645"/>
                  <a:gd name="T69" fmla="*/ 318 h 402"/>
                  <a:gd name="T70" fmla="*/ 625 w 645"/>
                  <a:gd name="T71" fmla="*/ 301 h 402"/>
                  <a:gd name="T72" fmla="*/ 639 w 645"/>
                  <a:gd name="T73" fmla="*/ 291 h 402"/>
                  <a:gd name="T74" fmla="*/ 606 w 645"/>
                  <a:gd name="T75" fmla="*/ 201 h 402"/>
                  <a:gd name="T76" fmla="*/ 621 w 645"/>
                  <a:gd name="T77" fmla="*/ 175 h 402"/>
                  <a:gd name="T78" fmla="*/ 585 w 645"/>
                  <a:gd name="T79" fmla="*/ 164 h 402"/>
                  <a:gd name="T80" fmla="*/ 567 w 645"/>
                  <a:gd name="T81" fmla="*/ 143 h 402"/>
                  <a:gd name="T82" fmla="*/ 566 w 645"/>
                  <a:gd name="T83" fmla="*/ 141 h 402"/>
                  <a:gd name="T84" fmla="*/ 492 w 645"/>
                  <a:gd name="T85" fmla="*/ 124 h 402"/>
                  <a:gd name="T86" fmla="*/ 428 w 645"/>
                  <a:gd name="T87" fmla="*/ 122 h 402"/>
                  <a:gd name="T88" fmla="*/ 284 w 645"/>
                  <a:gd name="T89" fmla="*/ 64 h 402"/>
                  <a:gd name="T90" fmla="*/ 189 w 645"/>
                  <a:gd name="T91" fmla="*/ 0 h 402"/>
                  <a:gd name="T92" fmla="*/ 97 w 645"/>
                  <a:gd name="T93" fmla="*/ 6 h 402"/>
                  <a:gd name="T94" fmla="*/ 81 w 645"/>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0" name="Freeform 20"/>
              <p:cNvSpPr>
                <a:spLocks/>
              </p:cNvSpPr>
              <p:nvPr/>
            </p:nvSpPr>
            <p:spPr bwMode="auto">
              <a:xfrm>
                <a:off x="4604861" y="5305425"/>
                <a:ext cx="1009650" cy="803275"/>
              </a:xfrm>
              <a:custGeom>
                <a:avLst/>
                <a:gdLst>
                  <a:gd name="T0" fmla="*/ 645 w 669"/>
                  <a:gd name="T1" fmla="*/ 171 h 532"/>
                  <a:gd name="T2" fmla="*/ 669 w 669"/>
                  <a:gd name="T3" fmla="*/ 166 h 532"/>
                  <a:gd name="T4" fmla="*/ 622 w 669"/>
                  <a:gd name="T5" fmla="*/ 118 h 532"/>
                  <a:gd name="T6" fmla="*/ 589 w 669"/>
                  <a:gd name="T7" fmla="*/ 58 h 532"/>
                  <a:gd name="T8" fmla="*/ 532 w 669"/>
                  <a:gd name="T9" fmla="*/ 71 h 532"/>
                  <a:gd name="T10" fmla="*/ 529 w 669"/>
                  <a:gd name="T11" fmla="*/ 77 h 532"/>
                  <a:gd name="T12" fmla="*/ 482 w 669"/>
                  <a:gd name="T13" fmla="*/ 66 h 532"/>
                  <a:gd name="T14" fmla="*/ 397 w 669"/>
                  <a:gd name="T15" fmla="*/ 105 h 532"/>
                  <a:gd name="T16" fmla="*/ 397 w 669"/>
                  <a:gd name="T17" fmla="*/ 50 h 532"/>
                  <a:gd name="T18" fmla="*/ 393 w 669"/>
                  <a:gd name="T19" fmla="*/ 27 h 532"/>
                  <a:gd name="T20" fmla="*/ 365 w 669"/>
                  <a:gd name="T21" fmla="*/ 26 h 532"/>
                  <a:gd name="T22" fmla="*/ 334 w 669"/>
                  <a:gd name="T23" fmla="*/ 24 h 532"/>
                  <a:gd name="T24" fmla="*/ 289 w 669"/>
                  <a:gd name="T25" fmla="*/ 3 h 532"/>
                  <a:gd name="T26" fmla="*/ 277 w 669"/>
                  <a:gd name="T27" fmla="*/ 65 h 532"/>
                  <a:gd name="T28" fmla="*/ 218 w 669"/>
                  <a:gd name="T29" fmla="*/ 47 h 532"/>
                  <a:gd name="T30" fmla="*/ 205 w 669"/>
                  <a:gd name="T31" fmla="*/ 43 h 532"/>
                  <a:gd name="T32" fmla="*/ 189 w 669"/>
                  <a:gd name="T33" fmla="*/ 87 h 532"/>
                  <a:gd name="T34" fmla="*/ 198 w 669"/>
                  <a:gd name="T35" fmla="*/ 125 h 532"/>
                  <a:gd name="T36" fmla="*/ 179 w 669"/>
                  <a:gd name="T37" fmla="*/ 161 h 532"/>
                  <a:gd name="T38" fmla="*/ 137 w 669"/>
                  <a:gd name="T39" fmla="*/ 270 h 532"/>
                  <a:gd name="T40" fmla="*/ 76 w 669"/>
                  <a:gd name="T41" fmla="*/ 310 h 532"/>
                  <a:gd name="T42" fmla="*/ 84 w 669"/>
                  <a:gd name="T43" fmla="*/ 329 h 532"/>
                  <a:gd name="T44" fmla="*/ 50 w 669"/>
                  <a:gd name="T45" fmla="*/ 376 h 532"/>
                  <a:gd name="T46" fmla="*/ 14 w 669"/>
                  <a:gd name="T47" fmla="*/ 387 h 532"/>
                  <a:gd name="T48" fmla="*/ 7 w 669"/>
                  <a:gd name="T49" fmla="*/ 485 h 532"/>
                  <a:gd name="T50" fmla="*/ 20 w 669"/>
                  <a:gd name="T51" fmla="*/ 517 h 532"/>
                  <a:gd name="T52" fmla="*/ 55 w 669"/>
                  <a:gd name="T53" fmla="*/ 529 h 532"/>
                  <a:gd name="T54" fmla="*/ 58 w 669"/>
                  <a:gd name="T55" fmla="*/ 525 h 532"/>
                  <a:gd name="T56" fmla="*/ 47 w 669"/>
                  <a:gd name="T57" fmla="*/ 493 h 532"/>
                  <a:gd name="T58" fmla="*/ 32 w 669"/>
                  <a:gd name="T59" fmla="*/ 480 h 532"/>
                  <a:gd name="T60" fmla="*/ 49 w 669"/>
                  <a:gd name="T61" fmla="*/ 458 h 532"/>
                  <a:gd name="T62" fmla="*/ 85 w 669"/>
                  <a:gd name="T63" fmla="*/ 429 h 532"/>
                  <a:gd name="T64" fmla="*/ 169 w 669"/>
                  <a:gd name="T65" fmla="*/ 373 h 532"/>
                  <a:gd name="T66" fmla="*/ 186 w 669"/>
                  <a:gd name="T67" fmla="*/ 383 h 532"/>
                  <a:gd name="T68" fmla="*/ 198 w 669"/>
                  <a:gd name="T69" fmla="*/ 373 h 532"/>
                  <a:gd name="T70" fmla="*/ 255 w 669"/>
                  <a:gd name="T71" fmla="*/ 362 h 532"/>
                  <a:gd name="T72" fmla="*/ 258 w 669"/>
                  <a:gd name="T73" fmla="*/ 359 h 532"/>
                  <a:gd name="T74" fmla="*/ 314 w 669"/>
                  <a:gd name="T75" fmla="*/ 337 h 532"/>
                  <a:gd name="T76" fmla="*/ 326 w 669"/>
                  <a:gd name="T77" fmla="*/ 253 h 532"/>
                  <a:gd name="T78" fmla="*/ 344 w 669"/>
                  <a:gd name="T79" fmla="*/ 250 h 532"/>
                  <a:gd name="T80" fmla="*/ 349 w 669"/>
                  <a:gd name="T81" fmla="*/ 252 h 532"/>
                  <a:gd name="T82" fmla="*/ 419 w 669"/>
                  <a:gd name="T83" fmla="*/ 297 h 532"/>
                  <a:gd name="T84" fmla="*/ 411 w 669"/>
                  <a:gd name="T85" fmla="*/ 272 h 532"/>
                  <a:gd name="T86" fmla="*/ 438 w 669"/>
                  <a:gd name="T87" fmla="*/ 261 h 532"/>
                  <a:gd name="T88" fmla="*/ 456 w 669"/>
                  <a:gd name="T89" fmla="*/ 252 h 532"/>
                  <a:gd name="T90" fmla="*/ 509 w 669"/>
                  <a:gd name="T91" fmla="*/ 268 h 532"/>
                  <a:gd name="T92" fmla="*/ 544 w 669"/>
                  <a:gd name="T93" fmla="*/ 245 h 532"/>
                  <a:gd name="T94" fmla="*/ 547 w 669"/>
                  <a:gd name="T95" fmla="*/ 248 h 532"/>
                  <a:gd name="T96" fmla="*/ 628 w 669"/>
                  <a:gd name="T97" fmla="*/ 18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solidFill>
                <a:srgbClr val="0174AB"/>
              </a:solidFill>
              <a:ln>
                <a:noFill/>
              </a:ln>
            </p:spPr>
            <p:txBody>
              <a:bodyPr vert="horz" wrap="square" lIns="91440" tIns="45720" rIns="91440" bIns="45720" numCol="1" anchor="t" anchorCtr="0" compatLnSpc="1">
                <a:prstTxWarp prst="textNoShape">
                  <a:avLst/>
                </a:prstTxWarp>
              </a:bodyPr>
              <a:lstStyle/>
              <a:p>
                <a:endParaRPr lang="zh-HK" altLang="en-US">
                  <a:solidFill>
                    <a:srgbClr val="BFC0C0"/>
                  </a:solidFill>
                </a:endParaRPr>
              </a:p>
            </p:txBody>
          </p:sp>
          <p:sp>
            <p:nvSpPr>
              <p:cNvPr id="21" name="Freeform 21"/>
              <p:cNvSpPr>
                <a:spLocks/>
              </p:cNvSpPr>
              <p:nvPr/>
            </p:nvSpPr>
            <p:spPr bwMode="auto">
              <a:xfrm>
                <a:off x="5082698" y="4616450"/>
                <a:ext cx="608013" cy="822325"/>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2" name="Freeform 22"/>
              <p:cNvSpPr>
                <a:spLocks/>
              </p:cNvSpPr>
              <p:nvPr/>
            </p:nvSpPr>
            <p:spPr bwMode="auto">
              <a:xfrm>
                <a:off x="5397023" y="4830763"/>
                <a:ext cx="560388" cy="687388"/>
              </a:xfrm>
              <a:custGeom>
                <a:avLst/>
                <a:gdLst>
                  <a:gd name="T0" fmla="*/ 192 w 371"/>
                  <a:gd name="T1" fmla="*/ 21 h 456"/>
                  <a:gd name="T2" fmla="*/ 158 w 371"/>
                  <a:gd name="T3" fmla="*/ 52 h 456"/>
                  <a:gd name="T4" fmla="*/ 157 w 371"/>
                  <a:gd name="T5" fmla="*/ 54 h 456"/>
                  <a:gd name="T6" fmla="*/ 134 w 371"/>
                  <a:gd name="T7" fmla="*/ 54 h 456"/>
                  <a:gd name="T8" fmla="*/ 94 w 371"/>
                  <a:gd name="T9" fmla="*/ 81 h 456"/>
                  <a:gd name="T10" fmla="*/ 105 w 371"/>
                  <a:gd name="T11" fmla="*/ 88 h 456"/>
                  <a:gd name="T12" fmla="*/ 97 w 371"/>
                  <a:gd name="T13" fmla="*/ 124 h 456"/>
                  <a:gd name="T14" fmla="*/ 62 w 371"/>
                  <a:gd name="T15" fmla="*/ 155 h 456"/>
                  <a:gd name="T16" fmla="*/ 63 w 371"/>
                  <a:gd name="T17" fmla="*/ 177 h 456"/>
                  <a:gd name="T18" fmla="*/ 71 w 371"/>
                  <a:gd name="T19" fmla="*/ 202 h 456"/>
                  <a:gd name="T20" fmla="*/ 48 w 371"/>
                  <a:gd name="T21" fmla="*/ 244 h 456"/>
                  <a:gd name="T22" fmla="*/ 47 w 371"/>
                  <a:gd name="T23" fmla="*/ 248 h 456"/>
                  <a:gd name="T24" fmla="*/ 31 w 371"/>
                  <a:gd name="T25" fmla="*/ 265 h 456"/>
                  <a:gd name="T26" fmla="*/ 20 w 371"/>
                  <a:gd name="T27" fmla="*/ 278 h 456"/>
                  <a:gd name="T28" fmla="*/ 18 w 371"/>
                  <a:gd name="T29" fmla="*/ 320 h 456"/>
                  <a:gd name="T30" fmla="*/ 5 w 371"/>
                  <a:gd name="T31" fmla="*/ 332 h 456"/>
                  <a:gd name="T32" fmla="*/ 0 w 371"/>
                  <a:gd name="T33" fmla="*/ 336 h 456"/>
                  <a:gd name="T34" fmla="*/ 9 w 371"/>
                  <a:gd name="T35" fmla="*/ 361 h 456"/>
                  <a:gd name="T36" fmla="*/ 69 w 371"/>
                  <a:gd name="T37" fmla="*/ 361 h 456"/>
                  <a:gd name="T38" fmla="*/ 93 w 371"/>
                  <a:gd name="T39" fmla="*/ 385 h 456"/>
                  <a:gd name="T40" fmla="*/ 94 w 371"/>
                  <a:gd name="T41" fmla="*/ 386 h 456"/>
                  <a:gd name="T42" fmla="*/ 136 w 371"/>
                  <a:gd name="T43" fmla="*/ 452 h 456"/>
                  <a:gd name="T44" fmla="*/ 149 w 371"/>
                  <a:gd name="T45" fmla="*/ 423 h 456"/>
                  <a:gd name="T46" fmla="*/ 179 w 371"/>
                  <a:gd name="T47" fmla="*/ 446 h 456"/>
                  <a:gd name="T48" fmla="*/ 201 w 371"/>
                  <a:gd name="T49" fmla="*/ 384 h 456"/>
                  <a:gd name="T50" fmla="*/ 207 w 371"/>
                  <a:gd name="T51" fmla="*/ 385 h 456"/>
                  <a:gd name="T52" fmla="*/ 226 w 371"/>
                  <a:gd name="T53" fmla="*/ 371 h 456"/>
                  <a:gd name="T54" fmla="*/ 226 w 371"/>
                  <a:gd name="T55" fmla="*/ 365 h 456"/>
                  <a:gd name="T56" fmla="*/ 255 w 371"/>
                  <a:gd name="T57" fmla="*/ 366 h 456"/>
                  <a:gd name="T58" fmla="*/ 271 w 371"/>
                  <a:gd name="T59" fmla="*/ 294 h 456"/>
                  <a:gd name="T60" fmla="*/ 301 w 371"/>
                  <a:gd name="T61" fmla="*/ 290 h 456"/>
                  <a:gd name="T62" fmla="*/ 287 w 371"/>
                  <a:gd name="T63" fmla="*/ 276 h 456"/>
                  <a:gd name="T64" fmla="*/ 309 w 371"/>
                  <a:gd name="T65" fmla="*/ 257 h 456"/>
                  <a:gd name="T66" fmla="*/ 324 w 371"/>
                  <a:gd name="T67" fmla="*/ 264 h 456"/>
                  <a:gd name="T68" fmla="*/ 315 w 371"/>
                  <a:gd name="T69" fmla="*/ 242 h 456"/>
                  <a:gd name="T70" fmla="*/ 324 w 371"/>
                  <a:gd name="T71" fmla="*/ 236 h 456"/>
                  <a:gd name="T72" fmla="*/ 311 w 371"/>
                  <a:gd name="T73" fmla="*/ 208 h 456"/>
                  <a:gd name="T74" fmla="*/ 315 w 371"/>
                  <a:gd name="T75" fmla="*/ 205 h 456"/>
                  <a:gd name="T76" fmla="*/ 345 w 371"/>
                  <a:gd name="T77" fmla="*/ 177 h 456"/>
                  <a:gd name="T78" fmla="*/ 319 w 371"/>
                  <a:gd name="T79" fmla="*/ 144 h 456"/>
                  <a:gd name="T80" fmla="*/ 351 w 371"/>
                  <a:gd name="T81" fmla="*/ 130 h 456"/>
                  <a:gd name="T82" fmla="*/ 367 w 371"/>
                  <a:gd name="T83" fmla="*/ 112 h 456"/>
                  <a:gd name="T84" fmla="*/ 357 w 371"/>
                  <a:gd name="T85" fmla="*/ 90 h 456"/>
                  <a:gd name="T86" fmla="*/ 356 w 371"/>
                  <a:gd name="T87" fmla="*/ 86 h 456"/>
                  <a:gd name="T88" fmla="*/ 356 w 371"/>
                  <a:gd name="T89" fmla="*/ 78 h 456"/>
                  <a:gd name="T90" fmla="*/ 352 w 371"/>
                  <a:gd name="T91" fmla="*/ 78 h 456"/>
                  <a:gd name="T92" fmla="*/ 309 w 371"/>
                  <a:gd name="T93" fmla="*/ 73 h 456"/>
                  <a:gd name="T94" fmla="*/ 308 w 371"/>
                  <a:gd name="T95" fmla="*/ 72 h 456"/>
                  <a:gd name="T96" fmla="*/ 297 w 371"/>
                  <a:gd name="T97" fmla="*/ 59 h 456"/>
                  <a:gd name="T98" fmla="*/ 246 w 371"/>
                  <a:gd name="T99" fmla="*/ 80 h 456"/>
                  <a:gd name="T100" fmla="*/ 226 w 371"/>
                  <a:gd name="T101" fmla="*/ 40 h 456"/>
                  <a:gd name="T102" fmla="*/ 194 w 371"/>
                  <a:gd name="T103" fmla="*/ 1 h 456"/>
                  <a:gd name="T104" fmla="*/ 194 w 371"/>
                  <a:gd name="T105" fmla="*/ 2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3" name="Freeform 23"/>
              <p:cNvSpPr>
                <a:spLocks/>
              </p:cNvSpPr>
              <p:nvPr/>
            </p:nvSpPr>
            <p:spPr bwMode="auto">
              <a:xfrm>
                <a:off x="5643086" y="4397375"/>
                <a:ext cx="485775" cy="561975"/>
              </a:xfrm>
              <a:custGeom>
                <a:avLst/>
                <a:gdLst>
                  <a:gd name="T0" fmla="*/ 169 w 322"/>
                  <a:gd name="T1" fmla="*/ 16 h 372"/>
                  <a:gd name="T2" fmla="*/ 113 w 322"/>
                  <a:gd name="T3" fmla="*/ 5 h 372"/>
                  <a:gd name="T4" fmla="*/ 102 w 322"/>
                  <a:gd name="T5" fmla="*/ 71 h 372"/>
                  <a:gd name="T6" fmla="*/ 74 w 322"/>
                  <a:gd name="T7" fmla="*/ 86 h 372"/>
                  <a:gd name="T8" fmla="*/ 61 w 322"/>
                  <a:gd name="T9" fmla="*/ 109 h 372"/>
                  <a:gd name="T10" fmla="*/ 45 w 322"/>
                  <a:gd name="T11" fmla="*/ 141 h 372"/>
                  <a:gd name="T12" fmla="*/ 17 w 322"/>
                  <a:gd name="T13" fmla="*/ 180 h 372"/>
                  <a:gd name="T14" fmla="*/ 5 w 322"/>
                  <a:gd name="T15" fmla="*/ 207 h 372"/>
                  <a:gd name="T16" fmla="*/ 31 w 322"/>
                  <a:gd name="T17" fmla="*/ 246 h 372"/>
                  <a:gd name="T18" fmla="*/ 43 w 322"/>
                  <a:gd name="T19" fmla="*/ 268 h 372"/>
                  <a:gd name="T20" fmla="*/ 44 w 322"/>
                  <a:gd name="T21" fmla="*/ 270 h 372"/>
                  <a:gd name="T22" fmla="*/ 43 w 322"/>
                  <a:gd name="T23" fmla="*/ 274 h 372"/>
                  <a:gd name="T24" fmla="*/ 41 w 322"/>
                  <a:gd name="T25" fmla="*/ 278 h 372"/>
                  <a:gd name="T26" fmla="*/ 73 w 322"/>
                  <a:gd name="T27" fmla="*/ 325 h 372"/>
                  <a:gd name="T28" fmla="*/ 87 w 322"/>
                  <a:gd name="T29" fmla="*/ 357 h 372"/>
                  <a:gd name="T30" fmla="*/ 123 w 322"/>
                  <a:gd name="T31" fmla="*/ 344 h 372"/>
                  <a:gd name="T32" fmla="*/ 122 w 322"/>
                  <a:gd name="T33" fmla="*/ 341 h 372"/>
                  <a:gd name="T34" fmla="*/ 142 w 322"/>
                  <a:gd name="T35" fmla="*/ 330 h 372"/>
                  <a:gd name="T36" fmla="*/ 175 w 322"/>
                  <a:gd name="T37" fmla="*/ 360 h 372"/>
                  <a:gd name="T38" fmla="*/ 180 w 322"/>
                  <a:gd name="T39" fmla="*/ 359 h 372"/>
                  <a:gd name="T40" fmla="*/ 196 w 322"/>
                  <a:gd name="T41" fmla="*/ 355 h 372"/>
                  <a:gd name="T42" fmla="*/ 202 w 322"/>
                  <a:gd name="T43" fmla="*/ 355 h 372"/>
                  <a:gd name="T44" fmla="*/ 222 w 322"/>
                  <a:gd name="T45" fmla="*/ 372 h 372"/>
                  <a:gd name="T46" fmla="*/ 226 w 322"/>
                  <a:gd name="T47" fmla="*/ 327 h 372"/>
                  <a:gd name="T48" fmla="*/ 227 w 322"/>
                  <a:gd name="T49" fmla="*/ 326 h 372"/>
                  <a:gd name="T50" fmla="*/ 235 w 322"/>
                  <a:gd name="T51" fmla="*/ 299 h 372"/>
                  <a:gd name="T52" fmla="*/ 234 w 322"/>
                  <a:gd name="T53" fmla="*/ 293 h 372"/>
                  <a:gd name="T54" fmla="*/ 238 w 322"/>
                  <a:gd name="T55" fmla="*/ 290 h 372"/>
                  <a:gd name="T56" fmla="*/ 266 w 322"/>
                  <a:gd name="T57" fmla="*/ 248 h 372"/>
                  <a:gd name="T58" fmla="*/ 274 w 322"/>
                  <a:gd name="T59" fmla="*/ 250 h 372"/>
                  <a:gd name="T60" fmla="*/ 272 w 322"/>
                  <a:gd name="T61" fmla="*/ 269 h 372"/>
                  <a:gd name="T62" fmla="*/ 303 w 322"/>
                  <a:gd name="T63" fmla="*/ 243 h 372"/>
                  <a:gd name="T64" fmla="*/ 296 w 322"/>
                  <a:gd name="T65" fmla="*/ 229 h 372"/>
                  <a:gd name="T66" fmla="*/ 303 w 322"/>
                  <a:gd name="T67" fmla="*/ 182 h 372"/>
                  <a:gd name="T68" fmla="*/ 287 w 322"/>
                  <a:gd name="T69" fmla="*/ 180 h 372"/>
                  <a:gd name="T70" fmla="*/ 285 w 322"/>
                  <a:gd name="T71" fmla="*/ 177 h 372"/>
                  <a:gd name="T72" fmla="*/ 281 w 322"/>
                  <a:gd name="T73" fmla="*/ 154 h 372"/>
                  <a:gd name="T74" fmla="*/ 322 w 322"/>
                  <a:gd name="T75" fmla="*/ 153 h 372"/>
                  <a:gd name="T76" fmla="*/ 287 w 322"/>
                  <a:gd name="T77" fmla="*/ 115 h 372"/>
                  <a:gd name="T78" fmla="*/ 311 w 322"/>
                  <a:gd name="T79" fmla="*/ 88 h 372"/>
                  <a:gd name="T80" fmla="*/ 295 w 322"/>
                  <a:gd name="T81" fmla="*/ 90 h 372"/>
                  <a:gd name="T82" fmla="*/ 294 w 322"/>
                  <a:gd name="T83" fmla="*/ 88 h 372"/>
                  <a:gd name="T84" fmla="*/ 274 w 322"/>
                  <a:gd name="T85" fmla="*/ 63 h 372"/>
                  <a:gd name="T86" fmla="*/ 214 w 322"/>
                  <a:gd name="T87" fmla="*/ 86 h 372"/>
                  <a:gd name="T88" fmla="*/ 208 w 322"/>
                  <a:gd name="T89" fmla="*/ 86 h 372"/>
                  <a:gd name="T90" fmla="*/ 206 w 322"/>
                  <a:gd name="T91" fmla="*/ 48 h 372"/>
                  <a:gd name="T92" fmla="*/ 217 w 322"/>
                  <a:gd name="T9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4" name="Freeform 24"/>
              <p:cNvSpPr>
                <a:spLocks/>
              </p:cNvSpPr>
              <p:nvPr/>
            </p:nvSpPr>
            <p:spPr bwMode="auto">
              <a:xfrm>
                <a:off x="5177948" y="3917950"/>
                <a:ext cx="609600" cy="744538"/>
              </a:xfrm>
              <a:custGeom>
                <a:avLst/>
                <a:gdLst>
                  <a:gd name="T0" fmla="*/ 254 w 403"/>
                  <a:gd name="T1" fmla="*/ 140 h 494"/>
                  <a:gd name="T2" fmla="*/ 224 w 403"/>
                  <a:gd name="T3" fmla="*/ 73 h 494"/>
                  <a:gd name="T4" fmla="*/ 145 w 403"/>
                  <a:gd name="T5" fmla="*/ 46 h 494"/>
                  <a:gd name="T6" fmla="*/ 98 w 403"/>
                  <a:gd name="T7" fmla="*/ 0 h 494"/>
                  <a:gd name="T8" fmla="*/ 128 w 403"/>
                  <a:gd name="T9" fmla="*/ 46 h 494"/>
                  <a:gd name="T10" fmla="*/ 130 w 403"/>
                  <a:gd name="T11" fmla="*/ 49 h 494"/>
                  <a:gd name="T12" fmla="*/ 94 w 403"/>
                  <a:gd name="T13" fmla="*/ 94 h 494"/>
                  <a:gd name="T14" fmla="*/ 50 w 403"/>
                  <a:gd name="T15" fmla="*/ 60 h 494"/>
                  <a:gd name="T16" fmla="*/ 60 w 403"/>
                  <a:gd name="T17" fmla="*/ 93 h 494"/>
                  <a:gd name="T18" fmla="*/ 60 w 403"/>
                  <a:gd name="T19" fmla="*/ 95 h 494"/>
                  <a:gd name="T20" fmla="*/ 57 w 403"/>
                  <a:gd name="T21" fmla="*/ 108 h 494"/>
                  <a:gd name="T22" fmla="*/ 38 w 403"/>
                  <a:gd name="T23" fmla="*/ 116 h 494"/>
                  <a:gd name="T24" fmla="*/ 30 w 403"/>
                  <a:gd name="T25" fmla="*/ 133 h 494"/>
                  <a:gd name="T26" fmla="*/ 22 w 403"/>
                  <a:gd name="T27" fmla="*/ 165 h 494"/>
                  <a:gd name="T28" fmla="*/ 21 w 403"/>
                  <a:gd name="T29" fmla="*/ 165 h 494"/>
                  <a:gd name="T30" fmla="*/ 10 w 403"/>
                  <a:gd name="T31" fmla="*/ 172 h 494"/>
                  <a:gd name="T32" fmla="*/ 38 w 403"/>
                  <a:gd name="T33" fmla="*/ 215 h 494"/>
                  <a:gd name="T34" fmla="*/ 48 w 403"/>
                  <a:gd name="T35" fmla="*/ 213 h 494"/>
                  <a:gd name="T36" fmla="*/ 92 w 403"/>
                  <a:gd name="T37" fmla="*/ 234 h 494"/>
                  <a:gd name="T38" fmla="*/ 93 w 403"/>
                  <a:gd name="T39" fmla="*/ 236 h 494"/>
                  <a:gd name="T40" fmla="*/ 91 w 403"/>
                  <a:gd name="T41" fmla="*/ 263 h 494"/>
                  <a:gd name="T42" fmla="*/ 80 w 403"/>
                  <a:gd name="T43" fmla="*/ 286 h 494"/>
                  <a:gd name="T44" fmla="*/ 66 w 403"/>
                  <a:gd name="T45" fmla="*/ 302 h 494"/>
                  <a:gd name="T46" fmla="*/ 66 w 403"/>
                  <a:gd name="T47" fmla="*/ 303 h 494"/>
                  <a:gd name="T48" fmla="*/ 70 w 403"/>
                  <a:gd name="T49" fmla="*/ 334 h 494"/>
                  <a:gd name="T50" fmla="*/ 99 w 403"/>
                  <a:gd name="T51" fmla="*/ 339 h 494"/>
                  <a:gd name="T52" fmla="*/ 113 w 403"/>
                  <a:gd name="T53" fmla="*/ 354 h 494"/>
                  <a:gd name="T54" fmla="*/ 135 w 403"/>
                  <a:gd name="T55" fmla="*/ 464 h 494"/>
                  <a:gd name="T56" fmla="*/ 130 w 403"/>
                  <a:gd name="T57" fmla="*/ 473 h 494"/>
                  <a:gd name="T58" fmla="*/ 133 w 403"/>
                  <a:gd name="T59" fmla="*/ 480 h 494"/>
                  <a:gd name="T60" fmla="*/ 193 w 403"/>
                  <a:gd name="T61" fmla="*/ 455 h 494"/>
                  <a:gd name="T62" fmla="*/ 206 w 403"/>
                  <a:gd name="T63" fmla="*/ 463 h 494"/>
                  <a:gd name="T64" fmla="*/ 208 w 403"/>
                  <a:gd name="T65" fmla="*/ 461 h 494"/>
                  <a:gd name="T66" fmla="*/ 229 w 403"/>
                  <a:gd name="T67" fmla="*/ 448 h 494"/>
                  <a:gd name="T68" fmla="*/ 289 w 403"/>
                  <a:gd name="T69" fmla="*/ 474 h 494"/>
                  <a:gd name="T70" fmla="*/ 305 w 403"/>
                  <a:gd name="T71" fmla="*/ 485 h 494"/>
                  <a:gd name="T72" fmla="*/ 355 w 403"/>
                  <a:gd name="T73" fmla="*/ 431 h 494"/>
                  <a:gd name="T74" fmla="*/ 344 w 403"/>
                  <a:gd name="T75" fmla="*/ 390 h 494"/>
                  <a:gd name="T76" fmla="*/ 381 w 403"/>
                  <a:gd name="T77" fmla="*/ 392 h 494"/>
                  <a:gd name="T78" fmla="*/ 381 w 403"/>
                  <a:gd name="T79" fmla="*/ 355 h 494"/>
                  <a:gd name="T80" fmla="*/ 403 w 403"/>
                  <a:gd name="T81" fmla="*/ 323 h 494"/>
                  <a:gd name="T82" fmla="*/ 374 w 403"/>
                  <a:gd name="T83" fmla="*/ 293 h 494"/>
                  <a:gd name="T84" fmla="*/ 360 w 403"/>
                  <a:gd name="T85" fmla="*/ 305 h 494"/>
                  <a:gd name="T86" fmla="*/ 356 w 403"/>
                  <a:gd name="T87" fmla="*/ 304 h 494"/>
                  <a:gd name="T88" fmla="*/ 332 w 403"/>
                  <a:gd name="T89" fmla="*/ 281 h 494"/>
                  <a:gd name="T90" fmla="*/ 299 w 403"/>
                  <a:gd name="T91" fmla="*/ 261 h 494"/>
                  <a:gd name="T92" fmla="*/ 290 w 403"/>
                  <a:gd name="T93" fmla="*/ 223 h 494"/>
                  <a:gd name="T94" fmla="*/ 308 w 403"/>
                  <a:gd name="T95" fmla="*/ 168 h 494"/>
                  <a:gd name="T96" fmla="*/ 340 w 403"/>
                  <a:gd name="T97" fmla="*/ 170 h 494"/>
                  <a:gd name="T98" fmla="*/ 342 w 403"/>
                  <a:gd name="T99" fmla="*/ 138 h 494"/>
                  <a:gd name="T100" fmla="*/ 256 w 403"/>
                  <a:gd name="T101" fmla="*/ 142 h 494"/>
                  <a:gd name="T102" fmla="*/ 255 w 403"/>
                  <a:gd name="T103" fmla="*/ 14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5" name="Freeform 25"/>
              <p:cNvSpPr>
                <a:spLocks/>
              </p:cNvSpPr>
              <p:nvPr/>
            </p:nvSpPr>
            <p:spPr bwMode="auto">
              <a:xfrm>
                <a:off x="5295423" y="3057525"/>
                <a:ext cx="160338" cy="231775"/>
              </a:xfrm>
              <a:custGeom>
                <a:avLst/>
                <a:gdLst>
                  <a:gd name="T0" fmla="*/ 63 w 107"/>
                  <a:gd name="T1" fmla="*/ 3 h 154"/>
                  <a:gd name="T2" fmla="*/ 59 w 107"/>
                  <a:gd name="T3" fmla="*/ 0 h 154"/>
                  <a:gd name="T4" fmla="*/ 44 w 107"/>
                  <a:gd name="T5" fmla="*/ 17 h 154"/>
                  <a:gd name="T6" fmla="*/ 40 w 107"/>
                  <a:gd name="T7" fmla="*/ 15 h 154"/>
                  <a:gd name="T8" fmla="*/ 39 w 107"/>
                  <a:gd name="T9" fmla="*/ 16 h 154"/>
                  <a:gd name="T10" fmla="*/ 40 w 107"/>
                  <a:gd name="T11" fmla="*/ 17 h 154"/>
                  <a:gd name="T12" fmla="*/ 31 w 107"/>
                  <a:gd name="T13" fmla="*/ 27 h 154"/>
                  <a:gd name="T14" fmla="*/ 27 w 107"/>
                  <a:gd name="T15" fmla="*/ 29 h 154"/>
                  <a:gd name="T16" fmla="*/ 15 w 107"/>
                  <a:gd name="T17" fmla="*/ 35 h 154"/>
                  <a:gd name="T18" fmla="*/ 14 w 107"/>
                  <a:gd name="T19" fmla="*/ 43 h 154"/>
                  <a:gd name="T20" fmla="*/ 7 w 107"/>
                  <a:gd name="T21" fmla="*/ 66 h 154"/>
                  <a:gd name="T22" fmla="*/ 2 w 107"/>
                  <a:gd name="T23" fmla="*/ 79 h 154"/>
                  <a:gd name="T24" fmla="*/ 1 w 107"/>
                  <a:gd name="T25" fmla="*/ 102 h 154"/>
                  <a:gd name="T26" fmla="*/ 8 w 107"/>
                  <a:gd name="T27" fmla="*/ 133 h 154"/>
                  <a:gd name="T28" fmla="*/ 26 w 107"/>
                  <a:gd name="T29" fmla="*/ 147 h 154"/>
                  <a:gd name="T30" fmla="*/ 50 w 107"/>
                  <a:gd name="T31" fmla="*/ 154 h 154"/>
                  <a:gd name="T32" fmla="*/ 74 w 107"/>
                  <a:gd name="T33" fmla="*/ 144 h 154"/>
                  <a:gd name="T34" fmla="*/ 68 w 107"/>
                  <a:gd name="T35" fmla="*/ 132 h 154"/>
                  <a:gd name="T36" fmla="*/ 68 w 107"/>
                  <a:gd name="T37" fmla="*/ 130 h 154"/>
                  <a:gd name="T38" fmla="*/ 68 w 107"/>
                  <a:gd name="T39" fmla="*/ 129 h 154"/>
                  <a:gd name="T40" fmla="*/ 70 w 107"/>
                  <a:gd name="T41" fmla="*/ 120 h 154"/>
                  <a:gd name="T42" fmla="*/ 70 w 107"/>
                  <a:gd name="T43" fmla="*/ 119 h 154"/>
                  <a:gd name="T44" fmla="*/ 82 w 107"/>
                  <a:gd name="T45" fmla="*/ 98 h 154"/>
                  <a:gd name="T46" fmla="*/ 102 w 107"/>
                  <a:gd name="T47" fmla="*/ 98 h 154"/>
                  <a:gd name="T48" fmla="*/ 107 w 107"/>
                  <a:gd name="T49" fmla="*/ 97 h 154"/>
                  <a:gd name="T50" fmla="*/ 87 w 107"/>
                  <a:gd name="T51" fmla="*/ 64 h 154"/>
                  <a:gd name="T52" fmla="*/ 79 w 107"/>
                  <a:gd name="T53" fmla="*/ 53 h 154"/>
                  <a:gd name="T54" fmla="*/ 70 w 107"/>
                  <a:gd name="T55" fmla="*/ 23 h 154"/>
                  <a:gd name="T56" fmla="*/ 63 w 107"/>
                  <a:gd name="T5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6" name="Freeform 26"/>
              <p:cNvSpPr>
                <a:spLocks/>
              </p:cNvSpPr>
              <p:nvPr/>
            </p:nvSpPr>
            <p:spPr bwMode="auto">
              <a:xfrm>
                <a:off x="5138261" y="2952750"/>
                <a:ext cx="212725" cy="230188"/>
              </a:xfrm>
              <a:custGeom>
                <a:avLst/>
                <a:gdLst>
                  <a:gd name="T0" fmla="*/ 71 w 141"/>
                  <a:gd name="T1" fmla="*/ 31 h 152"/>
                  <a:gd name="T2" fmla="*/ 68 w 141"/>
                  <a:gd name="T3" fmla="*/ 35 h 152"/>
                  <a:gd name="T4" fmla="*/ 65 w 141"/>
                  <a:gd name="T5" fmla="*/ 34 h 152"/>
                  <a:gd name="T6" fmla="*/ 52 w 141"/>
                  <a:gd name="T7" fmla="*/ 31 h 152"/>
                  <a:gd name="T8" fmla="*/ 50 w 141"/>
                  <a:gd name="T9" fmla="*/ 38 h 152"/>
                  <a:gd name="T10" fmla="*/ 50 w 141"/>
                  <a:gd name="T11" fmla="*/ 41 h 152"/>
                  <a:gd name="T12" fmla="*/ 47 w 141"/>
                  <a:gd name="T13" fmla="*/ 41 h 152"/>
                  <a:gd name="T14" fmla="*/ 25 w 141"/>
                  <a:gd name="T15" fmla="*/ 49 h 152"/>
                  <a:gd name="T16" fmla="*/ 24 w 141"/>
                  <a:gd name="T17" fmla="*/ 53 h 152"/>
                  <a:gd name="T18" fmla="*/ 31 w 141"/>
                  <a:gd name="T19" fmla="*/ 75 h 152"/>
                  <a:gd name="T20" fmla="*/ 34 w 141"/>
                  <a:gd name="T21" fmla="*/ 77 h 152"/>
                  <a:gd name="T22" fmla="*/ 31 w 141"/>
                  <a:gd name="T23" fmla="*/ 80 h 152"/>
                  <a:gd name="T24" fmla="*/ 5 w 141"/>
                  <a:gd name="T25" fmla="*/ 109 h 152"/>
                  <a:gd name="T26" fmla="*/ 0 w 141"/>
                  <a:gd name="T27" fmla="*/ 118 h 152"/>
                  <a:gd name="T28" fmla="*/ 7 w 141"/>
                  <a:gd name="T29" fmla="*/ 128 h 152"/>
                  <a:gd name="T30" fmla="*/ 19 w 141"/>
                  <a:gd name="T31" fmla="*/ 132 h 152"/>
                  <a:gd name="T32" fmla="*/ 28 w 141"/>
                  <a:gd name="T33" fmla="*/ 133 h 152"/>
                  <a:gd name="T34" fmla="*/ 53 w 141"/>
                  <a:gd name="T35" fmla="*/ 139 h 152"/>
                  <a:gd name="T36" fmla="*/ 63 w 141"/>
                  <a:gd name="T37" fmla="*/ 147 h 152"/>
                  <a:gd name="T38" fmla="*/ 82 w 141"/>
                  <a:gd name="T39" fmla="*/ 152 h 152"/>
                  <a:gd name="T40" fmla="*/ 96 w 141"/>
                  <a:gd name="T41" fmla="*/ 140 h 152"/>
                  <a:gd name="T42" fmla="*/ 104 w 141"/>
                  <a:gd name="T43" fmla="*/ 131 h 152"/>
                  <a:gd name="T44" fmla="*/ 111 w 141"/>
                  <a:gd name="T45" fmla="*/ 111 h 152"/>
                  <a:gd name="T46" fmla="*/ 105 w 141"/>
                  <a:gd name="T47" fmla="*/ 87 h 152"/>
                  <a:gd name="T48" fmla="*/ 114 w 141"/>
                  <a:gd name="T49" fmla="*/ 90 h 152"/>
                  <a:gd name="T50" fmla="*/ 128 w 141"/>
                  <a:gd name="T51" fmla="*/ 91 h 152"/>
                  <a:gd name="T52" fmla="*/ 134 w 141"/>
                  <a:gd name="T53" fmla="*/ 86 h 152"/>
                  <a:gd name="T54" fmla="*/ 136 w 141"/>
                  <a:gd name="T55" fmla="*/ 81 h 152"/>
                  <a:gd name="T56" fmla="*/ 125 w 141"/>
                  <a:gd name="T57" fmla="*/ 50 h 152"/>
                  <a:gd name="T58" fmla="*/ 129 w 141"/>
                  <a:gd name="T59" fmla="*/ 40 h 152"/>
                  <a:gd name="T60" fmla="*/ 140 w 141"/>
                  <a:gd name="T61" fmla="*/ 30 h 152"/>
                  <a:gd name="T62" fmla="*/ 141 w 141"/>
                  <a:gd name="T63" fmla="*/ 30 h 152"/>
                  <a:gd name="T64" fmla="*/ 139 w 141"/>
                  <a:gd name="T65" fmla="*/ 23 h 152"/>
                  <a:gd name="T66" fmla="*/ 114 w 141"/>
                  <a:gd name="T67" fmla="*/ 24 h 152"/>
                  <a:gd name="T68" fmla="*/ 114 w 141"/>
                  <a:gd name="T69" fmla="*/ 23 h 152"/>
                  <a:gd name="T70" fmla="*/ 91 w 141"/>
                  <a:gd name="T71" fmla="*/ 7 h 152"/>
                  <a:gd name="T72" fmla="*/ 63 w 141"/>
                  <a:gd name="T73" fmla="*/ 2 h 152"/>
                  <a:gd name="T74" fmla="*/ 60 w 141"/>
                  <a:gd name="T75" fmla="*/ 4 h 152"/>
                  <a:gd name="T76" fmla="*/ 66 w 141"/>
                  <a:gd name="T77" fmla="*/ 15 h 152"/>
                  <a:gd name="T78" fmla="*/ 71 w 141"/>
                  <a:gd name="T79" fmla="*/ 3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7" name="Freeform 27"/>
              <p:cNvSpPr>
                <a:spLocks/>
              </p:cNvSpPr>
              <p:nvPr/>
            </p:nvSpPr>
            <p:spPr bwMode="auto">
              <a:xfrm>
                <a:off x="5495448" y="2501900"/>
                <a:ext cx="747713" cy="714375"/>
              </a:xfrm>
              <a:custGeom>
                <a:avLst/>
                <a:gdLst>
                  <a:gd name="T0" fmla="*/ 213 w 496"/>
                  <a:gd name="T1" fmla="*/ 99 h 473"/>
                  <a:gd name="T2" fmla="*/ 187 w 496"/>
                  <a:gd name="T3" fmla="*/ 106 h 473"/>
                  <a:gd name="T4" fmla="*/ 155 w 496"/>
                  <a:gd name="T5" fmla="*/ 122 h 473"/>
                  <a:gd name="T6" fmla="*/ 122 w 496"/>
                  <a:gd name="T7" fmla="*/ 150 h 473"/>
                  <a:gd name="T8" fmla="*/ 120 w 496"/>
                  <a:gd name="T9" fmla="*/ 153 h 473"/>
                  <a:gd name="T10" fmla="*/ 92 w 496"/>
                  <a:gd name="T11" fmla="*/ 185 h 473"/>
                  <a:gd name="T12" fmla="*/ 56 w 496"/>
                  <a:gd name="T13" fmla="*/ 184 h 473"/>
                  <a:gd name="T14" fmla="*/ 41 w 496"/>
                  <a:gd name="T15" fmla="*/ 168 h 473"/>
                  <a:gd name="T16" fmla="*/ 46 w 496"/>
                  <a:gd name="T17" fmla="*/ 229 h 473"/>
                  <a:gd name="T18" fmla="*/ 8 w 496"/>
                  <a:gd name="T19" fmla="*/ 290 h 473"/>
                  <a:gd name="T20" fmla="*/ 0 w 496"/>
                  <a:gd name="T21" fmla="*/ 300 h 473"/>
                  <a:gd name="T22" fmla="*/ 44 w 496"/>
                  <a:gd name="T23" fmla="*/ 316 h 473"/>
                  <a:gd name="T24" fmla="*/ 46 w 496"/>
                  <a:gd name="T25" fmla="*/ 317 h 473"/>
                  <a:gd name="T26" fmla="*/ 61 w 496"/>
                  <a:gd name="T27" fmla="*/ 327 h 473"/>
                  <a:gd name="T28" fmla="*/ 64 w 496"/>
                  <a:gd name="T29" fmla="*/ 328 h 473"/>
                  <a:gd name="T30" fmla="*/ 105 w 496"/>
                  <a:gd name="T31" fmla="*/ 360 h 473"/>
                  <a:gd name="T32" fmla="*/ 149 w 496"/>
                  <a:gd name="T33" fmla="*/ 297 h 473"/>
                  <a:gd name="T34" fmla="*/ 162 w 496"/>
                  <a:gd name="T35" fmla="*/ 280 h 473"/>
                  <a:gd name="T36" fmla="*/ 197 w 496"/>
                  <a:gd name="T37" fmla="*/ 268 h 473"/>
                  <a:gd name="T38" fmla="*/ 230 w 496"/>
                  <a:gd name="T39" fmla="*/ 263 h 473"/>
                  <a:gd name="T40" fmla="*/ 248 w 496"/>
                  <a:gd name="T41" fmla="*/ 293 h 473"/>
                  <a:gd name="T42" fmla="*/ 251 w 496"/>
                  <a:gd name="T43" fmla="*/ 315 h 473"/>
                  <a:gd name="T44" fmla="*/ 245 w 496"/>
                  <a:gd name="T45" fmla="*/ 356 h 473"/>
                  <a:gd name="T46" fmla="*/ 244 w 496"/>
                  <a:gd name="T47" fmla="*/ 358 h 473"/>
                  <a:gd name="T48" fmla="*/ 225 w 496"/>
                  <a:gd name="T49" fmla="*/ 412 h 473"/>
                  <a:gd name="T50" fmla="*/ 243 w 496"/>
                  <a:gd name="T51" fmla="*/ 401 h 473"/>
                  <a:gd name="T52" fmla="*/ 257 w 496"/>
                  <a:gd name="T53" fmla="*/ 406 h 473"/>
                  <a:gd name="T54" fmla="*/ 256 w 496"/>
                  <a:gd name="T55" fmla="*/ 424 h 473"/>
                  <a:gd name="T56" fmla="*/ 243 w 496"/>
                  <a:gd name="T57" fmla="*/ 442 h 473"/>
                  <a:gd name="T58" fmla="*/ 236 w 496"/>
                  <a:gd name="T59" fmla="*/ 455 h 473"/>
                  <a:gd name="T60" fmla="*/ 224 w 496"/>
                  <a:gd name="T61" fmla="*/ 457 h 473"/>
                  <a:gd name="T62" fmla="*/ 210 w 496"/>
                  <a:gd name="T63" fmla="*/ 473 h 473"/>
                  <a:gd name="T64" fmla="*/ 263 w 496"/>
                  <a:gd name="T65" fmla="*/ 433 h 473"/>
                  <a:gd name="T66" fmla="*/ 343 w 496"/>
                  <a:gd name="T67" fmla="*/ 353 h 473"/>
                  <a:gd name="T68" fmla="*/ 361 w 496"/>
                  <a:gd name="T69" fmla="*/ 344 h 473"/>
                  <a:gd name="T70" fmla="*/ 403 w 496"/>
                  <a:gd name="T71" fmla="*/ 335 h 473"/>
                  <a:gd name="T72" fmla="*/ 431 w 496"/>
                  <a:gd name="T73" fmla="*/ 277 h 473"/>
                  <a:gd name="T74" fmla="*/ 496 w 496"/>
                  <a:gd name="T75" fmla="*/ 206 h 473"/>
                  <a:gd name="T76" fmla="*/ 480 w 496"/>
                  <a:gd name="T77" fmla="*/ 161 h 473"/>
                  <a:gd name="T78" fmla="*/ 457 w 496"/>
                  <a:gd name="T79" fmla="*/ 153 h 473"/>
                  <a:gd name="T80" fmla="*/ 453 w 496"/>
                  <a:gd name="T81" fmla="*/ 145 h 473"/>
                  <a:gd name="T82" fmla="*/ 419 w 496"/>
                  <a:gd name="T83" fmla="*/ 59 h 473"/>
                  <a:gd name="T84" fmla="*/ 407 w 496"/>
                  <a:gd name="T85" fmla="*/ 16 h 473"/>
                  <a:gd name="T86" fmla="*/ 389 w 496"/>
                  <a:gd name="T87" fmla="*/ 33 h 473"/>
                  <a:gd name="T88" fmla="*/ 354 w 496"/>
                  <a:gd name="T89" fmla="*/ 15 h 473"/>
                  <a:gd name="T90" fmla="*/ 329 w 496"/>
                  <a:gd name="T91" fmla="*/ 16 h 473"/>
                  <a:gd name="T92" fmla="*/ 303 w 496"/>
                  <a:gd name="T93" fmla="*/ 5 h 473"/>
                  <a:gd name="T94" fmla="*/ 301 w 496"/>
                  <a:gd name="T95" fmla="*/ 41 h 473"/>
                  <a:gd name="T96" fmla="*/ 299 w 496"/>
                  <a:gd name="T97" fmla="*/ 42 h 473"/>
                  <a:gd name="T98" fmla="*/ 277 w 496"/>
                  <a:gd name="T99" fmla="*/ 6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8" name="Freeform 28"/>
              <p:cNvSpPr>
                <a:spLocks/>
              </p:cNvSpPr>
              <p:nvPr/>
            </p:nvSpPr>
            <p:spPr bwMode="auto">
              <a:xfrm>
                <a:off x="5665311" y="2074863"/>
                <a:ext cx="1066800" cy="727075"/>
              </a:xfrm>
              <a:custGeom>
                <a:avLst/>
                <a:gdLst>
                  <a:gd name="T0" fmla="*/ 123 w 707"/>
                  <a:gd name="T1" fmla="*/ 7 h 481"/>
                  <a:gd name="T2" fmla="*/ 95 w 707"/>
                  <a:gd name="T3" fmla="*/ 14 h 481"/>
                  <a:gd name="T4" fmla="*/ 90 w 707"/>
                  <a:gd name="T5" fmla="*/ 26 h 481"/>
                  <a:gd name="T6" fmla="*/ 76 w 707"/>
                  <a:gd name="T7" fmla="*/ 46 h 481"/>
                  <a:gd name="T8" fmla="*/ 54 w 707"/>
                  <a:gd name="T9" fmla="*/ 62 h 481"/>
                  <a:gd name="T10" fmla="*/ 28 w 707"/>
                  <a:gd name="T11" fmla="*/ 45 h 481"/>
                  <a:gd name="T12" fmla="*/ 0 w 707"/>
                  <a:gd name="T13" fmla="*/ 52 h 481"/>
                  <a:gd name="T14" fmla="*/ 41 w 707"/>
                  <a:gd name="T15" fmla="*/ 79 h 481"/>
                  <a:gd name="T16" fmla="*/ 43 w 707"/>
                  <a:gd name="T17" fmla="*/ 83 h 481"/>
                  <a:gd name="T18" fmla="*/ 48 w 707"/>
                  <a:gd name="T19" fmla="*/ 136 h 481"/>
                  <a:gd name="T20" fmla="*/ 79 w 707"/>
                  <a:gd name="T21" fmla="*/ 199 h 481"/>
                  <a:gd name="T22" fmla="*/ 99 w 707"/>
                  <a:gd name="T23" fmla="*/ 179 h 481"/>
                  <a:gd name="T24" fmla="*/ 128 w 707"/>
                  <a:gd name="T25" fmla="*/ 172 h 481"/>
                  <a:gd name="T26" fmla="*/ 128 w 707"/>
                  <a:gd name="T27" fmla="*/ 173 h 481"/>
                  <a:gd name="T28" fmla="*/ 156 w 707"/>
                  <a:gd name="T29" fmla="*/ 205 h 481"/>
                  <a:gd name="T30" fmla="*/ 165 w 707"/>
                  <a:gd name="T31" fmla="*/ 232 h 481"/>
                  <a:gd name="T32" fmla="*/ 163 w 707"/>
                  <a:gd name="T33" fmla="*/ 257 h 481"/>
                  <a:gd name="T34" fmla="*/ 181 w 707"/>
                  <a:gd name="T35" fmla="*/ 282 h 481"/>
                  <a:gd name="T36" fmla="*/ 207 w 707"/>
                  <a:gd name="T37" fmla="*/ 275 h 481"/>
                  <a:gd name="T38" fmla="*/ 220 w 707"/>
                  <a:gd name="T39" fmla="*/ 286 h 481"/>
                  <a:gd name="T40" fmla="*/ 252 w 707"/>
                  <a:gd name="T41" fmla="*/ 300 h 481"/>
                  <a:gd name="T42" fmla="*/ 276 w 707"/>
                  <a:gd name="T43" fmla="*/ 292 h 481"/>
                  <a:gd name="T44" fmla="*/ 288 w 707"/>
                  <a:gd name="T45" fmla="*/ 278 h 481"/>
                  <a:gd name="T46" fmla="*/ 304 w 707"/>
                  <a:gd name="T47" fmla="*/ 319 h 481"/>
                  <a:gd name="T48" fmla="*/ 344 w 707"/>
                  <a:gd name="T49" fmla="*/ 360 h 481"/>
                  <a:gd name="T50" fmla="*/ 352 w 707"/>
                  <a:gd name="T51" fmla="*/ 427 h 481"/>
                  <a:gd name="T52" fmla="*/ 378 w 707"/>
                  <a:gd name="T53" fmla="*/ 438 h 481"/>
                  <a:gd name="T54" fmla="*/ 394 w 707"/>
                  <a:gd name="T55" fmla="*/ 481 h 481"/>
                  <a:gd name="T56" fmla="*/ 489 w 707"/>
                  <a:gd name="T57" fmla="*/ 399 h 481"/>
                  <a:gd name="T58" fmla="*/ 528 w 707"/>
                  <a:gd name="T59" fmla="*/ 359 h 481"/>
                  <a:gd name="T60" fmla="*/ 596 w 707"/>
                  <a:gd name="T61" fmla="*/ 300 h 481"/>
                  <a:gd name="T62" fmla="*/ 621 w 707"/>
                  <a:gd name="T63" fmla="*/ 278 h 481"/>
                  <a:gd name="T64" fmla="*/ 627 w 707"/>
                  <a:gd name="T65" fmla="*/ 224 h 481"/>
                  <a:gd name="T66" fmla="*/ 650 w 707"/>
                  <a:gd name="T67" fmla="*/ 220 h 481"/>
                  <a:gd name="T68" fmla="*/ 689 w 707"/>
                  <a:gd name="T69" fmla="*/ 261 h 481"/>
                  <a:gd name="T70" fmla="*/ 682 w 707"/>
                  <a:gd name="T71" fmla="*/ 231 h 481"/>
                  <a:gd name="T72" fmla="*/ 707 w 707"/>
                  <a:gd name="T73" fmla="*/ 208 h 481"/>
                  <a:gd name="T74" fmla="*/ 693 w 707"/>
                  <a:gd name="T75" fmla="*/ 166 h 481"/>
                  <a:gd name="T76" fmla="*/ 647 w 707"/>
                  <a:gd name="T77" fmla="*/ 145 h 481"/>
                  <a:gd name="T78" fmla="*/ 633 w 707"/>
                  <a:gd name="T79" fmla="*/ 143 h 481"/>
                  <a:gd name="T80" fmla="*/ 617 w 707"/>
                  <a:gd name="T81" fmla="*/ 145 h 481"/>
                  <a:gd name="T82" fmla="*/ 588 w 707"/>
                  <a:gd name="T83" fmla="*/ 145 h 481"/>
                  <a:gd name="T84" fmla="*/ 586 w 707"/>
                  <a:gd name="T85" fmla="*/ 182 h 481"/>
                  <a:gd name="T86" fmla="*/ 547 w 707"/>
                  <a:gd name="T87" fmla="*/ 188 h 481"/>
                  <a:gd name="T88" fmla="*/ 494 w 707"/>
                  <a:gd name="T89" fmla="*/ 141 h 481"/>
                  <a:gd name="T90" fmla="*/ 481 w 707"/>
                  <a:gd name="T91" fmla="*/ 116 h 481"/>
                  <a:gd name="T92" fmla="*/ 486 w 707"/>
                  <a:gd name="T93" fmla="*/ 131 h 481"/>
                  <a:gd name="T94" fmla="*/ 471 w 707"/>
                  <a:gd name="T95" fmla="*/ 159 h 481"/>
                  <a:gd name="T96" fmla="*/ 441 w 707"/>
                  <a:gd name="T97" fmla="*/ 150 h 481"/>
                  <a:gd name="T98" fmla="*/ 438 w 707"/>
                  <a:gd name="T99" fmla="*/ 124 h 481"/>
                  <a:gd name="T100" fmla="*/ 411 w 707"/>
                  <a:gd name="T101" fmla="*/ 112 h 481"/>
                  <a:gd name="T102" fmla="*/ 380 w 707"/>
                  <a:gd name="T103" fmla="*/ 92 h 481"/>
                  <a:gd name="T104" fmla="*/ 336 w 707"/>
                  <a:gd name="T105" fmla="*/ 76 h 481"/>
                  <a:gd name="T106" fmla="*/ 308 w 707"/>
                  <a:gd name="T107" fmla="*/ 88 h 481"/>
                  <a:gd name="T108" fmla="*/ 296 w 707"/>
                  <a:gd name="T109" fmla="*/ 64 h 481"/>
                  <a:gd name="T110" fmla="*/ 259 w 707"/>
                  <a:gd name="T111" fmla="*/ 62 h 481"/>
                  <a:gd name="T112" fmla="*/ 216 w 707"/>
                  <a:gd name="T113" fmla="*/ 71 h 481"/>
                  <a:gd name="T114" fmla="*/ 175 w 707"/>
                  <a:gd name="T115" fmla="*/ 69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9" name="Freeform 29"/>
              <p:cNvSpPr>
                <a:spLocks/>
              </p:cNvSpPr>
              <p:nvPr/>
            </p:nvSpPr>
            <p:spPr bwMode="auto">
              <a:xfrm>
                <a:off x="5436711" y="1042988"/>
                <a:ext cx="1433513" cy="1306513"/>
              </a:xfrm>
              <a:custGeom>
                <a:avLst/>
                <a:gdLst>
                  <a:gd name="T0" fmla="*/ 932 w 950"/>
                  <a:gd name="T1" fmla="*/ 403 h 866"/>
                  <a:gd name="T2" fmla="*/ 914 w 950"/>
                  <a:gd name="T3" fmla="*/ 315 h 866"/>
                  <a:gd name="T4" fmla="*/ 829 w 950"/>
                  <a:gd name="T5" fmla="*/ 403 h 866"/>
                  <a:gd name="T6" fmla="*/ 815 w 950"/>
                  <a:gd name="T7" fmla="*/ 428 h 866"/>
                  <a:gd name="T8" fmla="*/ 707 w 950"/>
                  <a:gd name="T9" fmla="*/ 447 h 866"/>
                  <a:gd name="T10" fmla="*/ 683 w 950"/>
                  <a:gd name="T11" fmla="*/ 403 h 866"/>
                  <a:gd name="T12" fmla="*/ 655 w 950"/>
                  <a:gd name="T13" fmla="*/ 375 h 866"/>
                  <a:gd name="T14" fmla="*/ 622 w 950"/>
                  <a:gd name="T15" fmla="*/ 347 h 866"/>
                  <a:gd name="T16" fmla="*/ 443 w 950"/>
                  <a:gd name="T17" fmla="*/ 313 h 866"/>
                  <a:gd name="T18" fmla="*/ 340 w 950"/>
                  <a:gd name="T19" fmla="*/ 150 h 866"/>
                  <a:gd name="T20" fmla="*/ 143 w 950"/>
                  <a:gd name="T21" fmla="*/ 21 h 866"/>
                  <a:gd name="T22" fmla="*/ 11 w 950"/>
                  <a:gd name="T23" fmla="*/ 37 h 866"/>
                  <a:gd name="T24" fmla="*/ 12 w 950"/>
                  <a:gd name="T25" fmla="*/ 54 h 866"/>
                  <a:gd name="T26" fmla="*/ 2 w 950"/>
                  <a:gd name="T27" fmla="*/ 74 h 866"/>
                  <a:gd name="T28" fmla="*/ 13 w 950"/>
                  <a:gd name="T29" fmla="*/ 120 h 866"/>
                  <a:gd name="T30" fmla="*/ 55 w 950"/>
                  <a:gd name="T31" fmla="*/ 99 h 866"/>
                  <a:gd name="T32" fmla="*/ 99 w 950"/>
                  <a:gd name="T33" fmla="*/ 130 h 866"/>
                  <a:gd name="T34" fmla="*/ 159 w 950"/>
                  <a:gd name="T35" fmla="*/ 203 h 866"/>
                  <a:gd name="T36" fmla="*/ 195 w 950"/>
                  <a:gd name="T37" fmla="*/ 173 h 866"/>
                  <a:gd name="T38" fmla="*/ 258 w 950"/>
                  <a:gd name="T39" fmla="*/ 137 h 866"/>
                  <a:gd name="T40" fmla="*/ 303 w 950"/>
                  <a:gd name="T41" fmla="*/ 187 h 866"/>
                  <a:gd name="T42" fmla="*/ 316 w 950"/>
                  <a:gd name="T43" fmla="*/ 264 h 866"/>
                  <a:gd name="T44" fmla="*/ 319 w 950"/>
                  <a:gd name="T45" fmla="*/ 347 h 866"/>
                  <a:gd name="T46" fmla="*/ 306 w 950"/>
                  <a:gd name="T47" fmla="*/ 380 h 866"/>
                  <a:gd name="T48" fmla="*/ 296 w 950"/>
                  <a:gd name="T49" fmla="*/ 394 h 866"/>
                  <a:gd name="T50" fmla="*/ 302 w 950"/>
                  <a:gd name="T51" fmla="*/ 443 h 866"/>
                  <a:gd name="T52" fmla="*/ 289 w 950"/>
                  <a:gd name="T53" fmla="*/ 486 h 866"/>
                  <a:gd name="T54" fmla="*/ 251 w 950"/>
                  <a:gd name="T55" fmla="*/ 479 h 866"/>
                  <a:gd name="T56" fmla="*/ 222 w 950"/>
                  <a:gd name="T57" fmla="*/ 539 h 866"/>
                  <a:gd name="T58" fmla="*/ 180 w 950"/>
                  <a:gd name="T59" fmla="*/ 577 h 866"/>
                  <a:gd name="T60" fmla="*/ 211 w 950"/>
                  <a:gd name="T61" fmla="*/ 622 h 866"/>
                  <a:gd name="T62" fmla="*/ 239 w 950"/>
                  <a:gd name="T63" fmla="*/ 656 h 866"/>
                  <a:gd name="T64" fmla="*/ 289 w 950"/>
                  <a:gd name="T65" fmla="*/ 668 h 866"/>
                  <a:gd name="T66" fmla="*/ 312 w 950"/>
                  <a:gd name="T67" fmla="*/ 717 h 866"/>
                  <a:gd name="T68" fmla="*/ 353 w 950"/>
                  <a:gd name="T69" fmla="*/ 749 h 866"/>
                  <a:gd name="T70" fmla="*/ 407 w 950"/>
                  <a:gd name="T71" fmla="*/ 733 h 866"/>
                  <a:gd name="T72" fmla="*/ 442 w 950"/>
                  <a:gd name="T73" fmla="*/ 724 h 866"/>
                  <a:gd name="T74" fmla="*/ 468 w 950"/>
                  <a:gd name="T75" fmla="*/ 763 h 866"/>
                  <a:gd name="T76" fmla="*/ 475 w 950"/>
                  <a:gd name="T77" fmla="*/ 763 h 866"/>
                  <a:gd name="T78" fmla="*/ 528 w 950"/>
                  <a:gd name="T79" fmla="*/ 746 h 866"/>
                  <a:gd name="T80" fmla="*/ 544 w 950"/>
                  <a:gd name="T81" fmla="*/ 770 h 866"/>
                  <a:gd name="T82" fmla="*/ 557 w 950"/>
                  <a:gd name="T83" fmla="*/ 785 h 866"/>
                  <a:gd name="T84" fmla="*/ 605 w 950"/>
                  <a:gd name="T85" fmla="*/ 813 h 866"/>
                  <a:gd name="T86" fmla="*/ 621 w 950"/>
                  <a:gd name="T87" fmla="*/ 800 h 866"/>
                  <a:gd name="T88" fmla="*/ 643 w 950"/>
                  <a:gd name="T89" fmla="*/ 785 h 866"/>
                  <a:gd name="T90" fmla="*/ 674 w 950"/>
                  <a:gd name="T91" fmla="*/ 830 h 866"/>
                  <a:gd name="T92" fmla="*/ 709 w 950"/>
                  <a:gd name="T93" fmla="*/ 866 h 866"/>
                  <a:gd name="T94" fmla="*/ 734 w 950"/>
                  <a:gd name="T95" fmla="*/ 819 h 866"/>
                  <a:gd name="T96" fmla="*/ 781 w 950"/>
                  <a:gd name="T97" fmla="*/ 795 h 866"/>
                  <a:gd name="T98" fmla="*/ 808 w 950"/>
                  <a:gd name="T99" fmla="*/ 804 h 866"/>
                  <a:gd name="T100" fmla="*/ 831 w 950"/>
                  <a:gd name="T101" fmla="*/ 830 h 866"/>
                  <a:gd name="T102" fmla="*/ 839 w 950"/>
                  <a:gd name="T103" fmla="*/ 759 h 866"/>
                  <a:gd name="T104" fmla="*/ 857 w 950"/>
                  <a:gd name="T105" fmla="*/ 642 h 866"/>
                  <a:gd name="T106" fmla="*/ 887 w 950"/>
                  <a:gd name="T107" fmla="*/ 647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solidFill>
                <a:srgbClr val="0174A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0" name="Freeform 30"/>
              <p:cNvSpPr>
                <a:spLocks/>
              </p:cNvSpPr>
              <p:nvPr/>
            </p:nvSpPr>
            <p:spPr bwMode="auto">
              <a:xfrm>
                <a:off x="5152548" y="3378200"/>
                <a:ext cx="865188" cy="544513"/>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1" name="Freeform 31"/>
              <p:cNvSpPr>
                <a:spLocks/>
              </p:cNvSpPr>
              <p:nvPr/>
            </p:nvSpPr>
            <p:spPr bwMode="auto">
              <a:xfrm>
                <a:off x="5965348" y="4276725"/>
                <a:ext cx="131763" cy="120650"/>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 name="Freeform 32"/>
              <p:cNvSpPr>
                <a:spLocks/>
              </p:cNvSpPr>
              <p:nvPr/>
            </p:nvSpPr>
            <p:spPr bwMode="auto">
              <a:xfrm>
                <a:off x="5330348" y="3822700"/>
                <a:ext cx="752475" cy="581025"/>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3" name="Freeform 33"/>
              <p:cNvSpPr>
                <a:spLocks/>
              </p:cNvSpPr>
              <p:nvPr/>
            </p:nvSpPr>
            <p:spPr bwMode="auto">
              <a:xfrm>
                <a:off x="4936648" y="2709863"/>
                <a:ext cx="698500" cy="1000125"/>
              </a:xfrm>
              <a:custGeom>
                <a:avLst/>
                <a:gdLst>
                  <a:gd name="T0" fmla="*/ 417 w 463"/>
                  <a:gd name="T1" fmla="*/ 196 h 662"/>
                  <a:gd name="T2" fmla="*/ 368 w 463"/>
                  <a:gd name="T3" fmla="*/ 183 h 662"/>
                  <a:gd name="T4" fmla="*/ 366 w 463"/>
                  <a:gd name="T5" fmla="*/ 137 h 662"/>
                  <a:gd name="T6" fmla="*/ 352 w 463"/>
                  <a:gd name="T7" fmla="*/ 121 h 662"/>
                  <a:gd name="T8" fmla="*/ 307 w 463"/>
                  <a:gd name="T9" fmla="*/ 101 h 662"/>
                  <a:gd name="T10" fmla="*/ 309 w 463"/>
                  <a:gd name="T11" fmla="*/ 64 h 662"/>
                  <a:gd name="T12" fmla="*/ 298 w 463"/>
                  <a:gd name="T13" fmla="*/ 53 h 662"/>
                  <a:gd name="T14" fmla="*/ 275 w 463"/>
                  <a:gd name="T15" fmla="*/ 39 h 662"/>
                  <a:gd name="T16" fmla="*/ 263 w 463"/>
                  <a:gd name="T17" fmla="*/ 0 h 662"/>
                  <a:gd name="T18" fmla="*/ 235 w 463"/>
                  <a:gd name="T19" fmla="*/ 22 h 662"/>
                  <a:gd name="T20" fmla="*/ 205 w 463"/>
                  <a:gd name="T21" fmla="*/ 64 h 662"/>
                  <a:gd name="T22" fmla="*/ 188 w 463"/>
                  <a:gd name="T23" fmla="*/ 88 h 662"/>
                  <a:gd name="T24" fmla="*/ 154 w 463"/>
                  <a:gd name="T25" fmla="*/ 104 h 662"/>
                  <a:gd name="T26" fmla="*/ 117 w 463"/>
                  <a:gd name="T27" fmla="*/ 104 h 662"/>
                  <a:gd name="T28" fmla="*/ 83 w 463"/>
                  <a:gd name="T29" fmla="*/ 131 h 662"/>
                  <a:gd name="T30" fmla="*/ 62 w 463"/>
                  <a:gd name="T31" fmla="*/ 120 h 662"/>
                  <a:gd name="T32" fmla="*/ 43 w 463"/>
                  <a:gd name="T33" fmla="*/ 85 h 662"/>
                  <a:gd name="T34" fmla="*/ 20 w 463"/>
                  <a:gd name="T35" fmla="*/ 126 h 662"/>
                  <a:gd name="T36" fmla="*/ 19 w 463"/>
                  <a:gd name="T37" fmla="*/ 128 h 662"/>
                  <a:gd name="T38" fmla="*/ 38 w 463"/>
                  <a:gd name="T39" fmla="*/ 221 h 662"/>
                  <a:gd name="T40" fmla="*/ 47 w 463"/>
                  <a:gd name="T41" fmla="*/ 247 h 662"/>
                  <a:gd name="T42" fmla="*/ 15 w 463"/>
                  <a:gd name="T43" fmla="*/ 264 h 662"/>
                  <a:gd name="T44" fmla="*/ 62 w 463"/>
                  <a:gd name="T45" fmla="*/ 316 h 662"/>
                  <a:gd name="T46" fmla="*/ 62 w 463"/>
                  <a:gd name="T47" fmla="*/ 318 h 662"/>
                  <a:gd name="T48" fmla="*/ 48 w 463"/>
                  <a:gd name="T49" fmla="*/ 371 h 662"/>
                  <a:gd name="T50" fmla="*/ 20 w 463"/>
                  <a:gd name="T51" fmla="*/ 389 h 662"/>
                  <a:gd name="T52" fmla="*/ 47 w 463"/>
                  <a:gd name="T53" fmla="*/ 473 h 662"/>
                  <a:gd name="T54" fmla="*/ 63 w 463"/>
                  <a:gd name="T55" fmla="*/ 500 h 662"/>
                  <a:gd name="T56" fmla="*/ 41 w 463"/>
                  <a:gd name="T57" fmla="*/ 548 h 662"/>
                  <a:gd name="T58" fmla="*/ 25 w 463"/>
                  <a:gd name="T59" fmla="*/ 595 h 662"/>
                  <a:gd name="T60" fmla="*/ 27 w 463"/>
                  <a:gd name="T61" fmla="*/ 628 h 662"/>
                  <a:gd name="T62" fmla="*/ 35 w 463"/>
                  <a:gd name="T63" fmla="*/ 636 h 662"/>
                  <a:gd name="T64" fmla="*/ 36 w 463"/>
                  <a:gd name="T65" fmla="*/ 643 h 662"/>
                  <a:gd name="T66" fmla="*/ 36 w 463"/>
                  <a:gd name="T67" fmla="*/ 644 h 662"/>
                  <a:gd name="T68" fmla="*/ 122 w 463"/>
                  <a:gd name="T69" fmla="*/ 654 h 662"/>
                  <a:gd name="T70" fmla="*/ 148 w 463"/>
                  <a:gd name="T71" fmla="*/ 611 h 662"/>
                  <a:gd name="T72" fmla="*/ 274 w 463"/>
                  <a:gd name="T73" fmla="*/ 466 h 662"/>
                  <a:gd name="T74" fmla="*/ 329 w 463"/>
                  <a:gd name="T75" fmla="*/ 432 h 662"/>
                  <a:gd name="T76" fmla="*/ 308 w 463"/>
                  <a:gd name="T77" fmla="*/ 412 h 662"/>
                  <a:gd name="T78" fmla="*/ 302 w 463"/>
                  <a:gd name="T79" fmla="*/ 389 h 662"/>
                  <a:gd name="T80" fmla="*/ 230 w 463"/>
                  <a:gd name="T81" fmla="*/ 315 h 662"/>
                  <a:gd name="T82" fmla="*/ 160 w 463"/>
                  <a:gd name="T83" fmla="*/ 301 h 662"/>
                  <a:gd name="T84" fmla="*/ 133 w 463"/>
                  <a:gd name="T85" fmla="*/ 263 h 662"/>
                  <a:gd name="T86" fmla="*/ 175 w 463"/>
                  <a:gd name="T87" fmla="*/ 195 h 662"/>
                  <a:gd name="T88" fmla="*/ 186 w 463"/>
                  <a:gd name="T89" fmla="*/ 162 h 662"/>
                  <a:gd name="T90" fmla="*/ 273 w 463"/>
                  <a:gd name="T91" fmla="*/ 177 h 662"/>
                  <a:gd name="T92" fmla="*/ 267 w 463"/>
                  <a:gd name="T93" fmla="*/ 211 h 662"/>
                  <a:gd name="T94" fmla="*/ 315 w 463"/>
                  <a:gd name="T95" fmla="*/ 252 h 662"/>
                  <a:gd name="T96" fmla="*/ 395 w 463"/>
                  <a:gd name="T97" fmla="*/ 321 h 662"/>
                  <a:gd name="T98" fmla="*/ 437 w 463"/>
                  <a:gd name="T99" fmla="*/ 270 h 662"/>
                  <a:gd name="T100" fmla="*/ 443 w 463"/>
                  <a:gd name="T101" fmla="*/ 244 h 662"/>
                  <a:gd name="T102" fmla="*/ 462 w 463"/>
                  <a:gd name="T103" fmla="*/ 230 h 662"/>
                  <a:gd name="T104" fmla="*/ 428 w 463"/>
                  <a:gd name="T105" fmla="*/ 205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4" name="Freeform 34"/>
              <p:cNvSpPr>
                <a:spLocks/>
              </p:cNvSpPr>
              <p:nvPr/>
            </p:nvSpPr>
            <p:spPr bwMode="auto">
              <a:xfrm>
                <a:off x="4614386" y="3670300"/>
                <a:ext cx="741363" cy="728663"/>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5" name="Freeform 35"/>
              <p:cNvSpPr>
                <a:spLocks/>
              </p:cNvSpPr>
              <p:nvPr/>
            </p:nvSpPr>
            <p:spPr bwMode="auto">
              <a:xfrm>
                <a:off x="6001861" y="5227638"/>
                <a:ext cx="211138" cy="509588"/>
              </a:xfrm>
              <a:custGeom>
                <a:avLst/>
                <a:gdLst>
                  <a:gd name="T0" fmla="*/ 105 w 139"/>
                  <a:gd name="T1" fmla="*/ 0 h 338"/>
                  <a:gd name="T2" fmla="*/ 32 w 139"/>
                  <a:gd name="T3" fmla="*/ 92 h 338"/>
                  <a:gd name="T4" fmla="*/ 0 w 139"/>
                  <a:gd name="T5" fmla="*/ 143 h 338"/>
                  <a:gd name="T6" fmla="*/ 7 w 139"/>
                  <a:gd name="T7" fmla="*/ 202 h 338"/>
                  <a:gd name="T8" fmla="*/ 7 w 139"/>
                  <a:gd name="T9" fmla="*/ 203 h 338"/>
                  <a:gd name="T10" fmla="*/ 7 w 139"/>
                  <a:gd name="T11" fmla="*/ 203 h 338"/>
                  <a:gd name="T12" fmla="*/ 2 w 139"/>
                  <a:gd name="T13" fmla="*/ 243 h 338"/>
                  <a:gd name="T14" fmla="*/ 5 w 139"/>
                  <a:gd name="T15" fmla="*/ 266 h 338"/>
                  <a:gd name="T16" fmla="*/ 48 w 139"/>
                  <a:gd name="T17" fmla="*/ 294 h 338"/>
                  <a:gd name="T18" fmla="*/ 48 w 139"/>
                  <a:gd name="T19" fmla="*/ 294 h 338"/>
                  <a:gd name="T20" fmla="*/ 49 w 139"/>
                  <a:gd name="T21" fmla="*/ 294 h 338"/>
                  <a:gd name="T22" fmla="*/ 51 w 139"/>
                  <a:gd name="T23" fmla="*/ 298 h 338"/>
                  <a:gd name="T24" fmla="*/ 51 w 139"/>
                  <a:gd name="T25" fmla="*/ 298 h 338"/>
                  <a:gd name="T26" fmla="*/ 67 w 139"/>
                  <a:gd name="T27" fmla="*/ 326 h 338"/>
                  <a:gd name="T28" fmla="*/ 81 w 139"/>
                  <a:gd name="T29" fmla="*/ 338 h 338"/>
                  <a:gd name="T30" fmla="*/ 87 w 139"/>
                  <a:gd name="T31" fmla="*/ 268 h 338"/>
                  <a:gd name="T32" fmla="*/ 87 w 139"/>
                  <a:gd name="T33" fmla="*/ 266 h 338"/>
                  <a:gd name="T34" fmla="*/ 118 w 139"/>
                  <a:gd name="T35" fmla="*/ 192 h 338"/>
                  <a:gd name="T36" fmla="*/ 129 w 139"/>
                  <a:gd name="T37" fmla="*/ 104 h 338"/>
                  <a:gd name="T38" fmla="*/ 129 w 139"/>
                  <a:gd name="T39" fmla="*/ 103 h 338"/>
                  <a:gd name="T40" fmla="*/ 130 w 139"/>
                  <a:gd name="T41" fmla="*/ 102 h 338"/>
                  <a:gd name="T42" fmla="*/ 139 w 139"/>
                  <a:gd name="T43" fmla="*/ 79 h 338"/>
                  <a:gd name="T44" fmla="*/ 132 w 139"/>
                  <a:gd name="T45" fmla="*/ 59 h 338"/>
                  <a:gd name="T46" fmla="*/ 132 w 139"/>
                  <a:gd name="T47" fmla="*/ 58 h 338"/>
                  <a:gd name="T48" fmla="*/ 131 w 139"/>
                  <a:gd name="T49" fmla="*/ 58 h 338"/>
                  <a:gd name="T50" fmla="*/ 129 w 139"/>
                  <a:gd name="T51" fmla="*/ 31 h 338"/>
                  <a:gd name="T52" fmla="*/ 130 w 139"/>
                  <a:gd name="T53" fmla="*/ 30 h 338"/>
                  <a:gd name="T54" fmla="*/ 131 w 139"/>
                  <a:gd name="T55" fmla="*/ 28 h 338"/>
                  <a:gd name="T56" fmla="*/ 136 w 139"/>
                  <a:gd name="T57" fmla="*/ 22 h 338"/>
                  <a:gd name="T58" fmla="*/ 139 w 139"/>
                  <a:gd name="T59" fmla="*/ 15 h 338"/>
                  <a:gd name="T60" fmla="*/ 105 w 139"/>
                  <a:gd name="T6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6" name="Freeform 36"/>
              <p:cNvSpPr>
                <a:spLocks/>
              </p:cNvSpPr>
              <p:nvPr/>
            </p:nvSpPr>
            <p:spPr bwMode="auto">
              <a:xfrm>
                <a:off x="4446111" y="6130925"/>
                <a:ext cx="325438" cy="277813"/>
              </a:xfrm>
              <a:custGeom>
                <a:avLst/>
                <a:gdLst>
                  <a:gd name="T0" fmla="*/ 98 w 216"/>
                  <a:gd name="T1" fmla="*/ 18 h 184"/>
                  <a:gd name="T2" fmla="*/ 95 w 216"/>
                  <a:gd name="T3" fmla="*/ 24 h 184"/>
                  <a:gd name="T4" fmla="*/ 95 w 216"/>
                  <a:gd name="T5" fmla="*/ 25 h 184"/>
                  <a:gd name="T6" fmla="*/ 94 w 216"/>
                  <a:gd name="T7" fmla="*/ 27 h 184"/>
                  <a:gd name="T8" fmla="*/ 50 w 216"/>
                  <a:gd name="T9" fmla="*/ 37 h 184"/>
                  <a:gd name="T10" fmla="*/ 52 w 216"/>
                  <a:gd name="T11" fmla="*/ 43 h 184"/>
                  <a:gd name="T12" fmla="*/ 66 w 216"/>
                  <a:gd name="T13" fmla="*/ 58 h 184"/>
                  <a:gd name="T14" fmla="*/ 62 w 216"/>
                  <a:gd name="T15" fmla="*/ 60 h 184"/>
                  <a:gd name="T16" fmla="*/ 42 w 216"/>
                  <a:gd name="T17" fmla="*/ 70 h 184"/>
                  <a:gd name="T18" fmla="*/ 10 w 216"/>
                  <a:gd name="T19" fmla="*/ 94 h 184"/>
                  <a:gd name="T20" fmla="*/ 18 w 216"/>
                  <a:gd name="T21" fmla="*/ 165 h 184"/>
                  <a:gd name="T22" fmla="*/ 49 w 216"/>
                  <a:gd name="T23" fmla="*/ 168 h 184"/>
                  <a:gd name="T24" fmla="*/ 50 w 216"/>
                  <a:gd name="T25" fmla="*/ 168 h 184"/>
                  <a:gd name="T26" fmla="*/ 50 w 216"/>
                  <a:gd name="T27" fmla="*/ 169 h 184"/>
                  <a:gd name="T28" fmla="*/ 82 w 216"/>
                  <a:gd name="T29" fmla="*/ 184 h 184"/>
                  <a:gd name="T30" fmla="*/ 116 w 216"/>
                  <a:gd name="T31" fmla="*/ 179 h 184"/>
                  <a:gd name="T32" fmla="*/ 165 w 216"/>
                  <a:gd name="T33" fmla="*/ 139 h 184"/>
                  <a:gd name="T34" fmla="*/ 166 w 216"/>
                  <a:gd name="T35" fmla="*/ 139 h 184"/>
                  <a:gd name="T36" fmla="*/ 169 w 216"/>
                  <a:gd name="T37" fmla="*/ 137 h 184"/>
                  <a:gd name="T38" fmla="*/ 183 w 216"/>
                  <a:gd name="T39" fmla="*/ 132 h 184"/>
                  <a:gd name="T40" fmla="*/ 179 w 216"/>
                  <a:gd name="T41" fmla="*/ 88 h 184"/>
                  <a:gd name="T42" fmla="*/ 179 w 216"/>
                  <a:gd name="T43" fmla="*/ 86 h 184"/>
                  <a:gd name="T44" fmla="*/ 198 w 216"/>
                  <a:gd name="T45" fmla="*/ 58 h 184"/>
                  <a:gd name="T46" fmla="*/ 198 w 216"/>
                  <a:gd name="T47" fmla="*/ 57 h 184"/>
                  <a:gd name="T48" fmla="*/ 199 w 216"/>
                  <a:gd name="T49" fmla="*/ 57 h 184"/>
                  <a:gd name="T50" fmla="*/ 214 w 216"/>
                  <a:gd name="T51" fmla="*/ 46 h 184"/>
                  <a:gd name="T52" fmla="*/ 210 w 216"/>
                  <a:gd name="T53" fmla="*/ 12 h 184"/>
                  <a:gd name="T54" fmla="*/ 195 w 216"/>
                  <a:gd name="T55" fmla="*/ 0 h 184"/>
                  <a:gd name="T56" fmla="*/ 197 w 216"/>
                  <a:gd name="T57" fmla="*/ 16 h 184"/>
                  <a:gd name="T58" fmla="*/ 169 w 216"/>
                  <a:gd name="T59" fmla="*/ 11 h 184"/>
                  <a:gd name="T60" fmla="*/ 156 w 216"/>
                  <a:gd name="T61" fmla="*/ 18 h 184"/>
                  <a:gd name="T62" fmla="*/ 155 w 216"/>
                  <a:gd name="T63" fmla="*/ 18 h 184"/>
                  <a:gd name="T64" fmla="*/ 155 w 216"/>
                  <a:gd name="T65" fmla="*/ 18 h 184"/>
                  <a:gd name="T66" fmla="*/ 98 w 216"/>
                  <a:gd name="T67" fmla="*/ 1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58" name="组合 57"/>
            <p:cNvGrpSpPr/>
            <p:nvPr/>
          </p:nvGrpSpPr>
          <p:grpSpPr>
            <a:xfrm>
              <a:off x="5118707" y="1770218"/>
              <a:ext cx="3793064" cy="3898125"/>
              <a:chOff x="5075165" y="1394408"/>
              <a:chExt cx="3793064" cy="3898125"/>
            </a:xfrm>
          </p:grpSpPr>
          <p:grpSp>
            <p:nvGrpSpPr>
              <p:cNvPr id="51" name="组合 50"/>
              <p:cNvGrpSpPr/>
              <p:nvPr/>
            </p:nvGrpSpPr>
            <p:grpSpPr>
              <a:xfrm>
                <a:off x="5075165" y="1394408"/>
                <a:ext cx="3793064" cy="1025617"/>
                <a:chOff x="5075165" y="1394408"/>
                <a:chExt cx="3793064" cy="1025617"/>
              </a:xfrm>
            </p:grpSpPr>
            <p:sp>
              <p:nvSpPr>
                <p:cNvPr id="2" name="矩形 1"/>
                <p:cNvSpPr/>
                <p:nvPr/>
              </p:nvSpPr>
              <p:spPr>
                <a:xfrm>
                  <a:off x="5166752" y="1394408"/>
                  <a:ext cx="1768530" cy="508046"/>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smtClean="0">
                      <a:latin typeface="微软雅黑" panose="020B0503020204020204" pitchFamily="34" charset="-122"/>
                      <a:ea typeface="微软雅黑" panose="020B0503020204020204" pitchFamily="34" charset="-122"/>
                    </a:rPr>
                    <a:t>ADD TITLE</a:t>
                  </a:r>
                  <a:endParaRPr lang="zh-HK" altLang="en-US" b="1" spc="300" dirty="0">
                    <a:latin typeface="微软雅黑" panose="020B0503020204020204" pitchFamily="34" charset="-122"/>
                    <a:ea typeface="微软雅黑" panose="020B0503020204020204" pitchFamily="34" charset="-122"/>
                  </a:endParaRPr>
                </a:p>
              </p:txBody>
            </p:sp>
            <p:sp>
              <p:nvSpPr>
                <p:cNvPr id="50" name="矩形 49"/>
                <p:cNvSpPr/>
                <p:nvPr/>
              </p:nvSpPr>
              <p:spPr>
                <a:xfrm>
                  <a:off x="5075165" y="1989138"/>
                  <a:ext cx="3793064" cy="430887"/>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5075165" y="2830662"/>
                <a:ext cx="3793064" cy="1025617"/>
                <a:chOff x="5075165" y="1394408"/>
                <a:chExt cx="3793064" cy="1025617"/>
              </a:xfrm>
            </p:grpSpPr>
            <p:sp>
              <p:nvSpPr>
                <p:cNvPr id="53" name="矩形 52"/>
                <p:cNvSpPr/>
                <p:nvPr/>
              </p:nvSpPr>
              <p:spPr>
                <a:xfrm>
                  <a:off x="5166752" y="1394408"/>
                  <a:ext cx="1768530" cy="508046"/>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smtClean="0">
                      <a:latin typeface="微软雅黑" panose="020B0503020204020204" pitchFamily="34" charset="-122"/>
                      <a:ea typeface="微软雅黑" panose="020B0503020204020204" pitchFamily="34" charset="-122"/>
                    </a:rPr>
                    <a:t>ADD TITLE</a:t>
                  </a:r>
                  <a:endParaRPr lang="zh-HK" altLang="en-US" b="1" spc="300" dirty="0">
                    <a:latin typeface="微软雅黑" panose="020B0503020204020204" pitchFamily="34" charset="-122"/>
                    <a:ea typeface="微软雅黑" panose="020B0503020204020204" pitchFamily="34" charset="-122"/>
                  </a:endParaRPr>
                </a:p>
              </p:txBody>
            </p:sp>
            <p:sp>
              <p:nvSpPr>
                <p:cNvPr id="54" name="矩形 53"/>
                <p:cNvSpPr/>
                <p:nvPr/>
              </p:nvSpPr>
              <p:spPr>
                <a:xfrm>
                  <a:off x="5075165" y="1989138"/>
                  <a:ext cx="3793064" cy="430887"/>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5075165" y="4266916"/>
                <a:ext cx="3793064" cy="1025617"/>
                <a:chOff x="5075165" y="1394408"/>
                <a:chExt cx="3793064" cy="1025617"/>
              </a:xfrm>
            </p:grpSpPr>
            <p:sp>
              <p:nvSpPr>
                <p:cNvPr id="56" name="矩形 55"/>
                <p:cNvSpPr/>
                <p:nvPr/>
              </p:nvSpPr>
              <p:spPr>
                <a:xfrm>
                  <a:off x="5166752" y="1394408"/>
                  <a:ext cx="1768530" cy="508046"/>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smtClean="0">
                      <a:latin typeface="微软雅黑" panose="020B0503020204020204" pitchFamily="34" charset="-122"/>
                      <a:ea typeface="微软雅黑" panose="020B0503020204020204" pitchFamily="34" charset="-122"/>
                    </a:rPr>
                    <a:t>ADD TITLE</a:t>
                  </a:r>
                  <a:endParaRPr lang="zh-HK" altLang="en-US" b="1" spc="300" dirty="0">
                    <a:latin typeface="微软雅黑" panose="020B0503020204020204" pitchFamily="34" charset="-122"/>
                    <a:ea typeface="微软雅黑" panose="020B0503020204020204" pitchFamily="34" charset="-122"/>
                  </a:endParaRPr>
                </a:p>
              </p:txBody>
            </p:sp>
            <p:sp>
              <p:nvSpPr>
                <p:cNvPr id="57" name="矩形 56"/>
                <p:cNvSpPr/>
                <p:nvPr/>
              </p:nvSpPr>
              <p:spPr>
                <a:xfrm>
                  <a:off x="5075165" y="1989138"/>
                  <a:ext cx="3793064" cy="430887"/>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grpSp>
        </p:grpSp>
      </p:grpSp>
    </p:spTree>
    <p:extLst>
      <p:ext uri="{BB962C8B-B14F-4D97-AF65-F5344CB8AC3E}">
        <p14:creationId xmlns:p14="http://schemas.microsoft.com/office/powerpoint/2010/main" xmlns="" val="906090855"/>
      </p:ext>
    </p:extLst>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287432" y="2228205"/>
            <a:ext cx="4648175" cy="324104"/>
            <a:chOff x="2280306" y="2790440"/>
            <a:chExt cx="4648175" cy="324104"/>
          </a:xfrm>
        </p:grpSpPr>
        <p:sp>
          <p:nvSpPr>
            <p:cNvPr id="49" name="等腰三角形 48"/>
            <p:cNvSpPr/>
            <p:nvPr/>
          </p:nvSpPr>
          <p:spPr>
            <a:xfrm rot="5400000">
              <a:off x="2257954" y="2812792"/>
              <a:ext cx="324104" cy="279400"/>
            </a:xfrm>
            <a:prstGeom prst="triangle">
              <a:avLst/>
            </a:prstGeom>
            <a:solidFill>
              <a:srgbClr val="BF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0" name="等腰三角形 49"/>
            <p:cNvSpPr/>
            <p:nvPr/>
          </p:nvSpPr>
          <p:spPr>
            <a:xfrm rot="5400000">
              <a:off x="4411559" y="2812792"/>
              <a:ext cx="324104" cy="279400"/>
            </a:xfrm>
            <a:prstGeom prst="triangle">
              <a:avLst/>
            </a:prstGeom>
            <a:solidFill>
              <a:srgbClr val="BF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1" name="等腰三角形 50"/>
            <p:cNvSpPr/>
            <p:nvPr/>
          </p:nvSpPr>
          <p:spPr>
            <a:xfrm rot="5400000">
              <a:off x="6626729" y="2812792"/>
              <a:ext cx="324104" cy="279400"/>
            </a:xfrm>
            <a:prstGeom prst="triangle">
              <a:avLst/>
            </a:prstGeom>
            <a:solidFill>
              <a:srgbClr val="BF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41" name="组合 40"/>
          <p:cNvGrpSpPr/>
          <p:nvPr/>
        </p:nvGrpSpPr>
        <p:grpSpPr>
          <a:xfrm>
            <a:off x="606198" y="1714683"/>
            <a:ext cx="1341891" cy="1351148"/>
            <a:chOff x="639593" y="2275794"/>
            <a:chExt cx="1341891" cy="1351148"/>
          </a:xfrm>
        </p:grpSpPr>
        <p:grpSp>
          <p:nvGrpSpPr>
            <p:cNvPr id="21" name="组合 20"/>
            <p:cNvGrpSpPr/>
            <p:nvPr/>
          </p:nvGrpSpPr>
          <p:grpSpPr>
            <a:xfrm flipV="1">
              <a:off x="639593" y="2275794"/>
              <a:ext cx="1341891" cy="1351148"/>
              <a:chOff x="3420609" y="2342470"/>
              <a:chExt cx="2383516" cy="2399959"/>
            </a:xfrm>
          </p:grpSpPr>
          <p:sp>
            <p:nvSpPr>
              <p:cNvPr id="22" name="饼形 21"/>
              <p:cNvSpPr/>
              <p:nvPr/>
            </p:nvSpPr>
            <p:spPr>
              <a:xfrm>
                <a:off x="3420609" y="2359137"/>
                <a:ext cx="2383292" cy="2383292"/>
              </a:xfrm>
              <a:prstGeom prst="pie">
                <a:avLst>
                  <a:gd name="adj1" fmla="val 0"/>
                  <a:gd name="adj2" fmla="val 10735662"/>
                </a:avLst>
              </a:prstGeom>
              <a:solidFill>
                <a:srgbClr val="0174AB"/>
              </a:solid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23" name="饼形 22"/>
              <p:cNvSpPr/>
              <p:nvPr/>
            </p:nvSpPr>
            <p:spPr>
              <a:xfrm flipV="1">
                <a:off x="3420833" y="2342470"/>
                <a:ext cx="2383292" cy="2383292"/>
              </a:xfrm>
              <a:prstGeom prst="pie">
                <a:avLst>
                  <a:gd name="adj1" fmla="val 0"/>
                  <a:gd name="adj2" fmla="val 10860741"/>
                </a:avLst>
              </a:prstGeom>
              <a:no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sp>
          <p:nvSpPr>
            <p:cNvPr id="24" name="文本框 23"/>
            <p:cNvSpPr txBox="1"/>
            <p:nvPr/>
          </p:nvSpPr>
          <p:spPr>
            <a:xfrm>
              <a:off x="904138" y="2521971"/>
              <a:ext cx="812800" cy="369332"/>
            </a:xfrm>
            <a:prstGeom prst="rect">
              <a:avLst/>
            </a:prstGeom>
            <a:noFill/>
          </p:spPr>
          <p:txBody>
            <a:bodyPr wrap="square" rtlCol="0">
              <a:spAutoFit/>
            </a:bodyPr>
            <a:lstStyle/>
            <a:p>
              <a:pPr algn="ctr"/>
              <a:r>
                <a:rPr lang="en-US" altLang="zh-HK" b="1" dirty="0" smtClean="0">
                  <a:solidFill>
                    <a:schemeClr val="bg1"/>
                  </a:solidFill>
                  <a:latin typeface="微软雅黑" panose="020B0503020204020204" pitchFamily="34" charset="-122"/>
                  <a:ea typeface="微软雅黑" panose="020B0503020204020204" pitchFamily="34" charset="-122"/>
                </a:rPr>
                <a:t>TEXT</a:t>
              </a:r>
              <a:endParaRPr lang="zh-HK" altLang="en-US" b="1"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694509" y="3014938"/>
              <a:ext cx="1232058" cy="369332"/>
            </a:xfrm>
            <a:prstGeom prst="rect">
              <a:avLst/>
            </a:prstGeom>
            <a:noFill/>
          </p:spPr>
          <p:txBody>
            <a:bodyPr wrap="square" rtlCol="0">
              <a:spAutoFit/>
            </a:bodyPr>
            <a:lstStyle/>
            <a:p>
              <a:pPr algn="ctr"/>
              <a:r>
                <a:rPr lang="en-US" altLang="zh-CN" dirty="0">
                  <a:solidFill>
                    <a:srgbClr val="0174AB"/>
                  </a:solidFill>
                  <a:latin typeface="微软雅黑" panose="020B0503020204020204" pitchFamily="34" charset="-122"/>
                  <a:ea typeface="微软雅黑" panose="020B0503020204020204" pitchFamily="34" charset="-122"/>
                </a:rPr>
                <a:t>keyword</a:t>
              </a:r>
              <a:endParaRPr lang="zh-HK" altLang="en-US" dirty="0">
                <a:solidFill>
                  <a:srgbClr val="0174AB"/>
                </a:solidFill>
                <a:latin typeface="微软雅黑" panose="020B0503020204020204" pitchFamily="34" charset="-122"/>
                <a:ea typeface="微软雅黑" panose="020B0503020204020204" pitchFamily="34" charset="-122"/>
              </a:endParaRPr>
            </a:p>
          </p:txBody>
        </p:sp>
      </p:grpSp>
      <p:sp>
        <p:nvSpPr>
          <p:cNvPr id="53" name="文本框 52"/>
          <p:cNvSpPr txBox="1"/>
          <p:nvPr/>
        </p:nvSpPr>
        <p:spPr>
          <a:xfrm>
            <a:off x="850782" y="3213745"/>
            <a:ext cx="852722" cy="369332"/>
          </a:xfrm>
          <a:prstGeom prst="rect">
            <a:avLst/>
          </a:prstGeom>
          <a:noFill/>
        </p:spPr>
        <p:txBody>
          <a:bodyPr wrap="square" rtlCol="0">
            <a:spAutoFit/>
          </a:bodyPr>
          <a:lstStyle/>
          <a:p>
            <a:pPr algn="ctr"/>
            <a:r>
              <a:rPr lang="en-US" altLang="zh-HK" b="1" dirty="0" smtClean="0">
                <a:solidFill>
                  <a:srgbClr val="0174AB"/>
                </a:solidFill>
                <a:latin typeface="微软雅黑" panose="020B0503020204020204" pitchFamily="34" charset="-122"/>
                <a:ea typeface="微软雅黑" panose="020B0503020204020204" pitchFamily="34" charset="-122"/>
              </a:rPr>
              <a:t>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63" name="矩形 62"/>
          <p:cNvSpPr/>
          <p:nvPr/>
        </p:nvSpPr>
        <p:spPr>
          <a:xfrm>
            <a:off x="281071" y="3667491"/>
            <a:ext cx="1992145" cy="2123658"/>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2802769" y="1726363"/>
            <a:ext cx="1341891" cy="1351148"/>
            <a:chOff x="3028406" y="2336983"/>
            <a:chExt cx="1341891" cy="1351148"/>
          </a:xfrm>
        </p:grpSpPr>
        <p:grpSp>
          <p:nvGrpSpPr>
            <p:cNvPr id="20" name="组合 19"/>
            <p:cNvGrpSpPr/>
            <p:nvPr/>
          </p:nvGrpSpPr>
          <p:grpSpPr>
            <a:xfrm>
              <a:off x="3028406" y="2336983"/>
              <a:ext cx="1341891" cy="1351148"/>
              <a:chOff x="3420609" y="2342470"/>
              <a:chExt cx="2383516" cy="2399959"/>
            </a:xfrm>
          </p:grpSpPr>
          <p:sp>
            <p:nvSpPr>
              <p:cNvPr id="17" name="饼形 16"/>
              <p:cNvSpPr/>
              <p:nvPr/>
            </p:nvSpPr>
            <p:spPr>
              <a:xfrm>
                <a:off x="3420609" y="2359137"/>
                <a:ext cx="2383292" cy="2383292"/>
              </a:xfrm>
              <a:prstGeom prst="pie">
                <a:avLst>
                  <a:gd name="adj1" fmla="val 0"/>
                  <a:gd name="adj2" fmla="val 10735662"/>
                </a:avLst>
              </a:prstGeom>
              <a:solidFill>
                <a:srgbClr val="0174AB"/>
              </a:solid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19" name="饼形 18"/>
              <p:cNvSpPr/>
              <p:nvPr/>
            </p:nvSpPr>
            <p:spPr>
              <a:xfrm flipV="1">
                <a:off x="3420833" y="2342470"/>
                <a:ext cx="2383292" cy="2383292"/>
              </a:xfrm>
              <a:prstGeom prst="pie">
                <a:avLst>
                  <a:gd name="adj1" fmla="val 0"/>
                  <a:gd name="adj2" fmla="val 10860741"/>
                </a:avLst>
              </a:prstGeom>
              <a:no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sp>
          <p:nvSpPr>
            <p:cNvPr id="35" name="文本框 34"/>
            <p:cNvSpPr txBox="1"/>
            <p:nvPr/>
          </p:nvSpPr>
          <p:spPr>
            <a:xfrm>
              <a:off x="3292951" y="3091342"/>
              <a:ext cx="812800" cy="369332"/>
            </a:xfrm>
            <a:prstGeom prst="rect">
              <a:avLst/>
            </a:prstGeom>
            <a:noFill/>
          </p:spPr>
          <p:txBody>
            <a:bodyPr wrap="square" rtlCol="0">
              <a:spAutoFit/>
            </a:bodyPr>
            <a:lstStyle/>
            <a:p>
              <a:pPr algn="ctr"/>
              <a:r>
                <a:rPr lang="en-US" altLang="zh-HK" b="1" dirty="0" smtClean="0">
                  <a:solidFill>
                    <a:schemeClr val="bg1"/>
                  </a:solidFill>
                  <a:latin typeface="微软雅黑" panose="020B0503020204020204" pitchFamily="34" charset="-122"/>
                  <a:ea typeface="微软雅黑" panose="020B0503020204020204" pitchFamily="34" charset="-122"/>
                </a:rPr>
                <a:t>TEXT</a:t>
              </a:r>
              <a:endParaRPr lang="zh-HK" altLang="en-US" b="1"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3083322" y="2567436"/>
              <a:ext cx="1232058" cy="369332"/>
            </a:xfrm>
            <a:prstGeom prst="rect">
              <a:avLst/>
            </a:prstGeom>
            <a:noFill/>
          </p:spPr>
          <p:txBody>
            <a:bodyPr wrap="square" rtlCol="0">
              <a:spAutoFit/>
            </a:bodyPr>
            <a:lstStyle/>
            <a:p>
              <a:pPr algn="ctr"/>
              <a:r>
                <a:rPr lang="en-US" altLang="zh-CN" dirty="0">
                  <a:solidFill>
                    <a:srgbClr val="0174AB"/>
                  </a:solidFill>
                  <a:latin typeface="微软雅黑" panose="020B0503020204020204" pitchFamily="34" charset="-122"/>
                  <a:ea typeface="微软雅黑" panose="020B0503020204020204" pitchFamily="34" charset="-122"/>
                </a:rPr>
                <a:t>keyword</a:t>
              </a:r>
              <a:endParaRPr lang="zh-HK" altLang="en-US" dirty="0">
                <a:solidFill>
                  <a:srgbClr val="0174AB"/>
                </a:solidFill>
                <a:latin typeface="微软雅黑" panose="020B0503020204020204" pitchFamily="34" charset="-122"/>
                <a:ea typeface="微软雅黑" panose="020B0503020204020204" pitchFamily="34" charset="-122"/>
              </a:endParaRPr>
            </a:p>
          </p:txBody>
        </p:sp>
      </p:grpSp>
      <p:sp>
        <p:nvSpPr>
          <p:cNvPr id="57" name="文本框 56"/>
          <p:cNvSpPr txBox="1"/>
          <p:nvPr/>
        </p:nvSpPr>
        <p:spPr>
          <a:xfrm>
            <a:off x="3047353" y="3231136"/>
            <a:ext cx="852722" cy="369332"/>
          </a:xfrm>
          <a:prstGeom prst="rect">
            <a:avLst/>
          </a:prstGeom>
          <a:noFill/>
        </p:spPr>
        <p:txBody>
          <a:bodyPr wrap="square" rtlCol="0">
            <a:spAutoFit/>
          </a:bodyPr>
          <a:lstStyle/>
          <a:p>
            <a:pPr algn="ctr"/>
            <a:r>
              <a:rPr lang="en-US" altLang="zh-HK" b="1" dirty="0" smtClean="0">
                <a:solidFill>
                  <a:srgbClr val="0174AB"/>
                </a:solidFill>
                <a:latin typeface="微软雅黑" panose="020B0503020204020204" pitchFamily="34" charset="-122"/>
                <a:ea typeface="微软雅黑" panose="020B0503020204020204" pitchFamily="34" charset="-122"/>
              </a:rPr>
              <a:t>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70" name="矩形 69"/>
          <p:cNvSpPr/>
          <p:nvPr/>
        </p:nvSpPr>
        <p:spPr>
          <a:xfrm>
            <a:off x="2477642" y="3655811"/>
            <a:ext cx="1992145" cy="2123658"/>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4999340" y="1720398"/>
            <a:ext cx="1341891" cy="1351148"/>
            <a:chOff x="5188770" y="2336983"/>
            <a:chExt cx="1341891" cy="1351148"/>
          </a:xfrm>
        </p:grpSpPr>
        <p:grpSp>
          <p:nvGrpSpPr>
            <p:cNvPr id="31" name="组合 30"/>
            <p:cNvGrpSpPr/>
            <p:nvPr/>
          </p:nvGrpSpPr>
          <p:grpSpPr>
            <a:xfrm flipV="1">
              <a:off x="5188770" y="2336983"/>
              <a:ext cx="1341891" cy="1351148"/>
              <a:chOff x="3420609" y="2342470"/>
              <a:chExt cx="2383516" cy="2399959"/>
            </a:xfrm>
          </p:grpSpPr>
          <p:sp>
            <p:nvSpPr>
              <p:cNvPr id="32" name="饼形 31"/>
              <p:cNvSpPr/>
              <p:nvPr/>
            </p:nvSpPr>
            <p:spPr>
              <a:xfrm>
                <a:off x="3420609" y="2359136"/>
                <a:ext cx="2383292" cy="2383293"/>
              </a:xfrm>
              <a:prstGeom prst="pie">
                <a:avLst>
                  <a:gd name="adj1" fmla="val 0"/>
                  <a:gd name="adj2" fmla="val 10735662"/>
                </a:avLst>
              </a:prstGeom>
              <a:solidFill>
                <a:srgbClr val="0174AB"/>
              </a:solid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33" name="饼形 32"/>
              <p:cNvSpPr/>
              <p:nvPr/>
            </p:nvSpPr>
            <p:spPr>
              <a:xfrm flipV="1">
                <a:off x="3420833" y="2342470"/>
                <a:ext cx="2383292" cy="2383292"/>
              </a:xfrm>
              <a:prstGeom prst="pie">
                <a:avLst>
                  <a:gd name="adj1" fmla="val 0"/>
                  <a:gd name="adj2" fmla="val 10860741"/>
                </a:avLst>
              </a:prstGeom>
              <a:no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sp>
          <p:nvSpPr>
            <p:cNvPr id="34" name="文本框 33"/>
            <p:cNvSpPr txBox="1"/>
            <p:nvPr/>
          </p:nvSpPr>
          <p:spPr>
            <a:xfrm>
              <a:off x="5453315" y="2583160"/>
              <a:ext cx="812800" cy="369332"/>
            </a:xfrm>
            <a:prstGeom prst="rect">
              <a:avLst/>
            </a:prstGeom>
            <a:noFill/>
          </p:spPr>
          <p:txBody>
            <a:bodyPr wrap="square" rtlCol="0">
              <a:spAutoFit/>
            </a:bodyPr>
            <a:lstStyle/>
            <a:p>
              <a:pPr algn="ctr"/>
              <a:r>
                <a:rPr lang="en-US" altLang="zh-HK" b="1" dirty="0" smtClean="0">
                  <a:solidFill>
                    <a:schemeClr val="bg1"/>
                  </a:solidFill>
                  <a:latin typeface="微软雅黑" panose="020B0503020204020204" pitchFamily="34" charset="-122"/>
                  <a:ea typeface="微软雅黑" panose="020B0503020204020204" pitchFamily="34" charset="-122"/>
                </a:rPr>
                <a:t>TEXT</a:t>
              </a:r>
              <a:endParaRPr lang="zh-HK" altLang="en-US" b="1"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5243686" y="3073930"/>
              <a:ext cx="1232058" cy="369332"/>
            </a:xfrm>
            <a:prstGeom prst="rect">
              <a:avLst/>
            </a:prstGeom>
            <a:noFill/>
          </p:spPr>
          <p:txBody>
            <a:bodyPr wrap="square" rtlCol="0">
              <a:spAutoFit/>
            </a:bodyPr>
            <a:lstStyle/>
            <a:p>
              <a:pPr algn="ctr"/>
              <a:r>
                <a:rPr lang="en-US" altLang="zh-CN" dirty="0">
                  <a:solidFill>
                    <a:srgbClr val="0174AB"/>
                  </a:solidFill>
                  <a:latin typeface="微软雅黑" panose="020B0503020204020204" pitchFamily="34" charset="-122"/>
                  <a:ea typeface="微软雅黑" panose="020B0503020204020204" pitchFamily="34" charset="-122"/>
                </a:rPr>
                <a:t>keyword</a:t>
              </a:r>
              <a:endParaRPr lang="zh-HK" altLang="en-US" dirty="0">
                <a:solidFill>
                  <a:srgbClr val="0174AB"/>
                </a:solidFill>
                <a:latin typeface="微软雅黑" panose="020B0503020204020204" pitchFamily="34" charset="-122"/>
                <a:ea typeface="微软雅黑" panose="020B0503020204020204" pitchFamily="34" charset="-122"/>
              </a:endParaRPr>
            </a:p>
          </p:txBody>
        </p:sp>
      </p:grpSp>
      <p:sp>
        <p:nvSpPr>
          <p:cNvPr id="59" name="文本框 58"/>
          <p:cNvSpPr txBox="1"/>
          <p:nvPr/>
        </p:nvSpPr>
        <p:spPr>
          <a:xfrm>
            <a:off x="5243924" y="3237871"/>
            <a:ext cx="852722" cy="369332"/>
          </a:xfrm>
          <a:prstGeom prst="rect">
            <a:avLst/>
          </a:prstGeom>
          <a:noFill/>
        </p:spPr>
        <p:txBody>
          <a:bodyPr wrap="square" rtlCol="0">
            <a:spAutoFit/>
          </a:bodyPr>
          <a:lstStyle/>
          <a:p>
            <a:pPr algn="ctr"/>
            <a:r>
              <a:rPr lang="en-US" altLang="zh-HK" b="1" dirty="0" smtClean="0">
                <a:solidFill>
                  <a:srgbClr val="0174AB"/>
                </a:solidFill>
                <a:latin typeface="微软雅黑" panose="020B0503020204020204" pitchFamily="34" charset="-122"/>
                <a:ea typeface="微软雅黑" panose="020B0503020204020204" pitchFamily="34" charset="-122"/>
              </a:rPr>
              <a:t>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71" name="矩形 70"/>
          <p:cNvSpPr/>
          <p:nvPr/>
        </p:nvSpPr>
        <p:spPr>
          <a:xfrm>
            <a:off x="4674213" y="3661776"/>
            <a:ext cx="1992145" cy="2123658"/>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7195911" y="1721033"/>
            <a:ext cx="1341891" cy="1351148"/>
            <a:chOff x="7100407" y="2336983"/>
            <a:chExt cx="1341891" cy="1351148"/>
          </a:xfrm>
        </p:grpSpPr>
        <p:grpSp>
          <p:nvGrpSpPr>
            <p:cNvPr id="28" name="组合 27"/>
            <p:cNvGrpSpPr/>
            <p:nvPr/>
          </p:nvGrpSpPr>
          <p:grpSpPr>
            <a:xfrm>
              <a:off x="7100407" y="2336983"/>
              <a:ext cx="1341891" cy="1351148"/>
              <a:chOff x="3420609" y="2342470"/>
              <a:chExt cx="2383516" cy="2399959"/>
            </a:xfrm>
          </p:grpSpPr>
          <p:sp>
            <p:nvSpPr>
              <p:cNvPr id="29" name="饼形 28"/>
              <p:cNvSpPr/>
              <p:nvPr/>
            </p:nvSpPr>
            <p:spPr>
              <a:xfrm>
                <a:off x="3420609" y="2359137"/>
                <a:ext cx="2383292" cy="2383292"/>
              </a:xfrm>
              <a:prstGeom prst="pie">
                <a:avLst>
                  <a:gd name="adj1" fmla="val 0"/>
                  <a:gd name="adj2" fmla="val 10735662"/>
                </a:avLst>
              </a:prstGeom>
              <a:solidFill>
                <a:srgbClr val="0174AB"/>
              </a:solid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30" name="饼形 29"/>
              <p:cNvSpPr/>
              <p:nvPr/>
            </p:nvSpPr>
            <p:spPr>
              <a:xfrm flipV="1">
                <a:off x="3420833" y="2342470"/>
                <a:ext cx="2383292" cy="2383292"/>
              </a:xfrm>
              <a:prstGeom prst="pie">
                <a:avLst>
                  <a:gd name="adj1" fmla="val 0"/>
                  <a:gd name="adj2" fmla="val 10860741"/>
                </a:avLst>
              </a:prstGeom>
              <a:no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sp>
          <p:nvSpPr>
            <p:cNvPr id="36" name="文本框 35"/>
            <p:cNvSpPr txBox="1"/>
            <p:nvPr/>
          </p:nvSpPr>
          <p:spPr>
            <a:xfrm>
              <a:off x="7364952" y="3094274"/>
              <a:ext cx="812800" cy="369332"/>
            </a:xfrm>
            <a:prstGeom prst="rect">
              <a:avLst/>
            </a:prstGeom>
            <a:noFill/>
          </p:spPr>
          <p:txBody>
            <a:bodyPr wrap="square" rtlCol="0">
              <a:spAutoFit/>
            </a:bodyPr>
            <a:lstStyle/>
            <a:p>
              <a:pPr algn="ctr"/>
              <a:r>
                <a:rPr lang="en-US" altLang="zh-HK" b="1" dirty="0" smtClean="0">
                  <a:solidFill>
                    <a:schemeClr val="bg1"/>
                  </a:solidFill>
                  <a:latin typeface="微软雅黑" panose="020B0503020204020204" pitchFamily="34" charset="-122"/>
                  <a:ea typeface="微软雅黑" panose="020B0503020204020204" pitchFamily="34" charset="-122"/>
                </a:rPr>
                <a:t>TEXT</a:t>
              </a:r>
              <a:endParaRPr lang="zh-HK" altLang="en-US" b="1"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7155323" y="2567436"/>
              <a:ext cx="1232058" cy="369332"/>
            </a:xfrm>
            <a:prstGeom prst="rect">
              <a:avLst/>
            </a:prstGeom>
            <a:noFill/>
          </p:spPr>
          <p:txBody>
            <a:bodyPr wrap="square" rtlCol="0">
              <a:spAutoFit/>
            </a:bodyPr>
            <a:lstStyle/>
            <a:p>
              <a:pPr algn="ctr"/>
              <a:r>
                <a:rPr lang="en-US" altLang="zh-CN" dirty="0">
                  <a:solidFill>
                    <a:srgbClr val="0174AB"/>
                  </a:solidFill>
                  <a:latin typeface="微软雅黑" panose="020B0503020204020204" pitchFamily="34" charset="-122"/>
                  <a:ea typeface="微软雅黑" panose="020B0503020204020204" pitchFamily="34" charset="-122"/>
                </a:rPr>
                <a:t>keyword</a:t>
              </a:r>
              <a:endParaRPr lang="zh-HK" altLang="en-US" dirty="0">
                <a:solidFill>
                  <a:srgbClr val="0174AB"/>
                </a:solidFill>
                <a:latin typeface="微软雅黑" panose="020B0503020204020204" pitchFamily="34" charset="-122"/>
                <a:ea typeface="微软雅黑" panose="020B0503020204020204" pitchFamily="34" charset="-122"/>
              </a:endParaRPr>
            </a:p>
          </p:txBody>
        </p:sp>
      </p:grpSp>
      <p:sp>
        <p:nvSpPr>
          <p:cNvPr id="61" name="文本框 60"/>
          <p:cNvSpPr txBox="1"/>
          <p:nvPr/>
        </p:nvSpPr>
        <p:spPr>
          <a:xfrm>
            <a:off x="7440495" y="3225806"/>
            <a:ext cx="852722" cy="369332"/>
          </a:xfrm>
          <a:prstGeom prst="rect">
            <a:avLst/>
          </a:prstGeom>
          <a:noFill/>
        </p:spPr>
        <p:txBody>
          <a:bodyPr wrap="square" rtlCol="0">
            <a:spAutoFit/>
          </a:bodyPr>
          <a:lstStyle/>
          <a:p>
            <a:pPr algn="ctr"/>
            <a:r>
              <a:rPr lang="en-US" altLang="zh-HK" b="1" dirty="0" smtClean="0">
                <a:solidFill>
                  <a:srgbClr val="0174AB"/>
                </a:solidFill>
                <a:latin typeface="微软雅黑" panose="020B0503020204020204" pitchFamily="34" charset="-122"/>
                <a:ea typeface="微软雅黑" panose="020B0503020204020204" pitchFamily="34" charset="-122"/>
              </a:rPr>
              <a:t>TITLE</a:t>
            </a:r>
            <a:endParaRPr lang="zh-HK" altLang="en-US" b="1" dirty="0">
              <a:solidFill>
                <a:srgbClr val="0174AB"/>
              </a:solidFill>
              <a:latin typeface="微软雅黑" panose="020B0503020204020204" pitchFamily="34" charset="-122"/>
              <a:ea typeface="微软雅黑" panose="020B0503020204020204" pitchFamily="34" charset="-122"/>
            </a:endParaRPr>
          </a:p>
        </p:txBody>
      </p:sp>
      <p:sp>
        <p:nvSpPr>
          <p:cNvPr id="72" name="矩形 71"/>
          <p:cNvSpPr/>
          <p:nvPr/>
        </p:nvSpPr>
        <p:spPr>
          <a:xfrm>
            <a:off x="6870784" y="3661141"/>
            <a:ext cx="1992145" cy="2123658"/>
          </a:xfrm>
          <a:prstGeom prst="rect">
            <a:avLst/>
          </a:prstGeom>
        </p:spPr>
        <p:txBody>
          <a:bodyPr wrap="square">
            <a:spAutoFit/>
          </a:bodyPr>
          <a:lstStyle/>
          <a:p>
            <a:pPr lvl="0" algn="just"/>
            <a:r>
              <a:rPr lang="en-US" altLang="zh-HK" sz="1100" dirty="0">
                <a:solidFill>
                  <a:srgbClr val="666666"/>
                </a:solidFill>
                <a:latin typeface="微软雅黑" panose="020B0503020204020204" pitchFamily="34" charset="-122"/>
                <a:ea typeface="微软雅黑" panose="020B0503020204020204" pitchFamily="34" charset="-122"/>
              </a:rPr>
              <a:t>It was the best of times, it was the worst of times; it was the age of wisdom, it was the age of </a:t>
            </a:r>
            <a:r>
              <a:rPr lang="en-US" altLang="zh-HK" sz="1100" dirty="0" smtClean="0">
                <a:solidFill>
                  <a:srgbClr val="666666"/>
                </a:solidFill>
                <a:latin typeface="微软雅黑" panose="020B0503020204020204" pitchFamily="34" charset="-122"/>
                <a:ea typeface="微软雅黑" panose="020B0503020204020204" pitchFamily="34" charset="-122"/>
              </a:rPr>
              <a:t>foolishness.</a:t>
            </a:r>
            <a:r>
              <a:rPr lang="zh-HK" altLang="zh-HK" sz="1100" dirty="0">
                <a:solidFill>
                  <a:srgbClr val="666666"/>
                </a:solidFill>
                <a:latin typeface="微软雅黑" panose="020B0503020204020204" pitchFamily="34" charset="-122"/>
                <a:ea typeface="微软雅黑" panose="020B0503020204020204" pitchFamily="34" charset="-122"/>
                <a:cs typeface="Arial" panose="020B0604020202020204"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anose="020B0503020204020204" pitchFamily="34" charset="-122"/>
              <a:ea typeface="微软雅黑" panose="020B0503020204020204" pitchFamily="34" charset="-122"/>
            </a:endParaRPr>
          </a:p>
        </p:txBody>
      </p:sp>
      <p:sp>
        <p:nvSpPr>
          <p:cNvPr id="95" name="矩形 94"/>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96" name="矩形 95"/>
          <p:cNvSpPr/>
          <p:nvPr/>
        </p:nvSpPr>
        <p:spPr>
          <a:xfrm>
            <a:off x="1310539"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97" name="文本框 96"/>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论文绪论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98" name="直接连接符 97"/>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a:xfrm>
            <a:off x="1303056" y="93911"/>
            <a:ext cx="1252353" cy="369332"/>
          </a:xfrm>
          <a:prstGeom prst="rect">
            <a:avLst/>
          </a:prstGeom>
          <a:noFill/>
        </p:spPr>
        <p:txBody>
          <a:bodyPr wrap="square" rtlCol="0">
            <a:spAutoFit/>
          </a:bodyPr>
          <a:lstStyle/>
          <a:p>
            <a:pPr algn="ctr"/>
            <a:r>
              <a:rPr lang="zh-CN" altLang="en-US" spc="300" dirty="0" smtClean="0">
                <a:solidFill>
                  <a:srgbClr val="666666"/>
                </a:solidFill>
                <a:latin typeface="微软雅黑" panose="020B0503020204020204" pitchFamily="34" charset="-122"/>
                <a:ea typeface="微软雅黑" panose="020B0503020204020204" pitchFamily="34" charset="-122"/>
              </a:rPr>
              <a:t>研究背景</a:t>
            </a:r>
            <a:endParaRPr lang="zh-HK" altLang="en-US" spc="300" dirty="0">
              <a:solidFill>
                <a:srgbClr val="666666"/>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研究方法</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研究</a:t>
            </a:r>
            <a:r>
              <a:rPr lang="zh-CN" altLang="en-US" spc="300" dirty="0" smtClean="0">
                <a:solidFill>
                  <a:schemeClr val="bg1"/>
                </a:solidFill>
                <a:latin typeface="微软雅黑" panose="020B0503020204020204" pitchFamily="34" charset="-122"/>
                <a:ea typeface="微软雅黑" panose="020B0503020204020204" pitchFamily="34" charset="-122"/>
              </a:rPr>
              <a:t>结果</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问题讨论</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03" name="文本框 102"/>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cxnSp>
        <p:nvCxnSpPr>
          <p:cNvPr id="104" name="直接连接符 103"/>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932804001"/>
      </p:ext>
    </p:extLst>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437</TotalTime>
  <Words>2665</Words>
  <Application>Microsoft Office PowerPoint</Application>
  <PresentationFormat>全屏显示(4:3)</PresentationFormat>
  <Paragraphs>223</Paragraphs>
  <Slides>24</Slides>
  <Notes>0</Notes>
  <HiddenSlides>0</HiddenSlides>
  <MMClips>0</MMClips>
  <ScaleCrop>false</ScaleCrop>
  <HeadingPairs>
    <vt:vector size="4" baseType="variant">
      <vt:variant>
        <vt:lpstr>主题</vt:lpstr>
      </vt:variant>
      <vt:variant>
        <vt:i4>2</vt:i4>
      </vt:variant>
      <vt:variant>
        <vt:lpstr>幻灯片标题</vt:lpstr>
      </vt:variant>
      <vt:variant>
        <vt:i4>24</vt:i4>
      </vt:variant>
    </vt:vector>
  </HeadingPairs>
  <TitlesOfParts>
    <vt:vector size="26" baseType="lpstr">
      <vt:lpstr>Office 主题</vt:lpstr>
      <vt:lpstr>3_Office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微软用户</cp:lastModifiedBy>
  <cp:revision>103</cp:revision>
  <dcterms:created xsi:type="dcterms:W3CDTF">2015-02-19T23:46:49Z</dcterms:created>
  <dcterms:modified xsi:type="dcterms:W3CDTF">2015-04-12T13:10:38Z</dcterms:modified>
</cp:coreProperties>
</file>