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7"/>
  </p:notesMasterIdLst>
  <p:sldIdLst>
    <p:sldId id="256" r:id="rId2"/>
    <p:sldId id="259" r:id="rId3"/>
    <p:sldId id="274" r:id="rId4"/>
    <p:sldId id="275" r:id="rId5"/>
    <p:sldId id="276" r:id="rId6"/>
    <p:sldId id="277" r:id="rId7"/>
    <p:sldId id="279" r:id="rId8"/>
    <p:sldId id="268" r:id="rId9"/>
    <p:sldId id="285" r:id="rId10"/>
    <p:sldId id="291" r:id="rId11"/>
    <p:sldId id="295" r:id="rId12"/>
    <p:sldId id="298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14" r:id="rId21"/>
    <p:sldId id="309" r:id="rId22"/>
    <p:sldId id="315" r:id="rId23"/>
    <p:sldId id="319" r:id="rId24"/>
    <p:sldId id="320" r:id="rId25"/>
    <p:sldId id="324" r:id="rId26"/>
    <p:sldId id="326" r:id="rId27"/>
    <p:sldId id="327" r:id="rId28"/>
    <p:sldId id="328" r:id="rId29"/>
    <p:sldId id="331" r:id="rId30"/>
    <p:sldId id="334" r:id="rId31"/>
    <p:sldId id="336" r:id="rId32"/>
    <p:sldId id="341" r:id="rId33"/>
    <p:sldId id="345" r:id="rId34"/>
    <p:sldId id="346" r:id="rId35"/>
    <p:sldId id="342" r:id="rId36"/>
    <p:sldId id="348" r:id="rId37"/>
    <p:sldId id="343" r:id="rId38"/>
    <p:sldId id="349" r:id="rId39"/>
    <p:sldId id="344" r:id="rId40"/>
    <p:sldId id="350" r:id="rId41"/>
    <p:sldId id="352" r:id="rId42"/>
    <p:sldId id="353" r:id="rId43"/>
    <p:sldId id="354" r:id="rId44"/>
    <p:sldId id="355" r:id="rId45"/>
    <p:sldId id="356" r:id="rId46"/>
  </p:sldIdLst>
  <p:sldSz cx="12192000" cy="6858000"/>
  <p:notesSz cx="6858000" cy="9144000"/>
  <p:embeddedFontLst>
    <p:embeddedFont>
      <p:font typeface="方正粗倩简体" panose="03000509000000000000" pitchFamily="65" charset="-122"/>
      <p:regular r:id="rId48"/>
    </p:embeddedFont>
    <p:embeddedFont>
      <p:font typeface="微软雅黑" panose="020B0503020204020204" pitchFamily="34" charset="-122"/>
      <p:regular r:id="rId49"/>
      <p:bold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6"/>
    <a:srgbClr val="21A3D0"/>
    <a:srgbClr val="D18821"/>
    <a:srgbClr val="104F66"/>
    <a:srgbClr val="FAC020"/>
    <a:srgbClr val="C35452"/>
    <a:srgbClr val="2B2E30"/>
    <a:srgbClr val="FF9933"/>
    <a:srgbClr val="E2E2E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5400" autoAdjust="0"/>
  </p:normalViewPr>
  <p:slideViewPr>
    <p:cSldViewPr>
      <p:cViewPr varScale="1">
        <p:scale>
          <a:sx n="76" d="100"/>
          <a:sy n="76" d="100"/>
        </p:scale>
        <p:origin x="5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C007D-389D-453F-B984-34EC93E52FC3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19957-5483-49FE-B620-3158EF31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579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CB86A08-3C4B-4258-99C8-D3774A19C1B3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296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粗倩简体" panose="03000509000000000000" pitchFamily="65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粗倩简体" panose="03000509000000000000" pitchFamily="65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粗倩简体" panose="03000509000000000000" pitchFamily="65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粗倩简体" panose="03000509000000000000" pitchFamily="65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方正粗倩简体" panose="03000509000000000000" pitchFamily="65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方正粗倩简体" panose="03000509000000000000" pitchFamily="65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方正粗倩简体" panose="03000509000000000000" pitchFamily="65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方正粗倩简体" panose="03000509000000000000" pitchFamily="65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方正粗倩简体" panose="03000509000000000000" pitchFamily="65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 rot="19177476">
            <a:off x="8147582" y="281194"/>
            <a:ext cx="5780875" cy="5347153"/>
          </a:xfrm>
          <a:custGeom>
            <a:avLst/>
            <a:gdLst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1521 w 5780875"/>
              <a:gd name="connsiteY7" fmla="*/ 4647799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  <a:gd name="connsiteX0" fmla="*/ 0 w 5780875"/>
              <a:gd name="connsiteY0" fmla="*/ 0 h 5347153"/>
              <a:gd name="connsiteX1" fmla="*/ 5780875 w 5780875"/>
              <a:gd name="connsiteY1" fmla="*/ 0 h 5347153"/>
              <a:gd name="connsiteX2" fmla="*/ 5780875 w 5780875"/>
              <a:gd name="connsiteY2" fmla="*/ 5347153 h 5347153"/>
              <a:gd name="connsiteX3" fmla="*/ 0 w 5780875"/>
              <a:gd name="connsiteY3" fmla="*/ 5347153 h 5347153"/>
              <a:gd name="connsiteX4" fmla="*/ 0 w 5780875"/>
              <a:gd name="connsiteY4" fmla="*/ 0 h 5347153"/>
              <a:gd name="connsiteX5" fmla="*/ 699354 w 5780875"/>
              <a:gd name="connsiteY5" fmla="*/ 699354 h 5347153"/>
              <a:gd name="connsiteX6" fmla="*/ 699354 w 5780875"/>
              <a:gd name="connsiteY6" fmla="*/ 4647799 h 5347153"/>
              <a:gd name="connsiteX7" fmla="*/ 5082762 w 5780875"/>
              <a:gd name="connsiteY7" fmla="*/ 4663144 h 5347153"/>
              <a:gd name="connsiteX8" fmla="*/ 5081521 w 5780875"/>
              <a:gd name="connsiteY8" fmla="*/ 699354 h 5347153"/>
              <a:gd name="connsiteX9" fmla="*/ 699354 w 5780875"/>
              <a:gd name="connsiteY9" fmla="*/ 699354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80875" h="5347153">
                <a:moveTo>
                  <a:pt x="0" y="0"/>
                </a:moveTo>
                <a:lnTo>
                  <a:pt x="5780875" y="0"/>
                </a:lnTo>
                <a:lnTo>
                  <a:pt x="5780875" y="5347153"/>
                </a:lnTo>
                <a:lnTo>
                  <a:pt x="0" y="5347153"/>
                </a:lnTo>
                <a:lnTo>
                  <a:pt x="0" y="0"/>
                </a:lnTo>
                <a:close/>
                <a:moveTo>
                  <a:pt x="699354" y="699354"/>
                </a:moveTo>
                <a:lnTo>
                  <a:pt x="699354" y="4647799"/>
                </a:lnTo>
                <a:lnTo>
                  <a:pt x="5082762" y="4663144"/>
                </a:lnTo>
                <a:cubicBezTo>
                  <a:pt x="5073209" y="3419845"/>
                  <a:pt x="5081935" y="2020617"/>
                  <a:pt x="5081521" y="699354"/>
                </a:cubicBezTo>
                <a:lnTo>
                  <a:pt x="699354" y="699354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图文框 9"/>
          <p:cNvSpPr/>
          <p:nvPr/>
        </p:nvSpPr>
        <p:spPr>
          <a:xfrm rot="19177476">
            <a:off x="10595854" y="416131"/>
            <a:ext cx="5780875" cy="5347153"/>
          </a:xfrm>
          <a:prstGeom prst="frame">
            <a:avLst>
              <a:gd name="adj1" fmla="val 1307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0277" flipH="1">
            <a:off x="9448212" y="722002"/>
            <a:ext cx="208342" cy="8657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178286" flipH="1">
            <a:off x="8658737" y="4439137"/>
            <a:ext cx="739314" cy="1793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0277" flipH="1">
            <a:off x="11040838" y="1586099"/>
            <a:ext cx="208342" cy="8657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178286" flipH="1">
            <a:off x="10659067" y="4068966"/>
            <a:ext cx="918493" cy="21652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25116" y="412175"/>
            <a:ext cx="1728192" cy="73186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3128" y="54727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结</a:t>
            </a:r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题报告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63952" y="1412776"/>
            <a:ext cx="1584176" cy="82470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8237" y="1261209"/>
            <a:ext cx="5371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2B2E30"/>
                </a:solidFill>
                <a:cs typeface="+mn-ea"/>
                <a:sym typeface="+mn-lt"/>
              </a:rPr>
              <a:t>学术讨论答辩</a:t>
            </a:r>
            <a:endParaRPr lang="zh-CN" altLang="en-US" sz="6000" b="1" dirty="0">
              <a:solidFill>
                <a:srgbClr val="2B2E3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65549" y="1340768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cs typeface="+mn-ea"/>
                <a:sym typeface="+mn-lt"/>
              </a:rPr>
              <a:t>策略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767408" y="6180156"/>
            <a:ext cx="1656184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3316766" y="61732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2394514" y="6116112"/>
            <a:ext cx="121200" cy="121200"/>
          </a:xfrm>
          <a:prstGeom prst="ellipse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195566" y="6116112"/>
            <a:ext cx="121200" cy="121200"/>
          </a:xfrm>
          <a:prstGeom prst="ellipse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3392" y="4077072"/>
            <a:ext cx="672313" cy="53667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15480" y="4077072"/>
            <a:ext cx="2160240" cy="53667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42" y="4146201"/>
            <a:ext cx="398412" cy="398412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847528" y="414908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某某某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07568" y="5517232"/>
            <a:ext cx="5040560" cy="536671"/>
            <a:chOff x="1415480" y="4725144"/>
            <a:chExt cx="5040560" cy="536671"/>
          </a:xfrm>
        </p:grpSpPr>
        <p:sp>
          <p:nvSpPr>
            <p:cNvPr id="39" name="矩形 38"/>
            <p:cNvSpPr/>
            <p:nvPr/>
          </p:nvSpPr>
          <p:spPr>
            <a:xfrm>
              <a:off x="1415480" y="4725144"/>
              <a:ext cx="672313" cy="536671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207568" y="4725144"/>
              <a:ext cx="4176464" cy="536671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79576" y="4811220"/>
              <a:ext cx="41764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这里填写单位比较合适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1569334" y="4817558"/>
              <a:ext cx="364604" cy="351843"/>
            </a:xfrm>
            <a:custGeom>
              <a:avLst/>
              <a:gdLst>
                <a:gd name="T0" fmla="*/ 1009307 w 2289175"/>
                <a:gd name="T1" fmla="*/ 1299506 h 2209800"/>
                <a:gd name="T2" fmla="*/ 693568 w 2289175"/>
                <a:gd name="T3" fmla="*/ 1298185 h 2209800"/>
                <a:gd name="T4" fmla="*/ 1451869 w 2289175"/>
                <a:gd name="T5" fmla="*/ 1294673 h 2209800"/>
                <a:gd name="T6" fmla="*/ 252326 w 2289175"/>
                <a:gd name="T7" fmla="*/ 1293352 h 2209800"/>
                <a:gd name="T8" fmla="*/ 1451869 w 2289175"/>
                <a:gd name="T9" fmla="*/ 1058774 h 2209800"/>
                <a:gd name="T10" fmla="*/ 252326 w 2289175"/>
                <a:gd name="T11" fmla="*/ 1057453 h 2209800"/>
                <a:gd name="T12" fmla="*/ 1009307 w 2289175"/>
                <a:gd name="T13" fmla="*/ 1023493 h 2209800"/>
                <a:gd name="T14" fmla="*/ 693568 w 2289175"/>
                <a:gd name="T15" fmla="*/ 1022172 h 2209800"/>
                <a:gd name="T16" fmla="*/ 1672753 w 2289175"/>
                <a:gd name="T17" fmla="*/ 821818 h 2209800"/>
                <a:gd name="T18" fmla="*/ 252326 w 2289175"/>
                <a:gd name="T19" fmla="*/ 819176 h 2209800"/>
                <a:gd name="T20" fmla="*/ 473476 w 2289175"/>
                <a:gd name="T21" fmla="*/ 819176 h 2209800"/>
                <a:gd name="T22" fmla="*/ 1229928 w 2289175"/>
                <a:gd name="T23" fmla="*/ 744839 h 2209800"/>
                <a:gd name="T24" fmla="*/ 915509 w 2289175"/>
                <a:gd name="T25" fmla="*/ 743518 h 2209800"/>
                <a:gd name="T26" fmla="*/ 1229928 w 2289175"/>
                <a:gd name="T27" fmla="*/ 464864 h 2209800"/>
                <a:gd name="T28" fmla="*/ 915509 w 2289175"/>
                <a:gd name="T29" fmla="*/ 463544 h 2209800"/>
                <a:gd name="T30" fmla="*/ 632534 w 2289175"/>
                <a:gd name="T31" fmla="*/ 349491 h 2209800"/>
                <a:gd name="T32" fmla="*/ 620380 w 2289175"/>
                <a:gd name="T33" fmla="*/ 355302 h 2209800"/>
                <a:gd name="T34" fmla="*/ 614567 w 2289175"/>
                <a:gd name="T35" fmla="*/ 367454 h 2209800"/>
                <a:gd name="T36" fmla="*/ 1322667 w 2289175"/>
                <a:gd name="T37" fmla="*/ 369831 h 2209800"/>
                <a:gd name="T38" fmla="*/ 1319497 w 2289175"/>
                <a:gd name="T39" fmla="*/ 358473 h 2209800"/>
                <a:gd name="T40" fmla="*/ 1306550 w 2289175"/>
                <a:gd name="T41" fmla="*/ 349755 h 2209800"/>
                <a:gd name="T42" fmla="*/ 1139829 w 2289175"/>
                <a:gd name="T43" fmla="*/ 0 h 2209800"/>
                <a:gd name="T44" fmla="*/ 1324252 w 2289175"/>
                <a:gd name="T45" fmla="*/ 228239 h 2209800"/>
                <a:gd name="T46" fmla="*/ 1358072 w 2289175"/>
                <a:gd name="T47" fmla="*/ 237749 h 2209800"/>
                <a:gd name="T48" fmla="*/ 1387929 w 2289175"/>
                <a:gd name="T49" fmla="*/ 255183 h 2209800"/>
                <a:gd name="T50" fmla="*/ 1412764 w 2289175"/>
                <a:gd name="T51" fmla="*/ 278694 h 2209800"/>
                <a:gd name="T52" fmla="*/ 1431524 w 2289175"/>
                <a:gd name="T53" fmla="*/ 307488 h 2209800"/>
                <a:gd name="T54" fmla="*/ 1442621 w 2289175"/>
                <a:gd name="T55" fmla="*/ 341038 h 2209800"/>
                <a:gd name="T56" fmla="*/ 1445527 w 2289175"/>
                <a:gd name="T57" fmla="*/ 695547 h 2209800"/>
                <a:gd name="T58" fmla="*/ 1665885 w 2289175"/>
                <a:gd name="T59" fmla="*/ 693698 h 2209800"/>
                <a:gd name="T60" fmla="*/ 1701025 w 2289175"/>
                <a:gd name="T61" fmla="*/ 700038 h 2209800"/>
                <a:gd name="T62" fmla="*/ 1732731 w 2289175"/>
                <a:gd name="T63" fmla="*/ 714038 h 2209800"/>
                <a:gd name="T64" fmla="*/ 1759681 w 2289175"/>
                <a:gd name="T65" fmla="*/ 735436 h 2209800"/>
                <a:gd name="T66" fmla="*/ 1781083 w 2289175"/>
                <a:gd name="T67" fmla="*/ 762381 h 2209800"/>
                <a:gd name="T68" fmla="*/ 1795350 w 2289175"/>
                <a:gd name="T69" fmla="*/ 793816 h 2209800"/>
                <a:gd name="T70" fmla="*/ 1801691 w 2289175"/>
                <a:gd name="T71" fmla="*/ 828950 h 2209800"/>
                <a:gd name="T72" fmla="*/ 1800370 w 2289175"/>
                <a:gd name="T73" fmla="*/ 1703601 h 2209800"/>
                <a:gd name="T74" fmla="*/ 0 w 2289175"/>
                <a:gd name="T75" fmla="*/ 1709941 h 2209800"/>
                <a:gd name="T76" fmla="*/ 123125 w 2289175"/>
                <a:gd name="T77" fmla="*/ 1683524 h 2209800"/>
                <a:gd name="T78" fmla="*/ 126295 w 2289175"/>
                <a:gd name="T79" fmla="*/ 806496 h 2209800"/>
                <a:gd name="T80" fmla="*/ 137393 w 2289175"/>
                <a:gd name="T81" fmla="*/ 773211 h 2209800"/>
                <a:gd name="T82" fmla="*/ 155888 w 2289175"/>
                <a:gd name="T83" fmla="*/ 744153 h 2209800"/>
                <a:gd name="T84" fmla="*/ 180989 w 2289175"/>
                <a:gd name="T85" fmla="*/ 720643 h 2209800"/>
                <a:gd name="T86" fmla="*/ 210581 w 2289175"/>
                <a:gd name="T87" fmla="*/ 703208 h 2209800"/>
                <a:gd name="T88" fmla="*/ 244664 w 2289175"/>
                <a:gd name="T89" fmla="*/ 693698 h 2209800"/>
                <a:gd name="T90" fmla="*/ 467399 w 2289175"/>
                <a:gd name="T91" fmla="*/ 692377 h 2209800"/>
                <a:gd name="T92" fmla="*/ 491707 w 2289175"/>
                <a:gd name="T93" fmla="*/ 362170 h 2209800"/>
                <a:gd name="T94" fmla="*/ 498048 w 2289175"/>
                <a:gd name="T95" fmla="*/ 327301 h 2209800"/>
                <a:gd name="T96" fmla="*/ 512315 w 2289175"/>
                <a:gd name="T97" fmla="*/ 295601 h 2209800"/>
                <a:gd name="T98" fmla="*/ 533717 w 2289175"/>
                <a:gd name="T99" fmla="*/ 268656 h 2209800"/>
                <a:gd name="T100" fmla="*/ 560403 w 2289175"/>
                <a:gd name="T101" fmla="*/ 247259 h 2209800"/>
                <a:gd name="T102" fmla="*/ 592373 w 2289175"/>
                <a:gd name="T103" fmla="*/ 232994 h 2209800"/>
                <a:gd name="T104" fmla="*/ 627250 w 2289175"/>
                <a:gd name="T105" fmla="*/ 226654 h 22098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89175" h="2209800">
                  <a:moveTo>
                    <a:pt x="1212850" y="1562100"/>
                  </a:moveTo>
                  <a:lnTo>
                    <a:pt x="1477963" y="1562100"/>
                  </a:lnTo>
                  <a:lnTo>
                    <a:pt x="1477963" y="1747838"/>
                  </a:lnTo>
                  <a:lnTo>
                    <a:pt x="1212850" y="1747838"/>
                  </a:lnTo>
                  <a:lnTo>
                    <a:pt x="1212850" y="1562100"/>
                  </a:lnTo>
                  <a:close/>
                  <a:moveTo>
                    <a:pt x="833437" y="1560513"/>
                  </a:moveTo>
                  <a:lnTo>
                    <a:pt x="1100137" y="1560513"/>
                  </a:lnTo>
                  <a:lnTo>
                    <a:pt x="1100137" y="1746251"/>
                  </a:lnTo>
                  <a:lnTo>
                    <a:pt x="833437" y="1746251"/>
                  </a:lnTo>
                  <a:lnTo>
                    <a:pt x="833437" y="1560513"/>
                  </a:lnTo>
                  <a:close/>
                  <a:moveTo>
                    <a:pt x="1744662" y="1556291"/>
                  </a:moveTo>
                  <a:lnTo>
                    <a:pt x="1744662" y="1740785"/>
                  </a:lnTo>
                  <a:lnTo>
                    <a:pt x="2010092" y="1740785"/>
                  </a:lnTo>
                  <a:lnTo>
                    <a:pt x="2010092" y="1556291"/>
                  </a:lnTo>
                  <a:lnTo>
                    <a:pt x="1744662" y="1556291"/>
                  </a:lnTo>
                  <a:close/>
                  <a:moveTo>
                    <a:pt x="303212" y="1554703"/>
                  </a:moveTo>
                  <a:lnTo>
                    <a:pt x="303212" y="1739197"/>
                  </a:lnTo>
                  <a:lnTo>
                    <a:pt x="568960" y="1739197"/>
                  </a:lnTo>
                  <a:lnTo>
                    <a:pt x="568960" y="1554703"/>
                  </a:lnTo>
                  <a:lnTo>
                    <a:pt x="303212" y="1554703"/>
                  </a:lnTo>
                  <a:close/>
                  <a:moveTo>
                    <a:pt x="1744662" y="1272723"/>
                  </a:moveTo>
                  <a:lnTo>
                    <a:pt x="1744662" y="1457852"/>
                  </a:lnTo>
                  <a:lnTo>
                    <a:pt x="2010092" y="1457852"/>
                  </a:lnTo>
                  <a:lnTo>
                    <a:pt x="2010092" y="1272723"/>
                  </a:lnTo>
                  <a:lnTo>
                    <a:pt x="1744662" y="1272723"/>
                  </a:lnTo>
                  <a:close/>
                  <a:moveTo>
                    <a:pt x="303212" y="1271135"/>
                  </a:moveTo>
                  <a:lnTo>
                    <a:pt x="303212" y="1456264"/>
                  </a:lnTo>
                  <a:lnTo>
                    <a:pt x="568960" y="1456264"/>
                  </a:lnTo>
                  <a:lnTo>
                    <a:pt x="568960" y="1271135"/>
                  </a:lnTo>
                  <a:lnTo>
                    <a:pt x="303212" y="1271135"/>
                  </a:lnTo>
                  <a:close/>
                  <a:moveTo>
                    <a:pt x="1212850" y="1230313"/>
                  </a:moveTo>
                  <a:lnTo>
                    <a:pt x="1477963" y="1230313"/>
                  </a:lnTo>
                  <a:lnTo>
                    <a:pt x="1477963" y="1414463"/>
                  </a:lnTo>
                  <a:lnTo>
                    <a:pt x="1212850" y="1414463"/>
                  </a:lnTo>
                  <a:lnTo>
                    <a:pt x="1212850" y="1230313"/>
                  </a:lnTo>
                  <a:close/>
                  <a:moveTo>
                    <a:pt x="833437" y="1228725"/>
                  </a:moveTo>
                  <a:lnTo>
                    <a:pt x="1100137" y="1228725"/>
                  </a:lnTo>
                  <a:lnTo>
                    <a:pt x="1100137" y="1412875"/>
                  </a:lnTo>
                  <a:lnTo>
                    <a:pt x="833437" y="1412875"/>
                  </a:lnTo>
                  <a:lnTo>
                    <a:pt x="833437" y="1228725"/>
                  </a:lnTo>
                  <a:close/>
                  <a:moveTo>
                    <a:pt x="1744662" y="986297"/>
                  </a:moveTo>
                  <a:lnTo>
                    <a:pt x="1744662" y="987885"/>
                  </a:lnTo>
                  <a:lnTo>
                    <a:pt x="1744662" y="1171426"/>
                  </a:lnTo>
                  <a:lnTo>
                    <a:pt x="2010092" y="1171426"/>
                  </a:lnTo>
                  <a:lnTo>
                    <a:pt x="2010092" y="987885"/>
                  </a:lnTo>
                  <a:lnTo>
                    <a:pt x="2010092" y="986297"/>
                  </a:lnTo>
                  <a:lnTo>
                    <a:pt x="2007870" y="986297"/>
                  </a:lnTo>
                  <a:lnTo>
                    <a:pt x="1746885" y="986297"/>
                  </a:lnTo>
                  <a:lnTo>
                    <a:pt x="1744662" y="986297"/>
                  </a:lnTo>
                  <a:close/>
                  <a:moveTo>
                    <a:pt x="303212" y="984709"/>
                  </a:moveTo>
                  <a:lnTo>
                    <a:pt x="303212" y="986297"/>
                  </a:lnTo>
                  <a:lnTo>
                    <a:pt x="303212" y="1169838"/>
                  </a:lnTo>
                  <a:lnTo>
                    <a:pt x="568960" y="1169838"/>
                  </a:lnTo>
                  <a:lnTo>
                    <a:pt x="568960" y="986297"/>
                  </a:lnTo>
                  <a:lnTo>
                    <a:pt x="568960" y="984709"/>
                  </a:lnTo>
                  <a:lnTo>
                    <a:pt x="566420" y="984709"/>
                  </a:lnTo>
                  <a:lnTo>
                    <a:pt x="305435" y="984709"/>
                  </a:lnTo>
                  <a:lnTo>
                    <a:pt x="303212" y="984709"/>
                  </a:lnTo>
                  <a:close/>
                  <a:moveTo>
                    <a:pt x="1212850" y="895350"/>
                  </a:moveTo>
                  <a:lnTo>
                    <a:pt x="1477963" y="895350"/>
                  </a:lnTo>
                  <a:lnTo>
                    <a:pt x="1477963" y="1079500"/>
                  </a:lnTo>
                  <a:lnTo>
                    <a:pt x="1212850" y="1079500"/>
                  </a:lnTo>
                  <a:lnTo>
                    <a:pt x="1212850" y="895350"/>
                  </a:lnTo>
                  <a:close/>
                  <a:moveTo>
                    <a:pt x="833437" y="893763"/>
                  </a:moveTo>
                  <a:lnTo>
                    <a:pt x="1100137" y="893763"/>
                  </a:lnTo>
                  <a:lnTo>
                    <a:pt x="1100137" y="1077913"/>
                  </a:lnTo>
                  <a:lnTo>
                    <a:pt x="833437" y="1077913"/>
                  </a:lnTo>
                  <a:lnTo>
                    <a:pt x="833437" y="893763"/>
                  </a:lnTo>
                  <a:close/>
                  <a:moveTo>
                    <a:pt x="1212850" y="558800"/>
                  </a:moveTo>
                  <a:lnTo>
                    <a:pt x="1477963" y="558800"/>
                  </a:lnTo>
                  <a:lnTo>
                    <a:pt x="1477963" y="744538"/>
                  </a:lnTo>
                  <a:lnTo>
                    <a:pt x="1212850" y="744538"/>
                  </a:lnTo>
                  <a:lnTo>
                    <a:pt x="1212850" y="558800"/>
                  </a:lnTo>
                  <a:close/>
                  <a:moveTo>
                    <a:pt x="833437" y="557213"/>
                  </a:moveTo>
                  <a:lnTo>
                    <a:pt x="1100137" y="557213"/>
                  </a:lnTo>
                  <a:lnTo>
                    <a:pt x="1100137" y="742951"/>
                  </a:lnTo>
                  <a:lnTo>
                    <a:pt x="833437" y="742951"/>
                  </a:lnTo>
                  <a:lnTo>
                    <a:pt x="833437" y="557213"/>
                  </a:lnTo>
                  <a:close/>
                  <a:moveTo>
                    <a:pt x="762952" y="419796"/>
                  </a:moveTo>
                  <a:lnTo>
                    <a:pt x="760095" y="420113"/>
                  </a:lnTo>
                  <a:lnTo>
                    <a:pt x="757872" y="420431"/>
                  </a:lnTo>
                  <a:lnTo>
                    <a:pt x="755332" y="421066"/>
                  </a:lnTo>
                  <a:lnTo>
                    <a:pt x="753110" y="421701"/>
                  </a:lnTo>
                  <a:lnTo>
                    <a:pt x="748982" y="423924"/>
                  </a:lnTo>
                  <a:lnTo>
                    <a:pt x="745490" y="427099"/>
                  </a:lnTo>
                  <a:lnTo>
                    <a:pt x="742315" y="430910"/>
                  </a:lnTo>
                  <a:lnTo>
                    <a:pt x="740092" y="434720"/>
                  </a:lnTo>
                  <a:lnTo>
                    <a:pt x="739140" y="436943"/>
                  </a:lnTo>
                  <a:lnTo>
                    <a:pt x="738822" y="439483"/>
                  </a:lnTo>
                  <a:lnTo>
                    <a:pt x="738505" y="441706"/>
                  </a:lnTo>
                  <a:lnTo>
                    <a:pt x="738188" y="444564"/>
                  </a:lnTo>
                  <a:lnTo>
                    <a:pt x="738188" y="2050075"/>
                  </a:lnTo>
                  <a:lnTo>
                    <a:pt x="762952" y="2050075"/>
                  </a:lnTo>
                  <a:lnTo>
                    <a:pt x="1589405" y="2050075"/>
                  </a:lnTo>
                  <a:lnTo>
                    <a:pt x="1589405" y="444564"/>
                  </a:lnTo>
                  <a:lnTo>
                    <a:pt x="1589405" y="441706"/>
                  </a:lnTo>
                  <a:lnTo>
                    <a:pt x="1589088" y="439483"/>
                  </a:lnTo>
                  <a:lnTo>
                    <a:pt x="1588770" y="436943"/>
                  </a:lnTo>
                  <a:lnTo>
                    <a:pt x="1587500" y="434720"/>
                  </a:lnTo>
                  <a:lnTo>
                    <a:pt x="1585595" y="430910"/>
                  </a:lnTo>
                  <a:lnTo>
                    <a:pt x="1582420" y="427099"/>
                  </a:lnTo>
                  <a:lnTo>
                    <a:pt x="1578928" y="423924"/>
                  </a:lnTo>
                  <a:lnTo>
                    <a:pt x="1574482" y="421701"/>
                  </a:lnTo>
                  <a:lnTo>
                    <a:pt x="1572578" y="421066"/>
                  </a:lnTo>
                  <a:lnTo>
                    <a:pt x="1570038" y="420431"/>
                  </a:lnTo>
                  <a:lnTo>
                    <a:pt x="1567498" y="420113"/>
                  </a:lnTo>
                  <a:lnTo>
                    <a:pt x="1564958" y="419796"/>
                  </a:lnTo>
                  <a:lnTo>
                    <a:pt x="762952" y="419796"/>
                  </a:lnTo>
                  <a:close/>
                  <a:moveTo>
                    <a:pt x="1252855" y="0"/>
                  </a:moveTo>
                  <a:lnTo>
                    <a:pt x="1369695" y="0"/>
                  </a:lnTo>
                  <a:lnTo>
                    <a:pt x="1369695" y="272454"/>
                  </a:lnTo>
                  <a:lnTo>
                    <a:pt x="1564958" y="272454"/>
                  </a:lnTo>
                  <a:lnTo>
                    <a:pt x="1574165" y="272454"/>
                  </a:lnTo>
                  <a:lnTo>
                    <a:pt x="1582738" y="273407"/>
                  </a:lnTo>
                  <a:lnTo>
                    <a:pt x="1591310" y="274360"/>
                  </a:lnTo>
                  <a:lnTo>
                    <a:pt x="1599565" y="275947"/>
                  </a:lnTo>
                  <a:lnTo>
                    <a:pt x="1607820" y="278170"/>
                  </a:lnTo>
                  <a:lnTo>
                    <a:pt x="1616392" y="280076"/>
                  </a:lnTo>
                  <a:lnTo>
                    <a:pt x="1624012" y="282616"/>
                  </a:lnTo>
                  <a:lnTo>
                    <a:pt x="1631950" y="285791"/>
                  </a:lnTo>
                  <a:lnTo>
                    <a:pt x="1639570" y="289284"/>
                  </a:lnTo>
                  <a:lnTo>
                    <a:pt x="1646872" y="293412"/>
                  </a:lnTo>
                  <a:lnTo>
                    <a:pt x="1654175" y="297223"/>
                  </a:lnTo>
                  <a:lnTo>
                    <a:pt x="1661160" y="301669"/>
                  </a:lnTo>
                  <a:lnTo>
                    <a:pt x="1667828" y="306749"/>
                  </a:lnTo>
                  <a:lnTo>
                    <a:pt x="1674495" y="311830"/>
                  </a:lnTo>
                  <a:lnTo>
                    <a:pt x="1680845" y="316911"/>
                  </a:lnTo>
                  <a:lnTo>
                    <a:pt x="1686560" y="322944"/>
                  </a:lnTo>
                  <a:lnTo>
                    <a:pt x="1692275" y="328660"/>
                  </a:lnTo>
                  <a:lnTo>
                    <a:pt x="1697672" y="335011"/>
                  </a:lnTo>
                  <a:lnTo>
                    <a:pt x="1702752" y="341362"/>
                  </a:lnTo>
                  <a:lnTo>
                    <a:pt x="1707515" y="348348"/>
                  </a:lnTo>
                  <a:lnTo>
                    <a:pt x="1712278" y="355334"/>
                  </a:lnTo>
                  <a:lnTo>
                    <a:pt x="1716088" y="362637"/>
                  </a:lnTo>
                  <a:lnTo>
                    <a:pt x="1720215" y="369623"/>
                  </a:lnTo>
                  <a:lnTo>
                    <a:pt x="1723708" y="377562"/>
                  </a:lnTo>
                  <a:lnTo>
                    <a:pt x="1726565" y="385501"/>
                  </a:lnTo>
                  <a:lnTo>
                    <a:pt x="1729105" y="393439"/>
                  </a:lnTo>
                  <a:lnTo>
                    <a:pt x="1731645" y="401696"/>
                  </a:lnTo>
                  <a:lnTo>
                    <a:pt x="1733550" y="409952"/>
                  </a:lnTo>
                  <a:lnTo>
                    <a:pt x="1735138" y="418208"/>
                  </a:lnTo>
                  <a:lnTo>
                    <a:pt x="1736408" y="426782"/>
                  </a:lnTo>
                  <a:lnTo>
                    <a:pt x="1736725" y="435355"/>
                  </a:lnTo>
                  <a:lnTo>
                    <a:pt x="1737042" y="444564"/>
                  </a:lnTo>
                  <a:lnTo>
                    <a:pt x="1737042" y="836098"/>
                  </a:lnTo>
                  <a:lnTo>
                    <a:pt x="1749425" y="834192"/>
                  </a:lnTo>
                  <a:lnTo>
                    <a:pt x="1755140" y="833875"/>
                  </a:lnTo>
                  <a:lnTo>
                    <a:pt x="1761490" y="833557"/>
                  </a:lnTo>
                  <a:lnTo>
                    <a:pt x="1992948" y="833557"/>
                  </a:lnTo>
                  <a:lnTo>
                    <a:pt x="2001838" y="833875"/>
                  </a:lnTo>
                  <a:lnTo>
                    <a:pt x="2010728" y="834192"/>
                  </a:lnTo>
                  <a:lnTo>
                    <a:pt x="2019300" y="835463"/>
                  </a:lnTo>
                  <a:lnTo>
                    <a:pt x="2027555" y="837050"/>
                  </a:lnTo>
                  <a:lnTo>
                    <a:pt x="2035810" y="838956"/>
                  </a:lnTo>
                  <a:lnTo>
                    <a:pt x="2044065" y="841496"/>
                  </a:lnTo>
                  <a:lnTo>
                    <a:pt x="2052002" y="844036"/>
                  </a:lnTo>
                  <a:lnTo>
                    <a:pt x="2059940" y="846894"/>
                  </a:lnTo>
                  <a:lnTo>
                    <a:pt x="2067560" y="850387"/>
                  </a:lnTo>
                  <a:lnTo>
                    <a:pt x="2074862" y="854515"/>
                  </a:lnTo>
                  <a:lnTo>
                    <a:pt x="2082165" y="858326"/>
                  </a:lnTo>
                  <a:lnTo>
                    <a:pt x="2089468" y="863089"/>
                  </a:lnTo>
                  <a:lnTo>
                    <a:pt x="2096135" y="867852"/>
                  </a:lnTo>
                  <a:lnTo>
                    <a:pt x="2102485" y="872933"/>
                  </a:lnTo>
                  <a:lnTo>
                    <a:pt x="2108518" y="878331"/>
                  </a:lnTo>
                  <a:lnTo>
                    <a:pt x="2114550" y="884047"/>
                  </a:lnTo>
                  <a:lnTo>
                    <a:pt x="2120582" y="889763"/>
                  </a:lnTo>
                  <a:lnTo>
                    <a:pt x="2125662" y="896114"/>
                  </a:lnTo>
                  <a:lnTo>
                    <a:pt x="2130742" y="902782"/>
                  </a:lnTo>
                  <a:lnTo>
                    <a:pt x="2135822" y="909451"/>
                  </a:lnTo>
                  <a:lnTo>
                    <a:pt x="2140268" y="916437"/>
                  </a:lnTo>
                  <a:lnTo>
                    <a:pt x="2144395" y="923740"/>
                  </a:lnTo>
                  <a:lnTo>
                    <a:pt x="2147888" y="931044"/>
                  </a:lnTo>
                  <a:lnTo>
                    <a:pt x="2151698" y="938665"/>
                  </a:lnTo>
                  <a:lnTo>
                    <a:pt x="2154555" y="946604"/>
                  </a:lnTo>
                  <a:lnTo>
                    <a:pt x="2157412" y="954225"/>
                  </a:lnTo>
                  <a:lnTo>
                    <a:pt x="2159952" y="962481"/>
                  </a:lnTo>
                  <a:lnTo>
                    <a:pt x="2161540" y="970737"/>
                  </a:lnTo>
                  <a:lnTo>
                    <a:pt x="2162810" y="979628"/>
                  </a:lnTo>
                  <a:lnTo>
                    <a:pt x="2164080" y="987885"/>
                  </a:lnTo>
                  <a:lnTo>
                    <a:pt x="2165032" y="996458"/>
                  </a:lnTo>
                  <a:lnTo>
                    <a:pt x="2165032" y="1005667"/>
                  </a:lnTo>
                  <a:lnTo>
                    <a:pt x="2165032" y="2025306"/>
                  </a:lnTo>
                  <a:lnTo>
                    <a:pt x="2165032" y="2032927"/>
                  </a:lnTo>
                  <a:lnTo>
                    <a:pt x="2164080" y="2040548"/>
                  </a:lnTo>
                  <a:lnTo>
                    <a:pt x="2163445" y="2047852"/>
                  </a:lnTo>
                  <a:lnTo>
                    <a:pt x="2162175" y="2055473"/>
                  </a:lnTo>
                  <a:lnTo>
                    <a:pt x="2289175" y="2055473"/>
                  </a:lnTo>
                  <a:lnTo>
                    <a:pt x="2289175" y="2209800"/>
                  </a:lnTo>
                  <a:lnTo>
                    <a:pt x="0" y="2209800"/>
                  </a:lnTo>
                  <a:lnTo>
                    <a:pt x="0" y="2055473"/>
                  </a:lnTo>
                  <a:lnTo>
                    <a:pt x="151765" y="2055473"/>
                  </a:lnTo>
                  <a:lnTo>
                    <a:pt x="150178" y="2047534"/>
                  </a:lnTo>
                  <a:lnTo>
                    <a:pt x="149225" y="2039596"/>
                  </a:lnTo>
                  <a:lnTo>
                    <a:pt x="148590" y="2031975"/>
                  </a:lnTo>
                  <a:lnTo>
                    <a:pt x="147955" y="2023718"/>
                  </a:lnTo>
                  <a:lnTo>
                    <a:pt x="147955" y="1004079"/>
                  </a:lnTo>
                  <a:lnTo>
                    <a:pt x="148590" y="994871"/>
                  </a:lnTo>
                  <a:lnTo>
                    <a:pt x="149225" y="986297"/>
                  </a:lnTo>
                  <a:lnTo>
                    <a:pt x="150178" y="977723"/>
                  </a:lnTo>
                  <a:lnTo>
                    <a:pt x="151765" y="969467"/>
                  </a:lnTo>
                  <a:lnTo>
                    <a:pt x="153670" y="960893"/>
                  </a:lnTo>
                  <a:lnTo>
                    <a:pt x="155892" y="952637"/>
                  </a:lnTo>
                  <a:lnTo>
                    <a:pt x="158750" y="945016"/>
                  </a:lnTo>
                  <a:lnTo>
                    <a:pt x="161925" y="937077"/>
                  </a:lnTo>
                  <a:lnTo>
                    <a:pt x="165100" y="929456"/>
                  </a:lnTo>
                  <a:lnTo>
                    <a:pt x="168910" y="922153"/>
                  </a:lnTo>
                  <a:lnTo>
                    <a:pt x="173355" y="914849"/>
                  </a:lnTo>
                  <a:lnTo>
                    <a:pt x="177482" y="907863"/>
                  </a:lnTo>
                  <a:lnTo>
                    <a:pt x="182245" y="901195"/>
                  </a:lnTo>
                  <a:lnTo>
                    <a:pt x="187325" y="894526"/>
                  </a:lnTo>
                  <a:lnTo>
                    <a:pt x="193040" y="888175"/>
                  </a:lnTo>
                  <a:lnTo>
                    <a:pt x="198438" y="882459"/>
                  </a:lnTo>
                  <a:lnTo>
                    <a:pt x="204788" y="876744"/>
                  </a:lnTo>
                  <a:lnTo>
                    <a:pt x="210820" y="871345"/>
                  </a:lnTo>
                  <a:lnTo>
                    <a:pt x="217488" y="866265"/>
                  </a:lnTo>
                  <a:lnTo>
                    <a:pt x="224155" y="861501"/>
                  </a:lnTo>
                  <a:lnTo>
                    <a:pt x="231140" y="856738"/>
                  </a:lnTo>
                  <a:lnTo>
                    <a:pt x="238125" y="852928"/>
                  </a:lnTo>
                  <a:lnTo>
                    <a:pt x="245745" y="848800"/>
                  </a:lnTo>
                  <a:lnTo>
                    <a:pt x="253048" y="845307"/>
                  </a:lnTo>
                  <a:lnTo>
                    <a:pt x="260985" y="842449"/>
                  </a:lnTo>
                  <a:lnTo>
                    <a:pt x="268922" y="839908"/>
                  </a:lnTo>
                  <a:lnTo>
                    <a:pt x="277178" y="837368"/>
                  </a:lnTo>
                  <a:lnTo>
                    <a:pt x="285432" y="835463"/>
                  </a:lnTo>
                  <a:lnTo>
                    <a:pt x="294005" y="833875"/>
                  </a:lnTo>
                  <a:lnTo>
                    <a:pt x="302260" y="832605"/>
                  </a:lnTo>
                  <a:lnTo>
                    <a:pt x="311468" y="832287"/>
                  </a:lnTo>
                  <a:lnTo>
                    <a:pt x="320040" y="831970"/>
                  </a:lnTo>
                  <a:lnTo>
                    <a:pt x="551498" y="831970"/>
                  </a:lnTo>
                  <a:lnTo>
                    <a:pt x="561658" y="832287"/>
                  </a:lnTo>
                  <a:lnTo>
                    <a:pt x="571500" y="833240"/>
                  </a:lnTo>
                  <a:lnTo>
                    <a:pt x="581342" y="834828"/>
                  </a:lnTo>
                  <a:lnTo>
                    <a:pt x="590868" y="836733"/>
                  </a:lnTo>
                  <a:lnTo>
                    <a:pt x="590868" y="444564"/>
                  </a:lnTo>
                  <a:lnTo>
                    <a:pt x="590868" y="435355"/>
                  </a:lnTo>
                  <a:lnTo>
                    <a:pt x="591820" y="426782"/>
                  </a:lnTo>
                  <a:lnTo>
                    <a:pt x="592772" y="418208"/>
                  </a:lnTo>
                  <a:lnTo>
                    <a:pt x="594360" y="409952"/>
                  </a:lnTo>
                  <a:lnTo>
                    <a:pt x="595948" y="401696"/>
                  </a:lnTo>
                  <a:lnTo>
                    <a:pt x="598488" y="393439"/>
                  </a:lnTo>
                  <a:lnTo>
                    <a:pt x="601028" y="385501"/>
                  </a:lnTo>
                  <a:lnTo>
                    <a:pt x="604202" y="377562"/>
                  </a:lnTo>
                  <a:lnTo>
                    <a:pt x="607695" y="369623"/>
                  </a:lnTo>
                  <a:lnTo>
                    <a:pt x="611822" y="362637"/>
                  </a:lnTo>
                  <a:lnTo>
                    <a:pt x="615632" y="355334"/>
                  </a:lnTo>
                  <a:lnTo>
                    <a:pt x="620078" y="348348"/>
                  </a:lnTo>
                  <a:lnTo>
                    <a:pt x="625158" y="341362"/>
                  </a:lnTo>
                  <a:lnTo>
                    <a:pt x="630238" y="335011"/>
                  </a:lnTo>
                  <a:lnTo>
                    <a:pt x="635318" y="328660"/>
                  </a:lnTo>
                  <a:lnTo>
                    <a:pt x="641350" y="322944"/>
                  </a:lnTo>
                  <a:lnTo>
                    <a:pt x="647065" y="316911"/>
                  </a:lnTo>
                  <a:lnTo>
                    <a:pt x="653415" y="311830"/>
                  </a:lnTo>
                  <a:lnTo>
                    <a:pt x="659765" y="306749"/>
                  </a:lnTo>
                  <a:lnTo>
                    <a:pt x="666750" y="301669"/>
                  </a:lnTo>
                  <a:lnTo>
                    <a:pt x="673418" y="297223"/>
                  </a:lnTo>
                  <a:lnTo>
                    <a:pt x="681038" y="293412"/>
                  </a:lnTo>
                  <a:lnTo>
                    <a:pt x="688022" y="289284"/>
                  </a:lnTo>
                  <a:lnTo>
                    <a:pt x="695960" y="285791"/>
                  </a:lnTo>
                  <a:lnTo>
                    <a:pt x="703898" y="282616"/>
                  </a:lnTo>
                  <a:lnTo>
                    <a:pt x="711835" y="280076"/>
                  </a:lnTo>
                  <a:lnTo>
                    <a:pt x="720090" y="278170"/>
                  </a:lnTo>
                  <a:lnTo>
                    <a:pt x="728345" y="275947"/>
                  </a:lnTo>
                  <a:lnTo>
                    <a:pt x="736600" y="274360"/>
                  </a:lnTo>
                  <a:lnTo>
                    <a:pt x="745172" y="273407"/>
                  </a:lnTo>
                  <a:lnTo>
                    <a:pt x="753745" y="272454"/>
                  </a:lnTo>
                  <a:lnTo>
                    <a:pt x="762952" y="272454"/>
                  </a:lnTo>
                  <a:lnTo>
                    <a:pt x="1252855" y="272454"/>
                  </a:lnTo>
                  <a:lnTo>
                    <a:pt x="12528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415480" y="4797152"/>
            <a:ext cx="672313" cy="536671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07568" y="4797152"/>
            <a:ext cx="3240360" cy="536671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279576" y="4869160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指导教师：某某某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1631504" y="4869160"/>
            <a:ext cx="281955" cy="394343"/>
          </a:xfrm>
          <a:custGeom>
            <a:avLst/>
            <a:gdLst>
              <a:gd name="T0" fmla="*/ 2147483646 w 4228"/>
              <a:gd name="T1" fmla="*/ 2147483646 h 5910"/>
              <a:gd name="T2" fmla="*/ 2147483646 w 4228"/>
              <a:gd name="T3" fmla="*/ 2147483646 h 5910"/>
              <a:gd name="T4" fmla="*/ 2147483646 w 4228"/>
              <a:gd name="T5" fmla="*/ 2147483646 h 5910"/>
              <a:gd name="T6" fmla="*/ 2147483646 w 4228"/>
              <a:gd name="T7" fmla="*/ 2147483646 h 5910"/>
              <a:gd name="T8" fmla="*/ 2147483646 w 4228"/>
              <a:gd name="T9" fmla="*/ 736754076 h 5910"/>
              <a:gd name="T10" fmla="*/ 2147483646 w 4228"/>
              <a:gd name="T11" fmla="*/ 468900117 h 5910"/>
              <a:gd name="T12" fmla="*/ 2147483646 w 4228"/>
              <a:gd name="T13" fmla="*/ 2147483646 h 5910"/>
              <a:gd name="T14" fmla="*/ 2147483646 w 4228"/>
              <a:gd name="T15" fmla="*/ 2147483646 h 5910"/>
              <a:gd name="T16" fmla="*/ 769768890 w 4228"/>
              <a:gd name="T17" fmla="*/ 2147483646 h 5910"/>
              <a:gd name="T18" fmla="*/ 502005176 w 4228"/>
              <a:gd name="T19" fmla="*/ 2147483646 h 5910"/>
              <a:gd name="T20" fmla="*/ 2147483646 w 4228"/>
              <a:gd name="T21" fmla="*/ 2147483646 h 5910"/>
              <a:gd name="T22" fmla="*/ 2147483646 w 4228"/>
              <a:gd name="T23" fmla="*/ 2147483646 h 5910"/>
              <a:gd name="T24" fmla="*/ 2147483646 w 4228"/>
              <a:gd name="T25" fmla="*/ 2147483646 h 5910"/>
              <a:gd name="T26" fmla="*/ 2147483646 w 4228"/>
              <a:gd name="T27" fmla="*/ 2147483646 h 5910"/>
              <a:gd name="T28" fmla="*/ 2147483646 w 4228"/>
              <a:gd name="T29" fmla="*/ 2147483646 h 5910"/>
              <a:gd name="T30" fmla="*/ 2147483646 w 4228"/>
              <a:gd name="T31" fmla="*/ 2147483646 h 5910"/>
              <a:gd name="T32" fmla="*/ 2147483646 w 4228"/>
              <a:gd name="T33" fmla="*/ 2147483646 h 5910"/>
              <a:gd name="T34" fmla="*/ 2147483646 w 4228"/>
              <a:gd name="T35" fmla="*/ 2147483646 h 5910"/>
              <a:gd name="T36" fmla="*/ 2147483646 w 4228"/>
              <a:gd name="T37" fmla="*/ 2147483646 h 5910"/>
              <a:gd name="T38" fmla="*/ 2147483646 w 4228"/>
              <a:gd name="T39" fmla="*/ 2147483646 h 5910"/>
              <a:gd name="T40" fmla="*/ 2147483646 w 4228"/>
              <a:gd name="T41" fmla="*/ 2147483646 h 5910"/>
              <a:gd name="T42" fmla="*/ 2147483646 w 4228"/>
              <a:gd name="T43" fmla="*/ 2147483646 h 5910"/>
              <a:gd name="T44" fmla="*/ 2147483646 w 4228"/>
              <a:gd name="T45" fmla="*/ 2147483646 h 5910"/>
              <a:gd name="T46" fmla="*/ 2147483646 w 4228"/>
              <a:gd name="T47" fmla="*/ 2147483646 h 5910"/>
              <a:gd name="T48" fmla="*/ 2147483646 w 4228"/>
              <a:gd name="T49" fmla="*/ 2147483646 h 5910"/>
              <a:gd name="T50" fmla="*/ 2147483646 w 4228"/>
              <a:gd name="T51" fmla="*/ 2147483646 h 5910"/>
              <a:gd name="T52" fmla="*/ 2147483646 w 4228"/>
              <a:gd name="T53" fmla="*/ 2147483646 h 5910"/>
              <a:gd name="T54" fmla="*/ 2147483646 w 4228"/>
              <a:gd name="T55" fmla="*/ 2147483646 h 5910"/>
              <a:gd name="T56" fmla="*/ 2147483646 w 4228"/>
              <a:gd name="T57" fmla="*/ 2147483646 h 5910"/>
              <a:gd name="T58" fmla="*/ 2147483646 w 4228"/>
              <a:gd name="T59" fmla="*/ 2147483646 h 5910"/>
              <a:gd name="T60" fmla="*/ 2147483646 w 4228"/>
              <a:gd name="T61" fmla="*/ 2147483646 h 5910"/>
              <a:gd name="T62" fmla="*/ 2147483646 w 4228"/>
              <a:gd name="T63" fmla="*/ 2147483646 h 5910"/>
              <a:gd name="T64" fmla="*/ 2147483646 w 4228"/>
              <a:gd name="T65" fmla="*/ 2147483646 h 5910"/>
              <a:gd name="T66" fmla="*/ 2147483646 w 4228"/>
              <a:gd name="T67" fmla="*/ 2147483646 h 5910"/>
              <a:gd name="T68" fmla="*/ 2147483646 w 4228"/>
              <a:gd name="T69" fmla="*/ 2147483646 h 5910"/>
              <a:gd name="T70" fmla="*/ 2147483646 w 4228"/>
              <a:gd name="T71" fmla="*/ 2147483646 h 5910"/>
              <a:gd name="T72" fmla="*/ 2147483646 w 4228"/>
              <a:gd name="T73" fmla="*/ 2147483646 h 5910"/>
              <a:gd name="T74" fmla="*/ 2147483646 w 4228"/>
              <a:gd name="T75" fmla="*/ 2147483646 h 5910"/>
              <a:gd name="T76" fmla="*/ 2147483646 w 4228"/>
              <a:gd name="T77" fmla="*/ 2147483646 h 5910"/>
              <a:gd name="T78" fmla="*/ 2147483646 w 4228"/>
              <a:gd name="T79" fmla="*/ 2147483646 h 5910"/>
              <a:gd name="T80" fmla="*/ 2147483646 w 4228"/>
              <a:gd name="T81" fmla="*/ 2147483646 h 5910"/>
              <a:gd name="T82" fmla="*/ 2147483646 w 4228"/>
              <a:gd name="T83" fmla="*/ 2147483646 h 5910"/>
              <a:gd name="T84" fmla="*/ 2147483646 w 4228"/>
              <a:gd name="T85" fmla="*/ 2147483646 h 5910"/>
              <a:gd name="T86" fmla="*/ 2147483646 w 4228"/>
              <a:gd name="T87" fmla="*/ 2147483646 h 5910"/>
              <a:gd name="T88" fmla="*/ 2147483646 w 4228"/>
              <a:gd name="T89" fmla="*/ 2147483646 h 5910"/>
              <a:gd name="T90" fmla="*/ 2147483646 w 4228"/>
              <a:gd name="T91" fmla="*/ 2147483646 h 5910"/>
              <a:gd name="T92" fmla="*/ 2147483646 w 4228"/>
              <a:gd name="T93" fmla="*/ 2147483646 h 5910"/>
              <a:gd name="T94" fmla="*/ 2147483646 w 4228"/>
              <a:gd name="T95" fmla="*/ 2147483646 h 5910"/>
              <a:gd name="T96" fmla="*/ 2147483646 w 4228"/>
              <a:gd name="T97" fmla="*/ 2147483646 h 5910"/>
              <a:gd name="T98" fmla="*/ 2147483646 w 4228"/>
              <a:gd name="T99" fmla="*/ 2147483646 h 5910"/>
              <a:gd name="T100" fmla="*/ 2147483646 w 4228"/>
              <a:gd name="T101" fmla="*/ 2147483646 h 5910"/>
              <a:gd name="T102" fmla="*/ 2147483646 w 4228"/>
              <a:gd name="T103" fmla="*/ 2147483646 h 5910"/>
              <a:gd name="T104" fmla="*/ 2147483646 w 4228"/>
              <a:gd name="T105" fmla="*/ 2147483646 h 5910"/>
              <a:gd name="T106" fmla="*/ 2147483646 w 4228"/>
              <a:gd name="T107" fmla="*/ 2147483646 h 5910"/>
              <a:gd name="T108" fmla="*/ 2147483646 w 4228"/>
              <a:gd name="T109" fmla="*/ 2147483646 h 5910"/>
              <a:gd name="T110" fmla="*/ 2147483646 w 4228"/>
              <a:gd name="T111" fmla="*/ 2147483646 h 5910"/>
              <a:gd name="T112" fmla="*/ 2147483646 w 4228"/>
              <a:gd name="T113" fmla="*/ 2147483646 h 5910"/>
              <a:gd name="T114" fmla="*/ 2147483646 w 4228"/>
              <a:gd name="T115" fmla="*/ 2147483646 h 5910"/>
              <a:gd name="T116" fmla="*/ 2147483646 w 4228"/>
              <a:gd name="T117" fmla="*/ 2147483646 h 5910"/>
              <a:gd name="T118" fmla="*/ 2147483646 w 4228"/>
              <a:gd name="T119" fmla="*/ 2147483646 h 5910"/>
              <a:gd name="T120" fmla="*/ 2147483646 w 4228"/>
              <a:gd name="T121" fmla="*/ 2147483646 h 591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228" h="5910">
                <a:moveTo>
                  <a:pt x="3998" y="2785"/>
                </a:moveTo>
                <a:lnTo>
                  <a:pt x="3815" y="2602"/>
                </a:lnTo>
                <a:lnTo>
                  <a:pt x="2840" y="1627"/>
                </a:lnTo>
                <a:lnTo>
                  <a:pt x="3127" y="1341"/>
                </a:lnTo>
                <a:lnTo>
                  <a:pt x="3155" y="1312"/>
                </a:lnTo>
                <a:lnTo>
                  <a:pt x="3181" y="1282"/>
                </a:lnTo>
                <a:lnTo>
                  <a:pt x="3205" y="1251"/>
                </a:lnTo>
                <a:lnTo>
                  <a:pt x="3227" y="1219"/>
                </a:lnTo>
                <a:lnTo>
                  <a:pt x="3247" y="1185"/>
                </a:lnTo>
                <a:lnTo>
                  <a:pt x="3266" y="1151"/>
                </a:lnTo>
                <a:lnTo>
                  <a:pt x="3284" y="1116"/>
                </a:lnTo>
                <a:lnTo>
                  <a:pt x="3299" y="1081"/>
                </a:lnTo>
                <a:lnTo>
                  <a:pt x="3313" y="1046"/>
                </a:lnTo>
                <a:lnTo>
                  <a:pt x="3324" y="1009"/>
                </a:lnTo>
                <a:lnTo>
                  <a:pt x="3335" y="972"/>
                </a:lnTo>
                <a:lnTo>
                  <a:pt x="3342" y="935"/>
                </a:lnTo>
                <a:lnTo>
                  <a:pt x="3349" y="898"/>
                </a:lnTo>
                <a:lnTo>
                  <a:pt x="3353" y="861"/>
                </a:lnTo>
                <a:lnTo>
                  <a:pt x="3356" y="823"/>
                </a:lnTo>
                <a:lnTo>
                  <a:pt x="3357" y="786"/>
                </a:lnTo>
                <a:lnTo>
                  <a:pt x="3356" y="748"/>
                </a:lnTo>
                <a:lnTo>
                  <a:pt x="3353" y="710"/>
                </a:lnTo>
                <a:lnTo>
                  <a:pt x="3349" y="673"/>
                </a:lnTo>
                <a:lnTo>
                  <a:pt x="3342" y="635"/>
                </a:lnTo>
                <a:lnTo>
                  <a:pt x="3335" y="598"/>
                </a:lnTo>
                <a:lnTo>
                  <a:pt x="3324" y="562"/>
                </a:lnTo>
                <a:lnTo>
                  <a:pt x="3313" y="526"/>
                </a:lnTo>
                <a:lnTo>
                  <a:pt x="3299" y="489"/>
                </a:lnTo>
                <a:lnTo>
                  <a:pt x="3284" y="455"/>
                </a:lnTo>
                <a:lnTo>
                  <a:pt x="3266" y="420"/>
                </a:lnTo>
                <a:lnTo>
                  <a:pt x="3247" y="385"/>
                </a:lnTo>
                <a:lnTo>
                  <a:pt x="3227" y="353"/>
                </a:lnTo>
                <a:lnTo>
                  <a:pt x="3205" y="321"/>
                </a:lnTo>
                <a:lnTo>
                  <a:pt x="3181" y="290"/>
                </a:lnTo>
                <a:lnTo>
                  <a:pt x="3155" y="258"/>
                </a:lnTo>
                <a:lnTo>
                  <a:pt x="3127" y="229"/>
                </a:lnTo>
                <a:lnTo>
                  <a:pt x="3097" y="201"/>
                </a:lnTo>
                <a:lnTo>
                  <a:pt x="3067" y="176"/>
                </a:lnTo>
                <a:lnTo>
                  <a:pt x="3036" y="151"/>
                </a:lnTo>
                <a:lnTo>
                  <a:pt x="3003" y="129"/>
                </a:lnTo>
                <a:lnTo>
                  <a:pt x="2970" y="108"/>
                </a:lnTo>
                <a:lnTo>
                  <a:pt x="2936" y="89"/>
                </a:lnTo>
                <a:lnTo>
                  <a:pt x="2902" y="72"/>
                </a:lnTo>
                <a:lnTo>
                  <a:pt x="2866" y="56"/>
                </a:lnTo>
                <a:lnTo>
                  <a:pt x="2830" y="43"/>
                </a:lnTo>
                <a:lnTo>
                  <a:pt x="2795" y="32"/>
                </a:lnTo>
                <a:lnTo>
                  <a:pt x="2758" y="22"/>
                </a:lnTo>
                <a:lnTo>
                  <a:pt x="2720" y="14"/>
                </a:lnTo>
                <a:lnTo>
                  <a:pt x="2683" y="7"/>
                </a:lnTo>
                <a:lnTo>
                  <a:pt x="2645" y="3"/>
                </a:lnTo>
                <a:lnTo>
                  <a:pt x="2608" y="0"/>
                </a:lnTo>
                <a:lnTo>
                  <a:pt x="2570" y="0"/>
                </a:lnTo>
                <a:lnTo>
                  <a:pt x="2532" y="0"/>
                </a:lnTo>
                <a:lnTo>
                  <a:pt x="2496" y="3"/>
                </a:lnTo>
                <a:lnTo>
                  <a:pt x="2458" y="7"/>
                </a:lnTo>
                <a:lnTo>
                  <a:pt x="2421" y="14"/>
                </a:lnTo>
                <a:lnTo>
                  <a:pt x="2383" y="22"/>
                </a:lnTo>
                <a:lnTo>
                  <a:pt x="2346" y="32"/>
                </a:lnTo>
                <a:lnTo>
                  <a:pt x="2310" y="43"/>
                </a:lnTo>
                <a:lnTo>
                  <a:pt x="2275" y="56"/>
                </a:lnTo>
                <a:lnTo>
                  <a:pt x="2239" y="72"/>
                </a:lnTo>
                <a:lnTo>
                  <a:pt x="2205" y="89"/>
                </a:lnTo>
                <a:lnTo>
                  <a:pt x="2171" y="108"/>
                </a:lnTo>
                <a:lnTo>
                  <a:pt x="2138" y="129"/>
                </a:lnTo>
                <a:lnTo>
                  <a:pt x="2105" y="151"/>
                </a:lnTo>
                <a:lnTo>
                  <a:pt x="2074" y="176"/>
                </a:lnTo>
                <a:lnTo>
                  <a:pt x="2044" y="201"/>
                </a:lnTo>
                <a:lnTo>
                  <a:pt x="2015" y="229"/>
                </a:lnTo>
                <a:lnTo>
                  <a:pt x="301" y="1950"/>
                </a:lnTo>
                <a:lnTo>
                  <a:pt x="284" y="1965"/>
                </a:lnTo>
                <a:lnTo>
                  <a:pt x="266" y="1980"/>
                </a:lnTo>
                <a:lnTo>
                  <a:pt x="248" y="1996"/>
                </a:lnTo>
                <a:lnTo>
                  <a:pt x="231" y="2013"/>
                </a:lnTo>
                <a:lnTo>
                  <a:pt x="203" y="2042"/>
                </a:lnTo>
                <a:lnTo>
                  <a:pt x="177" y="2072"/>
                </a:lnTo>
                <a:lnTo>
                  <a:pt x="153" y="2104"/>
                </a:lnTo>
                <a:lnTo>
                  <a:pt x="131" y="2135"/>
                </a:lnTo>
                <a:lnTo>
                  <a:pt x="110" y="2169"/>
                </a:lnTo>
                <a:lnTo>
                  <a:pt x="91" y="2203"/>
                </a:lnTo>
                <a:lnTo>
                  <a:pt x="74" y="2238"/>
                </a:lnTo>
                <a:lnTo>
                  <a:pt x="58" y="2273"/>
                </a:lnTo>
                <a:lnTo>
                  <a:pt x="45" y="2308"/>
                </a:lnTo>
                <a:lnTo>
                  <a:pt x="33" y="2345"/>
                </a:lnTo>
                <a:lnTo>
                  <a:pt x="23" y="2382"/>
                </a:lnTo>
                <a:lnTo>
                  <a:pt x="15" y="2419"/>
                </a:lnTo>
                <a:lnTo>
                  <a:pt x="9" y="2456"/>
                </a:lnTo>
                <a:lnTo>
                  <a:pt x="5" y="2493"/>
                </a:lnTo>
                <a:lnTo>
                  <a:pt x="1" y="2531"/>
                </a:lnTo>
                <a:lnTo>
                  <a:pt x="0" y="2569"/>
                </a:lnTo>
                <a:lnTo>
                  <a:pt x="1" y="2606"/>
                </a:lnTo>
                <a:lnTo>
                  <a:pt x="5" y="2644"/>
                </a:lnTo>
                <a:lnTo>
                  <a:pt x="9" y="2681"/>
                </a:lnTo>
                <a:lnTo>
                  <a:pt x="15" y="2719"/>
                </a:lnTo>
                <a:lnTo>
                  <a:pt x="23" y="2756"/>
                </a:lnTo>
                <a:lnTo>
                  <a:pt x="33" y="2792"/>
                </a:lnTo>
                <a:lnTo>
                  <a:pt x="45" y="2829"/>
                </a:lnTo>
                <a:lnTo>
                  <a:pt x="58" y="2865"/>
                </a:lnTo>
                <a:lnTo>
                  <a:pt x="74" y="2899"/>
                </a:lnTo>
                <a:lnTo>
                  <a:pt x="91" y="2934"/>
                </a:lnTo>
                <a:lnTo>
                  <a:pt x="110" y="2969"/>
                </a:lnTo>
                <a:lnTo>
                  <a:pt x="131" y="3001"/>
                </a:lnTo>
                <a:lnTo>
                  <a:pt x="153" y="3033"/>
                </a:lnTo>
                <a:lnTo>
                  <a:pt x="177" y="3065"/>
                </a:lnTo>
                <a:lnTo>
                  <a:pt x="203" y="3096"/>
                </a:lnTo>
                <a:lnTo>
                  <a:pt x="231" y="3125"/>
                </a:lnTo>
                <a:lnTo>
                  <a:pt x="1388" y="4281"/>
                </a:lnTo>
                <a:lnTo>
                  <a:pt x="1102" y="4567"/>
                </a:lnTo>
                <a:lnTo>
                  <a:pt x="1075" y="4597"/>
                </a:lnTo>
                <a:lnTo>
                  <a:pt x="1048" y="4627"/>
                </a:lnTo>
                <a:lnTo>
                  <a:pt x="1024" y="4658"/>
                </a:lnTo>
                <a:lnTo>
                  <a:pt x="1001" y="4691"/>
                </a:lnTo>
                <a:lnTo>
                  <a:pt x="981" y="4724"/>
                </a:lnTo>
                <a:lnTo>
                  <a:pt x="962" y="4758"/>
                </a:lnTo>
                <a:lnTo>
                  <a:pt x="945" y="4792"/>
                </a:lnTo>
                <a:lnTo>
                  <a:pt x="930" y="4828"/>
                </a:lnTo>
                <a:lnTo>
                  <a:pt x="916" y="4864"/>
                </a:lnTo>
                <a:lnTo>
                  <a:pt x="904" y="4899"/>
                </a:lnTo>
                <a:lnTo>
                  <a:pt x="894" y="4936"/>
                </a:lnTo>
                <a:lnTo>
                  <a:pt x="886" y="4973"/>
                </a:lnTo>
                <a:lnTo>
                  <a:pt x="879" y="5011"/>
                </a:lnTo>
                <a:lnTo>
                  <a:pt x="875" y="5048"/>
                </a:lnTo>
                <a:lnTo>
                  <a:pt x="873" y="5086"/>
                </a:lnTo>
                <a:lnTo>
                  <a:pt x="872" y="5123"/>
                </a:lnTo>
                <a:lnTo>
                  <a:pt x="873" y="5161"/>
                </a:lnTo>
                <a:lnTo>
                  <a:pt x="875" y="5198"/>
                </a:lnTo>
                <a:lnTo>
                  <a:pt x="880" y="5236"/>
                </a:lnTo>
                <a:lnTo>
                  <a:pt x="886" y="5273"/>
                </a:lnTo>
                <a:lnTo>
                  <a:pt x="894" y="5311"/>
                </a:lnTo>
                <a:lnTo>
                  <a:pt x="904" y="5347"/>
                </a:lnTo>
                <a:lnTo>
                  <a:pt x="916" y="5383"/>
                </a:lnTo>
                <a:lnTo>
                  <a:pt x="930" y="5419"/>
                </a:lnTo>
                <a:lnTo>
                  <a:pt x="945" y="5455"/>
                </a:lnTo>
                <a:lnTo>
                  <a:pt x="962" y="5489"/>
                </a:lnTo>
                <a:lnTo>
                  <a:pt x="981" y="5523"/>
                </a:lnTo>
                <a:lnTo>
                  <a:pt x="1002" y="5556"/>
                </a:lnTo>
                <a:lnTo>
                  <a:pt x="1024" y="5589"/>
                </a:lnTo>
                <a:lnTo>
                  <a:pt x="1049" y="5620"/>
                </a:lnTo>
                <a:lnTo>
                  <a:pt x="1075" y="5650"/>
                </a:lnTo>
                <a:lnTo>
                  <a:pt x="1102" y="5679"/>
                </a:lnTo>
                <a:lnTo>
                  <a:pt x="1131" y="5707"/>
                </a:lnTo>
                <a:lnTo>
                  <a:pt x="1162" y="5734"/>
                </a:lnTo>
                <a:lnTo>
                  <a:pt x="1193" y="5757"/>
                </a:lnTo>
                <a:lnTo>
                  <a:pt x="1225" y="5779"/>
                </a:lnTo>
                <a:lnTo>
                  <a:pt x="1259" y="5800"/>
                </a:lnTo>
                <a:lnTo>
                  <a:pt x="1292" y="5819"/>
                </a:lnTo>
                <a:lnTo>
                  <a:pt x="1327" y="5836"/>
                </a:lnTo>
                <a:lnTo>
                  <a:pt x="1362" y="5852"/>
                </a:lnTo>
                <a:lnTo>
                  <a:pt x="1398" y="5865"/>
                </a:lnTo>
                <a:lnTo>
                  <a:pt x="1434" y="5877"/>
                </a:lnTo>
                <a:lnTo>
                  <a:pt x="1471" y="5887"/>
                </a:lnTo>
                <a:lnTo>
                  <a:pt x="1507" y="5895"/>
                </a:lnTo>
                <a:lnTo>
                  <a:pt x="1545" y="5902"/>
                </a:lnTo>
                <a:lnTo>
                  <a:pt x="1582" y="5906"/>
                </a:lnTo>
                <a:lnTo>
                  <a:pt x="1620" y="5909"/>
                </a:lnTo>
                <a:lnTo>
                  <a:pt x="1658" y="5910"/>
                </a:lnTo>
                <a:lnTo>
                  <a:pt x="1696" y="5909"/>
                </a:lnTo>
                <a:lnTo>
                  <a:pt x="1734" y="5906"/>
                </a:lnTo>
                <a:lnTo>
                  <a:pt x="1771" y="5902"/>
                </a:lnTo>
                <a:lnTo>
                  <a:pt x="1809" y="5895"/>
                </a:lnTo>
                <a:lnTo>
                  <a:pt x="1845" y="5887"/>
                </a:lnTo>
                <a:lnTo>
                  <a:pt x="1882" y="5877"/>
                </a:lnTo>
                <a:lnTo>
                  <a:pt x="1918" y="5865"/>
                </a:lnTo>
                <a:lnTo>
                  <a:pt x="1954" y="5852"/>
                </a:lnTo>
                <a:lnTo>
                  <a:pt x="1989" y="5836"/>
                </a:lnTo>
                <a:lnTo>
                  <a:pt x="2024" y="5819"/>
                </a:lnTo>
                <a:lnTo>
                  <a:pt x="2057" y="5800"/>
                </a:lnTo>
                <a:lnTo>
                  <a:pt x="2091" y="5780"/>
                </a:lnTo>
                <a:lnTo>
                  <a:pt x="2123" y="5757"/>
                </a:lnTo>
                <a:lnTo>
                  <a:pt x="2154" y="5734"/>
                </a:lnTo>
                <a:lnTo>
                  <a:pt x="2184" y="5707"/>
                </a:lnTo>
                <a:lnTo>
                  <a:pt x="2215" y="5679"/>
                </a:lnTo>
                <a:lnTo>
                  <a:pt x="3998" y="3897"/>
                </a:lnTo>
                <a:lnTo>
                  <a:pt x="4026" y="3866"/>
                </a:lnTo>
                <a:lnTo>
                  <a:pt x="4052" y="3836"/>
                </a:lnTo>
                <a:lnTo>
                  <a:pt x="4076" y="3805"/>
                </a:lnTo>
                <a:lnTo>
                  <a:pt x="4099" y="3773"/>
                </a:lnTo>
                <a:lnTo>
                  <a:pt x="4119" y="3739"/>
                </a:lnTo>
                <a:lnTo>
                  <a:pt x="4138" y="3706"/>
                </a:lnTo>
                <a:lnTo>
                  <a:pt x="4156" y="3671"/>
                </a:lnTo>
                <a:lnTo>
                  <a:pt x="4170" y="3636"/>
                </a:lnTo>
                <a:lnTo>
                  <a:pt x="4185" y="3600"/>
                </a:lnTo>
                <a:lnTo>
                  <a:pt x="4196" y="3564"/>
                </a:lnTo>
                <a:lnTo>
                  <a:pt x="4206" y="3527"/>
                </a:lnTo>
                <a:lnTo>
                  <a:pt x="4214" y="3489"/>
                </a:lnTo>
                <a:lnTo>
                  <a:pt x="4220" y="3453"/>
                </a:lnTo>
                <a:lnTo>
                  <a:pt x="4225" y="3415"/>
                </a:lnTo>
                <a:lnTo>
                  <a:pt x="4227" y="3378"/>
                </a:lnTo>
                <a:lnTo>
                  <a:pt x="4228" y="3340"/>
                </a:lnTo>
                <a:lnTo>
                  <a:pt x="4227" y="3302"/>
                </a:lnTo>
                <a:lnTo>
                  <a:pt x="4225" y="3265"/>
                </a:lnTo>
                <a:lnTo>
                  <a:pt x="4220" y="3227"/>
                </a:lnTo>
                <a:lnTo>
                  <a:pt x="4214" y="3191"/>
                </a:lnTo>
                <a:lnTo>
                  <a:pt x="4206" y="3153"/>
                </a:lnTo>
                <a:lnTo>
                  <a:pt x="4196" y="3116"/>
                </a:lnTo>
                <a:lnTo>
                  <a:pt x="4185" y="3080"/>
                </a:lnTo>
                <a:lnTo>
                  <a:pt x="4170" y="3044"/>
                </a:lnTo>
                <a:lnTo>
                  <a:pt x="4156" y="3009"/>
                </a:lnTo>
                <a:lnTo>
                  <a:pt x="4138" y="2974"/>
                </a:lnTo>
                <a:lnTo>
                  <a:pt x="4119" y="2941"/>
                </a:lnTo>
                <a:lnTo>
                  <a:pt x="4099" y="2907"/>
                </a:lnTo>
                <a:lnTo>
                  <a:pt x="4076" y="2875"/>
                </a:lnTo>
                <a:lnTo>
                  <a:pt x="4052" y="2844"/>
                </a:lnTo>
                <a:lnTo>
                  <a:pt x="4026" y="2814"/>
                </a:lnTo>
                <a:lnTo>
                  <a:pt x="3998" y="2785"/>
                </a:lnTo>
                <a:close/>
                <a:moveTo>
                  <a:pt x="2285" y="499"/>
                </a:moveTo>
                <a:lnTo>
                  <a:pt x="2285" y="499"/>
                </a:lnTo>
                <a:lnTo>
                  <a:pt x="2300" y="485"/>
                </a:lnTo>
                <a:lnTo>
                  <a:pt x="2316" y="471"/>
                </a:lnTo>
                <a:lnTo>
                  <a:pt x="2332" y="459"/>
                </a:lnTo>
                <a:lnTo>
                  <a:pt x="2348" y="448"/>
                </a:lnTo>
                <a:lnTo>
                  <a:pt x="2365" y="437"/>
                </a:lnTo>
                <a:lnTo>
                  <a:pt x="2383" y="428"/>
                </a:lnTo>
                <a:lnTo>
                  <a:pt x="2401" y="419"/>
                </a:lnTo>
                <a:lnTo>
                  <a:pt x="2419" y="411"/>
                </a:lnTo>
                <a:lnTo>
                  <a:pt x="2437" y="404"/>
                </a:lnTo>
                <a:lnTo>
                  <a:pt x="2456" y="398"/>
                </a:lnTo>
                <a:lnTo>
                  <a:pt x="2474" y="393"/>
                </a:lnTo>
                <a:lnTo>
                  <a:pt x="2493" y="389"/>
                </a:lnTo>
                <a:lnTo>
                  <a:pt x="2512" y="385"/>
                </a:lnTo>
                <a:lnTo>
                  <a:pt x="2531" y="383"/>
                </a:lnTo>
                <a:lnTo>
                  <a:pt x="2551" y="382"/>
                </a:lnTo>
                <a:lnTo>
                  <a:pt x="2570" y="381"/>
                </a:lnTo>
                <a:lnTo>
                  <a:pt x="2590" y="382"/>
                </a:lnTo>
                <a:lnTo>
                  <a:pt x="2609" y="383"/>
                </a:lnTo>
                <a:lnTo>
                  <a:pt x="2628" y="385"/>
                </a:lnTo>
                <a:lnTo>
                  <a:pt x="2647" y="389"/>
                </a:lnTo>
                <a:lnTo>
                  <a:pt x="2667" y="393"/>
                </a:lnTo>
                <a:lnTo>
                  <a:pt x="2685" y="398"/>
                </a:lnTo>
                <a:lnTo>
                  <a:pt x="2704" y="404"/>
                </a:lnTo>
                <a:lnTo>
                  <a:pt x="2722" y="411"/>
                </a:lnTo>
                <a:lnTo>
                  <a:pt x="2741" y="419"/>
                </a:lnTo>
                <a:lnTo>
                  <a:pt x="2759" y="428"/>
                </a:lnTo>
                <a:lnTo>
                  <a:pt x="2776" y="437"/>
                </a:lnTo>
                <a:lnTo>
                  <a:pt x="2792" y="448"/>
                </a:lnTo>
                <a:lnTo>
                  <a:pt x="2809" y="459"/>
                </a:lnTo>
                <a:lnTo>
                  <a:pt x="2826" y="471"/>
                </a:lnTo>
                <a:lnTo>
                  <a:pt x="2841" y="485"/>
                </a:lnTo>
                <a:lnTo>
                  <a:pt x="2856" y="499"/>
                </a:lnTo>
                <a:lnTo>
                  <a:pt x="2870" y="515"/>
                </a:lnTo>
                <a:lnTo>
                  <a:pt x="2884" y="530"/>
                </a:lnTo>
                <a:lnTo>
                  <a:pt x="2896" y="546"/>
                </a:lnTo>
                <a:lnTo>
                  <a:pt x="2908" y="563"/>
                </a:lnTo>
                <a:lnTo>
                  <a:pt x="2918" y="581"/>
                </a:lnTo>
                <a:lnTo>
                  <a:pt x="2928" y="597"/>
                </a:lnTo>
                <a:lnTo>
                  <a:pt x="2937" y="615"/>
                </a:lnTo>
                <a:lnTo>
                  <a:pt x="2945" y="633"/>
                </a:lnTo>
                <a:lnTo>
                  <a:pt x="2952" y="652"/>
                </a:lnTo>
                <a:lnTo>
                  <a:pt x="2959" y="670"/>
                </a:lnTo>
                <a:lnTo>
                  <a:pt x="2963" y="689"/>
                </a:lnTo>
                <a:lnTo>
                  <a:pt x="2968" y="708"/>
                </a:lnTo>
                <a:lnTo>
                  <a:pt x="2971" y="727"/>
                </a:lnTo>
                <a:lnTo>
                  <a:pt x="2973" y="747"/>
                </a:lnTo>
                <a:lnTo>
                  <a:pt x="2974" y="766"/>
                </a:lnTo>
                <a:lnTo>
                  <a:pt x="2974" y="786"/>
                </a:lnTo>
                <a:lnTo>
                  <a:pt x="2974" y="805"/>
                </a:lnTo>
                <a:lnTo>
                  <a:pt x="2973" y="824"/>
                </a:lnTo>
                <a:lnTo>
                  <a:pt x="2971" y="844"/>
                </a:lnTo>
                <a:lnTo>
                  <a:pt x="2968" y="863"/>
                </a:lnTo>
                <a:lnTo>
                  <a:pt x="2963" y="882"/>
                </a:lnTo>
                <a:lnTo>
                  <a:pt x="2959" y="901"/>
                </a:lnTo>
                <a:lnTo>
                  <a:pt x="2952" y="920"/>
                </a:lnTo>
                <a:lnTo>
                  <a:pt x="2945" y="938"/>
                </a:lnTo>
                <a:lnTo>
                  <a:pt x="2937" y="955"/>
                </a:lnTo>
                <a:lnTo>
                  <a:pt x="2928" y="973"/>
                </a:lnTo>
                <a:lnTo>
                  <a:pt x="2918" y="991"/>
                </a:lnTo>
                <a:lnTo>
                  <a:pt x="2908" y="1008"/>
                </a:lnTo>
                <a:lnTo>
                  <a:pt x="2896" y="1025"/>
                </a:lnTo>
                <a:lnTo>
                  <a:pt x="2884" y="1040"/>
                </a:lnTo>
                <a:lnTo>
                  <a:pt x="2870" y="1056"/>
                </a:lnTo>
                <a:lnTo>
                  <a:pt x="2856" y="1071"/>
                </a:lnTo>
                <a:lnTo>
                  <a:pt x="2743" y="1184"/>
                </a:lnTo>
                <a:lnTo>
                  <a:pt x="1550" y="2377"/>
                </a:lnTo>
                <a:lnTo>
                  <a:pt x="1543" y="2353"/>
                </a:lnTo>
                <a:lnTo>
                  <a:pt x="1535" y="2327"/>
                </a:lnTo>
                <a:lnTo>
                  <a:pt x="1527" y="2303"/>
                </a:lnTo>
                <a:lnTo>
                  <a:pt x="1518" y="2278"/>
                </a:lnTo>
                <a:lnTo>
                  <a:pt x="1508" y="2255"/>
                </a:lnTo>
                <a:lnTo>
                  <a:pt x="1497" y="2230"/>
                </a:lnTo>
                <a:lnTo>
                  <a:pt x="1485" y="2207"/>
                </a:lnTo>
                <a:lnTo>
                  <a:pt x="1473" y="2183"/>
                </a:lnTo>
                <a:lnTo>
                  <a:pt x="1459" y="2161"/>
                </a:lnTo>
                <a:lnTo>
                  <a:pt x="1446" y="2139"/>
                </a:lnTo>
                <a:lnTo>
                  <a:pt x="1430" y="2116"/>
                </a:lnTo>
                <a:lnTo>
                  <a:pt x="1415" y="2094"/>
                </a:lnTo>
                <a:lnTo>
                  <a:pt x="1398" y="2073"/>
                </a:lnTo>
                <a:lnTo>
                  <a:pt x="1380" y="2053"/>
                </a:lnTo>
                <a:lnTo>
                  <a:pt x="1362" y="2033"/>
                </a:lnTo>
                <a:lnTo>
                  <a:pt x="1343" y="2013"/>
                </a:lnTo>
                <a:lnTo>
                  <a:pt x="1323" y="1994"/>
                </a:lnTo>
                <a:lnTo>
                  <a:pt x="1303" y="1976"/>
                </a:lnTo>
                <a:lnTo>
                  <a:pt x="1283" y="1958"/>
                </a:lnTo>
                <a:lnTo>
                  <a:pt x="1262" y="1941"/>
                </a:lnTo>
                <a:lnTo>
                  <a:pt x="1241" y="1926"/>
                </a:lnTo>
                <a:lnTo>
                  <a:pt x="1218" y="1911"/>
                </a:lnTo>
                <a:lnTo>
                  <a:pt x="1196" y="1897"/>
                </a:lnTo>
                <a:lnTo>
                  <a:pt x="1174" y="1883"/>
                </a:lnTo>
                <a:lnTo>
                  <a:pt x="1151" y="1871"/>
                </a:lnTo>
                <a:lnTo>
                  <a:pt x="1128" y="1860"/>
                </a:lnTo>
                <a:lnTo>
                  <a:pt x="1105" y="1849"/>
                </a:lnTo>
                <a:lnTo>
                  <a:pt x="1080" y="1839"/>
                </a:lnTo>
                <a:lnTo>
                  <a:pt x="1057" y="1830"/>
                </a:lnTo>
                <a:lnTo>
                  <a:pt x="1032" y="1821"/>
                </a:lnTo>
                <a:lnTo>
                  <a:pt x="1008" y="1814"/>
                </a:lnTo>
                <a:lnTo>
                  <a:pt x="983" y="1808"/>
                </a:lnTo>
                <a:lnTo>
                  <a:pt x="2285" y="499"/>
                </a:lnTo>
                <a:close/>
                <a:moveTo>
                  <a:pt x="1943" y="5409"/>
                </a:moveTo>
                <a:lnTo>
                  <a:pt x="1943" y="5409"/>
                </a:lnTo>
                <a:lnTo>
                  <a:pt x="1929" y="5423"/>
                </a:lnTo>
                <a:lnTo>
                  <a:pt x="1913" y="5437"/>
                </a:lnTo>
                <a:lnTo>
                  <a:pt x="1897" y="5449"/>
                </a:lnTo>
                <a:lnTo>
                  <a:pt x="1881" y="5461"/>
                </a:lnTo>
                <a:lnTo>
                  <a:pt x="1863" y="5471"/>
                </a:lnTo>
                <a:lnTo>
                  <a:pt x="1846" y="5481"/>
                </a:lnTo>
                <a:lnTo>
                  <a:pt x="1829" y="5490"/>
                </a:lnTo>
                <a:lnTo>
                  <a:pt x="1811" y="5498"/>
                </a:lnTo>
                <a:lnTo>
                  <a:pt x="1792" y="5505"/>
                </a:lnTo>
                <a:lnTo>
                  <a:pt x="1773" y="5510"/>
                </a:lnTo>
                <a:lnTo>
                  <a:pt x="1754" y="5516"/>
                </a:lnTo>
                <a:lnTo>
                  <a:pt x="1735" y="5521"/>
                </a:lnTo>
                <a:lnTo>
                  <a:pt x="1716" y="5523"/>
                </a:lnTo>
                <a:lnTo>
                  <a:pt x="1697" y="5526"/>
                </a:lnTo>
                <a:lnTo>
                  <a:pt x="1677" y="5527"/>
                </a:lnTo>
                <a:lnTo>
                  <a:pt x="1658" y="5527"/>
                </a:lnTo>
                <a:lnTo>
                  <a:pt x="1638" y="5527"/>
                </a:lnTo>
                <a:lnTo>
                  <a:pt x="1619" y="5526"/>
                </a:lnTo>
                <a:lnTo>
                  <a:pt x="1600" y="5523"/>
                </a:lnTo>
                <a:lnTo>
                  <a:pt x="1581" y="5521"/>
                </a:lnTo>
                <a:lnTo>
                  <a:pt x="1562" y="5516"/>
                </a:lnTo>
                <a:lnTo>
                  <a:pt x="1543" y="5510"/>
                </a:lnTo>
                <a:lnTo>
                  <a:pt x="1524" y="5505"/>
                </a:lnTo>
                <a:lnTo>
                  <a:pt x="1506" y="5498"/>
                </a:lnTo>
                <a:lnTo>
                  <a:pt x="1488" y="5490"/>
                </a:lnTo>
                <a:lnTo>
                  <a:pt x="1471" y="5481"/>
                </a:lnTo>
                <a:lnTo>
                  <a:pt x="1453" y="5471"/>
                </a:lnTo>
                <a:lnTo>
                  <a:pt x="1436" y="5461"/>
                </a:lnTo>
                <a:lnTo>
                  <a:pt x="1419" y="5449"/>
                </a:lnTo>
                <a:lnTo>
                  <a:pt x="1404" y="5437"/>
                </a:lnTo>
                <a:lnTo>
                  <a:pt x="1388" y="5423"/>
                </a:lnTo>
                <a:lnTo>
                  <a:pt x="1372" y="5409"/>
                </a:lnTo>
                <a:lnTo>
                  <a:pt x="1358" y="5394"/>
                </a:lnTo>
                <a:lnTo>
                  <a:pt x="1344" y="5378"/>
                </a:lnTo>
                <a:lnTo>
                  <a:pt x="1332" y="5362"/>
                </a:lnTo>
                <a:lnTo>
                  <a:pt x="1320" y="5345"/>
                </a:lnTo>
                <a:lnTo>
                  <a:pt x="1310" y="5329"/>
                </a:lnTo>
                <a:lnTo>
                  <a:pt x="1300" y="5311"/>
                </a:lnTo>
                <a:lnTo>
                  <a:pt x="1291" y="5293"/>
                </a:lnTo>
                <a:lnTo>
                  <a:pt x="1283" y="5275"/>
                </a:lnTo>
                <a:lnTo>
                  <a:pt x="1276" y="5257"/>
                </a:lnTo>
                <a:lnTo>
                  <a:pt x="1271" y="5238"/>
                </a:lnTo>
                <a:lnTo>
                  <a:pt x="1265" y="5219"/>
                </a:lnTo>
                <a:lnTo>
                  <a:pt x="1262" y="5200"/>
                </a:lnTo>
                <a:lnTo>
                  <a:pt x="1259" y="5181"/>
                </a:lnTo>
                <a:lnTo>
                  <a:pt x="1256" y="5162"/>
                </a:lnTo>
                <a:lnTo>
                  <a:pt x="1254" y="5142"/>
                </a:lnTo>
                <a:lnTo>
                  <a:pt x="1254" y="5123"/>
                </a:lnTo>
                <a:lnTo>
                  <a:pt x="1254" y="5103"/>
                </a:lnTo>
                <a:lnTo>
                  <a:pt x="1256" y="5084"/>
                </a:lnTo>
                <a:lnTo>
                  <a:pt x="1259" y="5065"/>
                </a:lnTo>
                <a:lnTo>
                  <a:pt x="1262" y="5045"/>
                </a:lnTo>
                <a:lnTo>
                  <a:pt x="1265" y="5026"/>
                </a:lnTo>
                <a:lnTo>
                  <a:pt x="1271" y="5009"/>
                </a:lnTo>
                <a:lnTo>
                  <a:pt x="1276" y="4990"/>
                </a:lnTo>
                <a:lnTo>
                  <a:pt x="1283" y="4971"/>
                </a:lnTo>
                <a:lnTo>
                  <a:pt x="1291" y="4953"/>
                </a:lnTo>
                <a:lnTo>
                  <a:pt x="1300" y="4935"/>
                </a:lnTo>
                <a:lnTo>
                  <a:pt x="1310" y="4918"/>
                </a:lnTo>
                <a:lnTo>
                  <a:pt x="1320" y="4902"/>
                </a:lnTo>
                <a:lnTo>
                  <a:pt x="1332" y="4885"/>
                </a:lnTo>
                <a:lnTo>
                  <a:pt x="1344" y="4868"/>
                </a:lnTo>
                <a:lnTo>
                  <a:pt x="1358" y="4852"/>
                </a:lnTo>
                <a:lnTo>
                  <a:pt x="1372" y="4838"/>
                </a:lnTo>
                <a:lnTo>
                  <a:pt x="1658" y="4551"/>
                </a:lnTo>
                <a:lnTo>
                  <a:pt x="1762" y="4655"/>
                </a:lnTo>
                <a:lnTo>
                  <a:pt x="1945" y="4838"/>
                </a:lnTo>
                <a:lnTo>
                  <a:pt x="1958" y="4852"/>
                </a:lnTo>
                <a:lnTo>
                  <a:pt x="1972" y="4868"/>
                </a:lnTo>
                <a:lnTo>
                  <a:pt x="1985" y="4885"/>
                </a:lnTo>
                <a:lnTo>
                  <a:pt x="1996" y="4902"/>
                </a:lnTo>
                <a:lnTo>
                  <a:pt x="2007" y="4918"/>
                </a:lnTo>
                <a:lnTo>
                  <a:pt x="2016" y="4935"/>
                </a:lnTo>
                <a:lnTo>
                  <a:pt x="2025" y="4953"/>
                </a:lnTo>
                <a:lnTo>
                  <a:pt x="2033" y="4972"/>
                </a:lnTo>
                <a:lnTo>
                  <a:pt x="2039" y="4990"/>
                </a:lnTo>
                <a:lnTo>
                  <a:pt x="2046" y="5009"/>
                </a:lnTo>
                <a:lnTo>
                  <a:pt x="2051" y="5026"/>
                </a:lnTo>
                <a:lnTo>
                  <a:pt x="2055" y="5046"/>
                </a:lnTo>
                <a:lnTo>
                  <a:pt x="2058" y="5065"/>
                </a:lnTo>
                <a:lnTo>
                  <a:pt x="2061" y="5084"/>
                </a:lnTo>
                <a:lnTo>
                  <a:pt x="2062" y="5103"/>
                </a:lnTo>
                <a:lnTo>
                  <a:pt x="2063" y="5123"/>
                </a:lnTo>
                <a:lnTo>
                  <a:pt x="2062" y="5142"/>
                </a:lnTo>
                <a:lnTo>
                  <a:pt x="2061" y="5162"/>
                </a:lnTo>
                <a:lnTo>
                  <a:pt x="2058" y="5181"/>
                </a:lnTo>
                <a:lnTo>
                  <a:pt x="2055" y="5200"/>
                </a:lnTo>
                <a:lnTo>
                  <a:pt x="2051" y="5219"/>
                </a:lnTo>
                <a:lnTo>
                  <a:pt x="2046" y="5238"/>
                </a:lnTo>
                <a:lnTo>
                  <a:pt x="2039" y="5257"/>
                </a:lnTo>
                <a:lnTo>
                  <a:pt x="2033" y="5275"/>
                </a:lnTo>
                <a:lnTo>
                  <a:pt x="2025" y="5293"/>
                </a:lnTo>
                <a:lnTo>
                  <a:pt x="2016" y="5311"/>
                </a:lnTo>
                <a:lnTo>
                  <a:pt x="2007" y="5329"/>
                </a:lnTo>
                <a:lnTo>
                  <a:pt x="1996" y="5345"/>
                </a:lnTo>
                <a:lnTo>
                  <a:pt x="1985" y="5362"/>
                </a:lnTo>
                <a:lnTo>
                  <a:pt x="1971" y="5378"/>
                </a:lnTo>
                <a:lnTo>
                  <a:pt x="1958" y="5393"/>
                </a:lnTo>
                <a:lnTo>
                  <a:pt x="1943" y="5409"/>
                </a:lnTo>
                <a:close/>
                <a:moveTo>
                  <a:pt x="3727" y="3626"/>
                </a:moveTo>
                <a:lnTo>
                  <a:pt x="2420" y="4933"/>
                </a:lnTo>
                <a:lnTo>
                  <a:pt x="2414" y="4908"/>
                </a:lnTo>
                <a:lnTo>
                  <a:pt x="2406" y="4883"/>
                </a:lnTo>
                <a:lnTo>
                  <a:pt x="2397" y="4858"/>
                </a:lnTo>
                <a:lnTo>
                  <a:pt x="2389" y="4833"/>
                </a:lnTo>
                <a:lnTo>
                  <a:pt x="2379" y="4810"/>
                </a:lnTo>
                <a:lnTo>
                  <a:pt x="2368" y="4786"/>
                </a:lnTo>
                <a:lnTo>
                  <a:pt x="2356" y="4762"/>
                </a:lnTo>
                <a:lnTo>
                  <a:pt x="2344" y="4739"/>
                </a:lnTo>
                <a:lnTo>
                  <a:pt x="2331" y="4716"/>
                </a:lnTo>
                <a:lnTo>
                  <a:pt x="2316" y="4693"/>
                </a:lnTo>
                <a:lnTo>
                  <a:pt x="2302" y="4672"/>
                </a:lnTo>
                <a:lnTo>
                  <a:pt x="2286" y="4649"/>
                </a:lnTo>
                <a:lnTo>
                  <a:pt x="2269" y="4628"/>
                </a:lnTo>
                <a:lnTo>
                  <a:pt x="2251" y="4607"/>
                </a:lnTo>
                <a:lnTo>
                  <a:pt x="2234" y="4587"/>
                </a:lnTo>
                <a:lnTo>
                  <a:pt x="2215" y="4567"/>
                </a:lnTo>
                <a:lnTo>
                  <a:pt x="2032" y="4385"/>
                </a:lnTo>
                <a:lnTo>
                  <a:pt x="501" y="2855"/>
                </a:lnTo>
                <a:lnTo>
                  <a:pt x="487" y="2839"/>
                </a:lnTo>
                <a:lnTo>
                  <a:pt x="473" y="2824"/>
                </a:lnTo>
                <a:lnTo>
                  <a:pt x="461" y="2807"/>
                </a:lnTo>
                <a:lnTo>
                  <a:pt x="449" y="2791"/>
                </a:lnTo>
                <a:lnTo>
                  <a:pt x="439" y="2773"/>
                </a:lnTo>
                <a:lnTo>
                  <a:pt x="429" y="2757"/>
                </a:lnTo>
                <a:lnTo>
                  <a:pt x="420" y="2739"/>
                </a:lnTo>
                <a:lnTo>
                  <a:pt x="412" y="2721"/>
                </a:lnTo>
                <a:lnTo>
                  <a:pt x="405" y="2702"/>
                </a:lnTo>
                <a:lnTo>
                  <a:pt x="400" y="2684"/>
                </a:lnTo>
                <a:lnTo>
                  <a:pt x="394" y="2665"/>
                </a:lnTo>
                <a:lnTo>
                  <a:pt x="391" y="2646"/>
                </a:lnTo>
                <a:lnTo>
                  <a:pt x="387" y="2627"/>
                </a:lnTo>
                <a:lnTo>
                  <a:pt x="385" y="2607"/>
                </a:lnTo>
                <a:lnTo>
                  <a:pt x="383" y="2588"/>
                </a:lnTo>
                <a:lnTo>
                  <a:pt x="383" y="2569"/>
                </a:lnTo>
                <a:lnTo>
                  <a:pt x="383" y="2549"/>
                </a:lnTo>
                <a:lnTo>
                  <a:pt x="385" y="2530"/>
                </a:lnTo>
                <a:lnTo>
                  <a:pt x="387" y="2510"/>
                </a:lnTo>
                <a:lnTo>
                  <a:pt x="391" y="2491"/>
                </a:lnTo>
                <a:lnTo>
                  <a:pt x="394" y="2472"/>
                </a:lnTo>
                <a:lnTo>
                  <a:pt x="400" y="2453"/>
                </a:lnTo>
                <a:lnTo>
                  <a:pt x="405" y="2434"/>
                </a:lnTo>
                <a:lnTo>
                  <a:pt x="412" y="2416"/>
                </a:lnTo>
                <a:lnTo>
                  <a:pt x="420" y="2399"/>
                </a:lnTo>
                <a:lnTo>
                  <a:pt x="429" y="2381"/>
                </a:lnTo>
                <a:lnTo>
                  <a:pt x="439" y="2363"/>
                </a:lnTo>
                <a:lnTo>
                  <a:pt x="449" y="2346"/>
                </a:lnTo>
                <a:lnTo>
                  <a:pt x="461" y="2329"/>
                </a:lnTo>
                <a:lnTo>
                  <a:pt x="473" y="2314"/>
                </a:lnTo>
                <a:lnTo>
                  <a:pt x="487" y="2298"/>
                </a:lnTo>
                <a:lnTo>
                  <a:pt x="501" y="2283"/>
                </a:lnTo>
                <a:lnTo>
                  <a:pt x="517" y="2268"/>
                </a:lnTo>
                <a:lnTo>
                  <a:pt x="532" y="2255"/>
                </a:lnTo>
                <a:lnTo>
                  <a:pt x="548" y="2242"/>
                </a:lnTo>
                <a:lnTo>
                  <a:pt x="565" y="2231"/>
                </a:lnTo>
                <a:lnTo>
                  <a:pt x="581" y="2220"/>
                </a:lnTo>
                <a:lnTo>
                  <a:pt x="599" y="2210"/>
                </a:lnTo>
                <a:lnTo>
                  <a:pt x="617" y="2202"/>
                </a:lnTo>
                <a:lnTo>
                  <a:pt x="635" y="2195"/>
                </a:lnTo>
                <a:lnTo>
                  <a:pt x="653" y="2187"/>
                </a:lnTo>
                <a:lnTo>
                  <a:pt x="672" y="2181"/>
                </a:lnTo>
                <a:lnTo>
                  <a:pt x="691" y="2176"/>
                </a:lnTo>
                <a:lnTo>
                  <a:pt x="710" y="2172"/>
                </a:lnTo>
                <a:lnTo>
                  <a:pt x="729" y="2169"/>
                </a:lnTo>
                <a:lnTo>
                  <a:pt x="748" y="2167"/>
                </a:lnTo>
                <a:lnTo>
                  <a:pt x="768" y="2164"/>
                </a:lnTo>
                <a:lnTo>
                  <a:pt x="787" y="2164"/>
                </a:lnTo>
                <a:lnTo>
                  <a:pt x="807" y="2164"/>
                </a:lnTo>
                <a:lnTo>
                  <a:pt x="826" y="2167"/>
                </a:lnTo>
                <a:lnTo>
                  <a:pt x="845" y="2169"/>
                </a:lnTo>
                <a:lnTo>
                  <a:pt x="865" y="2172"/>
                </a:lnTo>
                <a:lnTo>
                  <a:pt x="884" y="2176"/>
                </a:lnTo>
                <a:lnTo>
                  <a:pt x="903" y="2181"/>
                </a:lnTo>
                <a:lnTo>
                  <a:pt x="921" y="2187"/>
                </a:lnTo>
                <a:lnTo>
                  <a:pt x="940" y="2193"/>
                </a:lnTo>
                <a:lnTo>
                  <a:pt x="957" y="2202"/>
                </a:lnTo>
                <a:lnTo>
                  <a:pt x="975" y="2210"/>
                </a:lnTo>
                <a:lnTo>
                  <a:pt x="992" y="2220"/>
                </a:lnTo>
                <a:lnTo>
                  <a:pt x="1010" y="2231"/>
                </a:lnTo>
                <a:lnTo>
                  <a:pt x="1025" y="2242"/>
                </a:lnTo>
                <a:lnTo>
                  <a:pt x="1042" y="2255"/>
                </a:lnTo>
                <a:lnTo>
                  <a:pt x="1058" y="2268"/>
                </a:lnTo>
                <a:lnTo>
                  <a:pt x="1073" y="2283"/>
                </a:lnTo>
                <a:lnTo>
                  <a:pt x="1087" y="2298"/>
                </a:lnTo>
                <a:lnTo>
                  <a:pt x="1100" y="2314"/>
                </a:lnTo>
                <a:lnTo>
                  <a:pt x="1114" y="2329"/>
                </a:lnTo>
                <a:lnTo>
                  <a:pt x="1125" y="2346"/>
                </a:lnTo>
                <a:lnTo>
                  <a:pt x="1136" y="2363"/>
                </a:lnTo>
                <a:lnTo>
                  <a:pt x="1145" y="2381"/>
                </a:lnTo>
                <a:lnTo>
                  <a:pt x="1154" y="2399"/>
                </a:lnTo>
                <a:lnTo>
                  <a:pt x="1162" y="2416"/>
                </a:lnTo>
                <a:lnTo>
                  <a:pt x="1168" y="2434"/>
                </a:lnTo>
                <a:lnTo>
                  <a:pt x="1175" y="2453"/>
                </a:lnTo>
                <a:lnTo>
                  <a:pt x="1179" y="2472"/>
                </a:lnTo>
                <a:lnTo>
                  <a:pt x="1184" y="2491"/>
                </a:lnTo>
                <a:lnTo>
                  <a:pt x="1187" y="2510"/>
                </a:lnTo>
                <a:lnTo>
                  <a:pt x="1189" y="2530"/>
                </a:lnTo>
                <a:lnTo>
                  <a:pt x="1191" y="2549"/>
                </a:lnTo>
                <a:lnTo>
                  <a:pt x="1192" y="2569"/>
                </a:lnTo>
                <a:lnTo>
                  <a:pt x="1191" y="2588"/>
                </a:lnTo>
                <a:lnTo>
                  <a:pt x="1189" y="2607"/>
                </a:lnTo>
                <a:lnTo>
                  <a:pt x="1187" y="2627"/>
                </a:lnTo>
                <a:lnTo>
                  <a:pt x="1184" y="2646"/>
                </a:lnTo>
                <a:lnTo>
                  <a:pt x="1179" y="2665"/>
                </a:lnTo>
                <a:lnTo>
                  <a:pt x="1175" y="2684"/>
                </a:lnTo>
                <a:lnTo>
                  <a:pt x="1168" y="2702"/>
                </a:lnTo>
                <a:lnTo>
                  <a:pt x="1162" y="2721"/>
                </a:lnTo>
                <a:lnTo>
                  <a:pt x="1154" y="2739"/>
                </a:lnTo>
                <a:lnTo>
                  <a:pt x="1145" y="2757"/>
                </a:lnTo>
                <a:lnTo>
                  <a:pt x="1136" y="2773"/>
                </a:lnTo>
                <a:lnTo>
                  <a:pt x="1125" y="2791"/>
                </a:lnTo>
                <a:lnTo>
                  <a:pt x="1114" y="2808"/>
                </a:lnTo>
                <a:lnTo>
                  <a:pt x="1100" y="2824"/>
                </a:lnTo>
                <a:lnTo>
                  <a:pt x="1087" y="2839"/>
                </a:lnTo>
                <a:lnTo>
                  <a:pt x="1073" y="2855"/>
                </a:lnTo>
                <a:lnTo>
                  <a:pt x="1343" y="3125"/>
                </a:lnTo>
                <a:lnTo>
                  <a:pt x="2570" y="1898"/>
                </a:lnTo>
                <a:lnTo>
                  <a:pt x="3545" y="2872"/>
                </a:lnTo>
                <a:lnTo>
                  <a:pt x="3727" y="3054"/>
                </a:lnTo>
                <a:lnTo>
                  <a:pt x="3742" y="3069"/>
                </a:lnTo>
                <a:lnTo>
                  <a:pt x="3755" y="3086"/>
                </a:lnTo>
                <a:lnTo>
                  <a:pt x="3768" y="3101"/>
                </a:lnTo>
                <a:lnTo>
                  <a:pt x="3780" y="3118"/>
                </a:lnTo>
                <a:lnTo>
                  <a:pt x="3790" y="3135"/>
                </a:lnTo>
                <a:lnTo>
                  <a:pt x="3800" y="3153"/>
                </a:lnTo>
                <a:lnTo>
                  <a:pt x="3809" y="3169"/>
                </a:lnTo>
                <a:lnTo>
                  <a:pt x="3816" y="3188"/>
                </a:lnTo>
                <a:lnTo>
                  <a:pt x="3823" y="3206"/>
                </a:lnTo>
                <a:lnTo>
                  <a:pt x="3830" y="3225"/>
                </a:lnTo>
                <a:lnTo>
                  <a:pt x="3834" y="3244"/>
                </a:lnTo>
                <a:lnTo>
                  <a:pt x="3839" y="3263"/>
                </a:lnTo>
                <a:lnTo>
                  <a:pt x="3842" y="3282"/>
                </a:lnTo>
                <a:lnTo>
                  <a:pt x="3844" y="3301"/>
                </a:lnTo>
                <a:lnTo>
                  <a:pt x="3845" y="3321"/>
                </a:lnTo>
                <a:lnTo>
                  <a:pt x="3845" y="3340"/>
                </a:lnTo>
                <a:lnTo>
                  <a:pt x="3845" y="3359"/>
                </a:lnTo>
                <a:lnTo>
                  <a:pt x="3844" y="3379"/>
                </a:lnTo>
                <a:lnTo>
                  <a:pt x="3842" y="3398"/>
                </a:lnTo>
                <a:lnTo>
                  <a:pt x="3839" y="3417"/>
                </a:lnTo>
                <a:lnTo>
                  <a:pt x="3834" y="3436"/>
                </a:lnTo>
                <a:lnTo>
                  <a:pt x="3830" y="3455"/>
                </a:lnTo>
                <a:lnTo>
                  <a:pt x="3823" y="3474"/>
                </a:lnTo>
                <a:lnTo>
                  <a:pt x="3816" y="3492"/>
                </a:lnTo>
                <a:lnTo>
                  <a:pt x="3809" y="3511"/>
                </a:lnTo>
                <a:lnTo>
                  <a:pt x="3800" y="3528"/>
                </a:lnTo>
                <a:lnTo>
                  <a:pt x="3790" y="3545"/>
                </a:lnTo>
                <a:lnTo>
                  <a:pt x="3780" y="3562"/>
                </a:lnTo>
                <a:lnTo>
                  <a:pt x="3768" y="3579"/>
                </a:lnTo>
                <a:lnTo>
                  <a:pt x="3755" y="3595"/>
                </a:lnTo>
                <a:lnTo>
                  <a:pt x="3742" y="3611"/>
                </a:lnTo>
                <a:lnTo>
                  <a:pt x="3727" y="3626"/>
                </a:lnTo>
                <a:close/>
                <a:moveTo>
                  <a:pt x="2480" y="2235"/>
                </a:moveTo>
                <a:lnTo>
                  <a:pt x="1460" y="3254"/>
                </a:lnTo>
                <a:lnTo>
                  <a:pt x="1730" y="3524"/>
                </a:lnTo>
                <a:lnTo>
                  <a:pt x="2750" y="2505"/>
                </a:lnTo>
                <a:lnTo>
                  <a:pt x="2480" y="2235"/>
                </a:lnTo>
                <a:close/>
                <a:moveTo>
                  <a:pt x="2887" y="2643"/>
                </a:moveTo>
                <a:lnTo>
                  <a:pt x="1868" y="3662"/>
                </a:lnTo>
                <a:lnTo>
                  <a:pt x="2139" y="3932"/>
                </a:lnTo>
                <a:lnTo>
                  <a:pt x="3157" y="2913"/>
                </a:lnTo>
                <a:lnTo>
                  <a:pt x="2887" y="2643"/>
                </a:lnTo>
                <a:close/>
                <a:moveTo>
                  <a:pt x="2276" y="4069"/>
                </a:moveTo>
                <a:lnTo>
                  <a:pt x="2546" y="4340"/>
                </a:lnTo>
                <a:lnTo>
                  <a:pt x="3565" y="3321"/>
                </a:lnTo>
                <a:lnTo>
                  <a:pt x="3295" y="3050"/>
                </a:lnTo>
                <a:lnTo>
                  <a:pt x="2276" y="40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2289162">
            <a:off x="7081963" y="4342954"/>
            <a:ext cx="1315840" cy="131584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" name="3186278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5400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1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4237860" y="4942836"/>
            <a:ext cx="2592288" cy="7200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023992" y="1916832"/>
            <a:ext cx="2160240" cy="100811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68433"/>
            <a:ext cx="1271464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472" y="568433"/>
            <a:ext cx="72008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0796" y="772083"/>
            <a:ext cx="78700" cy="30040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420" y="611977"/>
            <a:ext cx="3687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mtClean="0">
                <a:cs typeface="+mn-ea"/>
                <a:sym typeface="+mn-lt"/>
              </a:rPr>
              <a:t>课题研究实施过程</a:t>
            </a:r>
            <a:endParaRPr lang="zh-CN" altLang="en-US" sz="3200" b="1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9536" y="1412776"/>
            <a:ext cx="2303463" cy="2500312"/>
            <a:chOff x="2925117" y="1657399"/>
            <a:chExt cx="2303463" cy="2500312"/>
          </a:xfrm>
        </p:grpSpPr>
        <p:sp>
          <p:nvSpPr>
            <p:cNvPr id="7" name="圆角矩形 6"/>
            <p:cNvSpPr/>
            <p:nvPr/>
          </p:nvSpPr>
          <p:spPr>
            <a:xfrm>
              <a:off x="2925117" y="1657399"/>
              <a:ext cx="719138" cy="720725"/>
            </a:xfrm>
            <a:prstGeom prst="roundRect">
              <a:avLst/>
            </a:prstGeom>
            <a:noFill/>
            <a:ln w="762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420417" y="2074912"/>
              <a:ext cx="827088" cy="828675"/>
            </a:xfrm>
            <a:prstGeom prst="roundRect">
              <a:avLst/>
            </a:prstGeom>
            <a:noFill/>
            <a:ln w="762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072881" y="2219374"/>
              <a:ext cx="828675" cy="828675"/>
            </a:xfrm>
            <a:prstGeom prst="roundRect">
              <a:avLst/>
            </a:prstGeom>
            <a:noFill/>
            <a:ln w="762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055293" y="2752773"/>
              <a:ext cx="720725" cy="719138"/>
            </a:xfrm>
            <a:prstGeom prst="roundRect">
              <a:avLst/>
            </a:prstGeom>
            <a:noFill/>
            <a:ln w="762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717280" y="2644823"/>
              <a:ext cx="1511300" cy="151288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kern="0" smtClean="0">
                  <a:solidFill>
                    <a:srgbClr val="FFFFFF"/>
                  </a:solidFill>
                  <a:cs typeface="+mn-ea"/>
                  <a:sym typeface="+mn-lt"/>
                </a:rPr>
                <a:t>工作一</a:t>
              </a:r>
              <a:endParaRPr lang="en-US"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39"/>
          <p:cNvSpPr txBox="1"/>
          <p:nvPr/>
        </p:nvSpPr>
        <p:spPr>
          <a:xfrm>
            <a:off x="4439816" y="1916832"/>
            <a:ext cx="7056784" cy="525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kern="0" smtClean="0">
                <a:cs typeface="+mn-ea"/>
                <a:sym typeface="+mn-lt"/>
              </a:rPr>
              <a:t>关于构建有</a:t>
            </a:r>
            <a:r>
              <a:rPr lang="zh-CN" altLang="en-US" sz="2400" kern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利于提效减负</a:t>
            </a:r>
            <a:endParaRPr lang="en-US" altLang="zh-CN" sz="2400" kern="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9840416" y="3140968"/>
            <a:ext cx="720725" cy="719137"/>
          </a:xfrm>
          <a:prstGeom prst="roundRect">
            <a:avLst/>
          </a:prstGeom>
          <a:noFill/>
          <a:ln w="762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9237166" y="3556893"/>
            <a:ext cx="828675" cy="828675"/>
          </a:xfrm>
          <a:prstGeom prst="roundRect">
            <a:avLst/>
          </a:prstGeom>
          <a:noFill/>
          <a:ln w="762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flipH="1">
            <a:off x="8584704" y="3702943"/>
            <a:ext cx="827087" cy="827087"/>
          </a:xfrm>
          <a:prstGeom prst="roundRect">
            <a:avLst/>
          </a:prstGeom>
          <a:noFill/>
          <a:ln w="762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flipH="1">
            <a:off x="9710241" y="4234755"/>
            <a:ext cx="720725" cy="720725"/>
          </a:xfrm>
          <a:prstGeom prst="roundRect">
            <a:avLst/>
          </a:prstGeom>
          <a:noFill/>
          <a:ln w="762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8273553" y="4134743"/>
            <a:ext cx="1511300" cy="1512887"/>
          </a:xfrm>
          <a:prstGeom prst="roundRect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smtClean="0">
                <a:solidFill>
                  <a:srgbClr val="FFFFFF"/>
                </a:solidFill>
                <a:cs typeface="+mn-ea"/>
                <a:sym typeface="+mn-lt"/>
              </a:rPr>
              <a:t>工作二</a:t>
            </a:r>
            <a:endParaRPr lang="en-US" altLang="zh-CN" sz="24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TextBox 53"/>
          <p:cNvSpPr txBox="1"/>
          <p:nvPr/>
        </p:nvSpPr>
        <p:spPr>
          <a:xfrm>
            <a:off x="3503712" y="5013176"/>
            <a:ext cx="4464496" cy="525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2400" kern="0" smtClean="0">
                <a:cs typeface="+mn-ea"/>
                <a:sym typeface="+mn-lt"/>
              </a:rPr>
              <a:t>关于</a:t>
            </a:r>
            <a:r>
              <a:rPr lang="zh-CN" altLang="en-US" sz="2400" kern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提高作业有效性</a:t>
            </a:r>
            <a:r>
              <a:rPr lang="zh-CN" altLang="en-US" sz="2400" kern="0" smtClean="0">
                <a:cs typeface="+mn-ea"/>
                <a:sym typeface="+mn-lt"/>
              </a:rPr>
              <a:t>的研究</a:t>
            </a:r>
            <a:endParaRPr lang="en-US" altLang="zh-CN" sz="2400" kern="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1984" y="2348880"/>
            <a:ext cx="3262432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ker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的课堂教学模式</a:t>
            </a:r>
            <a:r>
              <a:rPr lang="zh-CN" altLang="en-US" sz="2400" kern="0">
                <a:cs typeface="+mn-ea"/>
                <a:sym typeface="+mn-lt"/>
              </a:rPr>
              <a:t>的研究</a:t>
            </a:r>
            <a:endParaRPr lang="en-US" altLang="zh-CN" sz="2400" kern="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481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8398" y="2454276"/>
            <a:ext cx="1800225" cy="1809749"/>
            <a:chOff x="2648398" y="2454276"/>
            <a:chExt cx="1800225" cy="1809749"/>
          </a:xfrm>
        </p:grpSpPr>
        <p:sp>
          <p:nvSpPr>
            <p:cNvPr id="13" name="椭圆 1"/>
            <p:cNvSpPr>
              <a:spLocks noChangeArrowheads="1"/>
            </p:cNvSpPr>
            <p:nvPr/>
          </p:nvSpPr>
          <p:spPr bwMode="auto">
            <a:xfrm>
              <a:off x="2648398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23"/>
            <p:cNvSpPr>
              <a:spLocks/>
            </p:cNvSpPr>
            <p:nvPr/>
          </p:nvSpPr>
          <p:spPr bwMode="auto">
            <a:xfrm>
              <a:off x="2800798" y="3878263"/>
              <a:ext cx="1495425" cy="385762"/>
            </a:xfrm>
            <a:custGeom>
              <a:avLst/>
              <a:gdLst>
                <a:gd name="T0" fmla="*/ 0 w 1475400"/>
                <a:gd name="T1" fmla="*/ 0 h 386328"/>
                <a:gd name="T2" fmla="*/ 1515215 w 1475400"/>
                <a:gd name="T3" fmla="*/ 0 h 386328"/>
                <a:gd name="T4" fmla="*/ 1411250 w 1475400"/>
                <a:gd name="T5" fmla="*/ 122515 h 386328"/>
                <a:gd name="T6" fmla="*/ 757608 w 1475400"/>
                <a:gd name="T7" fmla="*/ 385762 h 386328"/>
                <a:gd name="T8" fmla="*/ 103965 w 1475400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400"/>
                <a:gd name="T16" fmla="*/ 0 h 386328"/>
                <a:gd name="T17" fmla="*/ 1475400 w 1475400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400" h="386328">
                  <a:moveTo>
                    <a:pt x="0" y="0"/>
                  </a:moveTo>
                  <a:lnTo>
                    <a:pt x="1475400" y="0"/>
                  </a:lnTo>
                  <a:lnTo>
                    <a:pt x="1374167" y="122695"/>
                  </a:lnTo>
                  <a:cubicBezTo>
                    <a:pt x="1211281" y="285581"/>
                    <a:pt x="986256" y="386328"/>
                    <a:pt x="737700" y="386328"/>
                  </a:cubicBezTo>
                  <a:cubicBezTo>
                    <a:pt x="489144" y="386328"/>
                    <a:pt x="264119" y="285581"/>
                    <a:pt x="101233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35560" y="4437112"/>
            <a:ext cx="2723823" cy="1209446"/>
            <a:chOff x="2135560" y="4437112"/>
            <a:chExt cx="2723823" cy="1209446"/>
          </a:xfrm>
        </p:grpSpPr>
        <p:sp>
          <p:nvSpPr>
            <p:cNvPr id="19" name="矩形 18"/>
            <p:cNvSpPr/>
            <p:nvPr/>
          </p:nvSpPr>
          <p:spPr>
            <a:xfrm>
              <a:off x="2457746" y="4437112"/>
              <a:ext cx="2079450" cy="36004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kern="100" smtClean="0">
                  <a:cs typeface="+mn-ea"/>
                  <a:sym typeface="+mn-lt"/>
                </a:rPr>
                <a:t>定标自学，有效准备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135560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kern="100" smtClean="0">
                  <a:cs typeface="+mn-ea"/>
                  <a:sym typeface="+mn-lt"/>
                </a:rPr>
                <a:t>关注</a:t>
              </a:r>
              <a:r>
                <a:rPr lang="zh-CN" altLang="en-US" kern="100">
                  <a:cs typeface="+mn-ea"/>
                  <a:sym typeface="+mn-lt"/>
                </a:rPr>
                <a:t>课堂教学目标的制定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81809" y="485664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100">
                  <a:cs typeface="+mn-ea"/>
                  <a:sym typeface="+mn-lt"/>
                </a:rPr>
                <a:t>以教学目标为核心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119" y="2454276"/>
            <a:ext cx="2723823" cy="3192282"/>
            <a:chOff x="5004119" y="2454276"/>
            <a:chExt cx="2723823" cy="3192282"/>
          </a:xfrm>
        </p:grpSpPr>
        <p:sp>
          <p:nvSpPr>
            <p:cNvPr id="14" name="椭圆 2"/>
            <p:cNvSpPr>
              <a:spLocks noChangeArrowheads="1"/>
            </p:cNvSpPr>
            <p:nvPr/>
          </p:nvSpPr>
          <p:spPr bwMode="auto">
            <a:xfrm>
              <a:off x="5447903" y="2454276"/>
              <a:ext cx="1800225" cy="1800225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22"/>
            <p:cNvSpPr>
              <a:spLocks/>
            </p:cNvSpPr>
            <p:nvPr/>
          </p:nvSpPr>
          <p:spPr bwMode="auto">
            <a:xfrm>
              <a:off x="5601891" y="3878263"/>
              <a:ext cx="1493837" cy="385762"/>
            </a:xfrm>
            <a:custGeom>
              <a:avLst/>
              <a:gdLst>
                <a:gd name="T0" fmla="*/ 0 w 1475399"/>
                <a:gd name="T1" fmla="*/ 0 h 386328"/>
                <a:gd name="T2" fmla="*/ 1513605 w 1475399"/>
                <a:gd name="T3" fmla="*/ 0 h 386328"/>
                <a:gd name="T4" fmla="*/ 1409750 w 1475399"/>
                <a:gd name="T5" fmla="*/ 122515 h 386328"/>
                <a:gd name="T6" fmla="*/ 756802 w 1475399"/>
                <a:gd name="T7" fmla="*/ 385762 h 386328"/>
                <a:gd name="T8" fmla="*/ 10385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02758" y="4437112"/>
              <a:ext cx="2126545" cy="360659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交流点拨，有效实施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95900" y="4856647"/>
              <a:ext cx="2340260" cy="418833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 smtClean="0">
                  <a:cs typeface="+mn-ea"/>
                  <a:sym typeface="+mn-lt"/>
                </a:rPr>
                <a:t>以</a:t>
              </a:r>
              <a:r>
                <a:rPr lang="zh-CN" altLang="en-US" kern="100">
                  <a:cs typeface="+mn-ea"/>
                  <a:sym typeface="+mn-lt"/>
                </a:rPr>
                <a:t>导学达标为中心环节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004119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关注教学目标实施的优化</a:t>
              </a:r>
              <a:endParaRPr lang="zh-CN" altLang="zh-CN" kern="100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80689" y="2454276"/>
            <a:ext cx="2723823" cy="3192282"/>
            <a:chOff x="7980689" y="2454276"/>
            <a:chExt cx="2723823" cy="3192282"/>
          </a:xfrm>
        </p:grpSpPr>
        <p:sp>
          <p:nvSpPr>
            <p:cNvPr id="15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12069" y="4437112"/>
              <a:ext cx="2061063" cy="288651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达标评价，有效反馈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190472" y="4856647"/>
              <a:ext cx="2304256" cy="360659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以反馈矫正为重要手段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980689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关注当堂达标情况的落实</a:t>
              </a:r>
              <a:endParaRPr lang="zh-CN" altLang="zh-CN" kern="100">
                <a:cs typeface="+mn-ea"/>
                <a:sym typeface="+mn-lt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4943872" y="4365104"/>
            <a:ext cx="0" cy="1224136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824192" y="4365104"/>
            <a:ext cx="0" cy="1224136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5596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53033 -0.2261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120336" y="908720"/>
            <a:ext cx="1800225" cy="1809749"/>
            <a:chOff x="2648398" y="2454276"/>
            <a:chExt cx="1800225" cy="1809749"/>
          </a:xfrm>
        </p:grpSpPr>
        <p:sp>
          <p:nvSpPr>
            <p:cNvPr id="13" name="椭圆 1"/>
            <p:cNvSpPr>
              <a:spLocks noChangeArrowheads="1"/>
            </p:cNvSpPr>
            <p:nvPr/>
          </p:nvSpPr>
          <p:spPr bwMode="auto">
            <a:xfrm>
              <a:off x="2648398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23"/>
            <p:cNvSpPr>
              <a:spLocks/>
            </p:cNvSpPr>
            <p:nvPr/>
          </p:nvSpPr>
          <p:spPr bwMode="auto">
            <a:xfrm>
              <a:off x="2800798" y="3878263"/>
              <a:ext cx="1495425" cy="385762"/>
            </a:xfrm>
            <a:custGeom>
              <a:avLst/>
              <a:gdLst>
                <a:gd name="T0" fmla="*/ 0 w 1475400"/>
                <a:gd name="T1" fmla="*/ 0 h 386328"/>
                <a:gd name="T2" fmla="*/ 1515215 w 1475400"/>
                <a:gd name="T3" fmla="*/ 0 h 386328"/>
                <a:gd name="T4" fmla="*/ 1411250 w 1475400"/>
                <a:gd name="T5" fmla="*/ 122515 h 386328"/>
                <a:gd name="T6" fmla="*/ 757608 w 1475400"/>
                <a:gd name="T7" fmla="*/ 385762 h 386328"/>
                <a:gd name="T8" fmla="*/ 103965 w 1475400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400"/>
                <a:gd name="T16" fmla="*/ 0 h 386328"/>
                <a:gd name="T17" fmla="*/ 1475400 w 1475400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400" h="386328">
                  <a:moveTo>
                    <a:pt x="0" y="0"/>
                  </a:moveTo>
                  <a:lnTo>
                    <a:pt x="1475400" y="0"/>
                  </a:lnTo>
                  <a:lnTo>
                    <a:pt x="1374167" y="122695"/>
                  </a:lnTo>
                  <a:cubicBezTo>
                    <a:pt x="1211281" y="285581"/>
                    <a:pt x="986256" y="386328"/>
                    <a:pt x="737700" y="386328"/>
                  </a:cubicBezTo>
                  <a:cubicBezTo>
                    <a:pt x="489144" y="386328"/>
                    <a:pt x="264119" y="285581"/>
                    <a:pt x="101233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871864" y="2492896"/>
            <a:ext cx="1728192" cy="2665700"/>
            <a:chOff x="6773787" y="1916832"/>
            <a:chExt cx="2070101" cy="3193087"/>
          </a:xfrm>
        </p:grpSpPr>
        <p:sp>
          <p:nvSpPr>
            <p:cNvPr id="36" name="椭圆 2"/>
            <p:cNvSpPr/>
            <p:nvPr/>
          </p:nvSpPr>
          <p:spPr>
            <a:xfrm rot="9615386" flipH="1">
              <a:off x="6773787" y="3650382"/>
              <a:ext cx="1116012" cy="1131887"/>
            </a:xfrm>
            <a:custGeom>
              <a:avLst/>
              <a:gdLst/>
              <a:ahLst/>
              <a:cxnLst/>
              <a:rect l="l" t="t" r="r" b="b"/>
              <a:pathLst>
                <a:path w="1197573" h="1214258">
                  <a:moveTo>
                    <a:pt x="0" y="28446"/>
                  </a:moveTo>
                  <a:lnTo>
                    <a:pt x="138969" y="0"/>
                  </a:lnTo>
                  <a:cubicBezTo>
                    <a:pt x="178832" y="660672"/>
                    <a:pt x="634234" y="1184898"/>
                    <a:pt x="1197573" y="1208397"/>
                  </a:cubicBezTo>
                  <a:cubicBezTo>
                    <a:pt x="1165308" y="1212539"/>
                    <a:pt x="1132587" y="1214258"/>
                    <a:pt x="1099525" y="1214258"/>
                  </a:cubicBezTo>
                  <a:cubicBezTo>
                    <a:pt x="524168" y="1214258"/>
                    <a:pt x="51542" y="693550"/>
                    <a:pt x="0" y="28446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2"/>
            <p:cNvSpPr/>
            <p:nvPr/>
          </p:nvSpPr>
          <p:spPr>
            <a:xfrm rot="11984614">
              <a:off x="7727875" y="3653557"/>
              <a:ext cx="1116013" cy="1131887"/>
            </a:xfrm>
            <a:custGeom>
              <a:avLst/>
              <a:gdLst/>
              <a:ahLst/>
              <a:cxnLst/>
              <a:rect l="l" t="t" r="r" b="b"/>
              <a:pathLst>
                <a:path w="1197573" h="1214258">
                  <a:moveTo>
                    <a:pt x="0" y="28446"/>
                  </a:moveTo>
                  <a:lnTo>
                    <a:pt x="138969" y="0"/>
                  </a:lnTo>
                  <a:cubicBezTo>
                    <a:pt x="178832" y="660672"/>
                    <a:pt x="634234" y="1184898"/>
                    <a:pt x="1197573" y="1208397"/>
                  </a:cubicBezTo>
                  <a:cubicBezTo>
                    <a:pt x="1165308" y="1212539"/>
                    <a:pt x="1132587" y="1214258"/>
                    <a:pt x="1099525" y="1214258"/>
                  </a:cubicBezTo>
                  <a:cubicBezTo>
                    <a:pt x="524168" y="1214258"/>
                    <a:pt x="51542" y="693550"/>
                    <a:pt x="0" y="28446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2"/>
            <p:cNvSpPr/>
            <p:nvPr/>
          </p:nvSpPr>
          <p:spPr>
            <a:xfrm rot="20905905" flipH="1">
              <a:off x="7877099" y="2621682"/>
              <a:ext cx="757238" cy="827087"/>
            </a:xfrm>
            <a:custGeom>
              <a:avLst/>
              <a:gdLst/>
              <a:ahLst/>
              <a:cxnLst/>
              <a:rect l="l" t="t" r="r" b="b"/>
              <a:pathLst>
                <a:path w="1197573" h="1214258">
                  <a:moveTo>
                    <a:pt x="0" y="28446"/>
                  </a:moveTo>
                  <a:lnTo>
                    <a:pt x="138969" y="0"/>
                  </a:lnTo>
                  <a:cubicBezTo>
                    <a:pt x="178832" y="660672"/>
                    <a:pt x="634234" y="1184898"/>
                    <a:pt x="1197573" y="1208397"/>
                  </a:cubicBezTo>
                  <a:cubicBezTo>
                    <a:pt x="1165308" y="1212539"/>
                    <a:pt x="1132587" y="1214258"/>
                    <a:pt x="1099525" y="1214258"/>
                  </a:cubicBezTo>
                  <a:cubicBezTo>
                    <a:pt x="524168" y="1214258"/>
                    <a:pt x="51542" y="693550"/>
                    <a:pt x="0" y="28446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2"/>
            <p:cNvSpPr/>
            <p:nvPr/>
          </p:nvSpPr>
          <p:spPr>
            <a:xfrm rot="694095">
              <a:off x="7073824" y="2682006"/>
              <a:ext cx="757238" cy="766762"/>
            </a:xfrm>
            <a:custGeom>
              <a:avLst/>
              <a:gdLst/>
              <a:ahLst/>
              <a:cxnLst/>
              <a:rect l="l" t="t" r="r" b="b"/>
              <a:pathLst>
                <a:path w="1197573" h="1214258">
                  <a:moveTo>
                    <a:pt x="0" y="28446"/>
                  </a:moveTo>
                  <a:lnTo>
                    <a:pt x="138969" y="0"/>
                  </a:lnTo>
                  <a:cubicBezTo>
                    <a:pt x="178832" y="660672"/>
                    <a:pt x="634234" y="1184898"/>
                    <a:pt x="1197573" y="1208397"/>
                  </a:cubicBezTo>
                  <a:cubicBezTo>
                    <a:pt x="1165308" y="1212539"/>
                    <a:pt x="1132587" y="1214258"/>
                    <a:pt x="1099525" y="1214258"/>
                  </a:cubicBezTo>
                  <a:cubicBezTo>
                    <a:pt x="524168" y="1214258"/>
                    <a:pt x="51542" y="693550"/>
                    <a:pt x="0" y="28446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30"/>
            <p:cNvSpPr>
              <a:spLocks noChangeArrowheads="1"/>
            </p:cNvSpPr>
            <p:nvPr/>
          </p:nvSpPr>
          <p:spPr bwMode="auto">
            <a:xfrm>
              <a:off x="6933883" y="4460835"/>
              <a:ext cx="1745984" cy="649084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349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374650" prst="softRound"/>
            </a:sp3d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02394" algn="l"/>
                </a:tabLst>
                <a:defRPr/>
              </a:pPr>
              <a:endParaRPr lang="zh-CN" altLang="zh-CN" sz="135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770738" y="3550368"/>
              <a:ext cx="71437" cy="179388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25000">
                  <a:schemeClr val="accent1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36"/>
            <p:cNvGrpSpPr>
              <a:grpSpLocks/>
            </p:cNvGrpSpPr>
            <p:nvPr/>
          </p:nvGrpSpPr>
          <p:grpSpPr bwMode="auto">
            <a:xfrm>
              <a:off x="7100813" y="3947244"/>
              <a:ext cx="1392237" cy="1019175"/>
              <a:chOff x="1739621" y="4894013"/>
              <a:chExt cx="1840204" cy="1059469"/>
            </a:xfrm>
          </p:grpSpPr>
          <p:sp>
            <p:nvSpPr>
              <p:cNvPr id="48" name="椭圆形标注 47"/>
              <p:cNvSpPr/>
              <p:nvPr/>
            </p:nvSpPr>
            <p:spPr>
              <a:xfrm rot="10800000">
                <a:off x="1762702" y="4894013"/>
                <a:ext cx="1817123" cy="1059469"/>
              </a:xfrm>
              <a:prstGeom prst="wedgeEllipseCallout">
                <a:avLst>
                  <a:gd name="adj1" fmla="val -342"/>
                  <a:gd name="adj2" fmla="val 62569"/>
                </a:avLst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椭圆形标注 26"/>
              <p:cNvSpPr/>
              <p:nvPr/>
            </p:nvSpPr>
            <p:spPr>
              <a:xfrm rot="10800000">
                <a:off x="2400583" y="4999630"/>
                <a:ext cx="1179242" cy="953852"/>
              </a:xfrm>
              <a:custGeom>
                <a:avLst/>
                <a:gdLst/>
                <a:ahLst/>
                <a:cxnLst/>
                <a:rect l="l" t="t" r="r" b="b"/>
                <a:pathLst>
                  <a:path w="1179438" h="953842">
                    <a:moveTo>
                      <a:pt x="664479" y="953842"/>
                    </a:moveTo>
                    <a:cubicBezTo>
                      <a:pt x="139621" y="877853"/>
                      <a:pt x="-142939" y="568373"/>
                      <a:pt x="73009" y="296277"/>
                    </a:cubicBezTo>
                    <a:cubicBezTo>
                      <a:pt x="219132" y="112160"/>
                      <a:pt x="560374" y="-5283"/>
                      <a:pt x="933339" y="182"/>
                    </a:cubicBezTo>
                    <a:cubicBezTo>
                      <a:pt x="1018591" y="1432"/>
                      <a:pt x="1101296" y="9019"/>
                      <a:pt x="1179438" y="23707"/>
                    </a:cubicBezTo>
                    <a:lnTo>
                      <a:pt x="1077355" y="17594"/>
                    </a:lnTo>
                    <a:cubicBezTo>
                      <a:pt x="704390" y="12129"/>
                      <a:pt x="363148" y="129572"/>
                      <a:pt x="217025" y="313689"/>
                    </a:cubicBezTo>
                    <a:cubicBezTo>
                      <a:pt x="21755" y="559731"/>
                      <a:pt x="234095" y="836340"/>
                      <a:pt x="664479" y="944446"/>
                    </a:cubicBezTo>
                    <a:close/>
                  </a:path>
                </a:pathLst>
              </a:custGeom>
              <a:solidFill>
                <a:srgbClr val="FFFFFF">
                  <a:alpha val="4784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椭圆形标注 26"/>
              <p:cNvSpPr/>
              <p:nvPr/>
            </p:nvSpPr>
            <p:spPr>
              <a:xfrm rot="10800000" flipH="1">
                <a:off x="1739621" y="4989728"/>
                <a:ext cx="1179242" cy="953852"/>
              </a:xfrm>
              <a:custGeom>
                <a:avLst/>
                <a:gdLst/>
                <a:ahLst/>
                <a:cxnLst/>
                <a:rect l="l" t="t" r="r" b="b"/>
                <a:pathLst>
                  <a:path w="1179438" h="953842">
                    <a:moveTo>
                      <a:pt x="664479" y="953842"/>
                    </a:moveTo>
                    <a:cubicBezTo>
                      <a:pt x="139621" y="877853"/>
                      <a:pt x="-142939" y="568373"/>
                      <a:pt x="73009" y="296277"/>
                    </a:cubicBezTo>
                    <a:cubicBezTo>
                      <a:pt x="219132" y="112160"/>
                      <a:pt x="560374" y="-5283"/>
                      <a:pt x="933339" y="182"/>
                    </a:cubicBezTo>
                    <a:cubicBezTo>
                      <a:pt x="1018591" y="1432"/>
                      <a:pt x="1101296" y="9019"/>
                      <a:pt x="1179438" y="23707"/>
                    </a:cubicBezTo>
                    <a:lnTo>
                      <a:pt x="1077355" y="17594"/>
                    </a:lnTo>
                    <a:cubicBezTo>
                      <a:pt x="704390" y="12129"/>
                      <a:pt x="363148" y="129572"/>
                      <a:pt x="217025" y="313689"/>
                    </a:cubicBezTo>
                    <a:cubicBezTo>
                      <a:pt x="21755" y="559731"/>
                      <a:pt x="234095" y="836340"/>
                      <a:pt x="664479" y="944446"/>
                    </a:cubicBezTo>
                    <a:close/>
                  </a:path>
                </a:pathLst>
              </a:custGeom>
              <a:solidFill>
                <a:srgbClr val="FFFFFF">
                  <a:alpha val="4784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40"/>
            <p:cNvGrpSpPr>
              <a:grpSpLocks/>
            </p:cNvGrpSpPr>
            <p:nvPr/>
          </p:nvGrpSpPr>
          <p:grpSpPr bwMode="auto">
            <a:xfrm>
              <a:off x="7183363" y="2088282"/>
              <a:ext cx="1316037" cy="1284287"/>
              <a:chOff x="1739620" y="1996442"/>
              <a:chExt cx="2052324" cy="2002722"/>
            </a:xfrm>
          </p:grpSpPr>
          <p:sp>
            <p:nvSpPr>
              <p:cNvPr id="52" name="椭圆形标注 51"/>
              <p:cNvSpPr/>
              <p:nvPr/>
            </p:nvSpPr>
            <p:spPr>
              <a:xfrm>
                <a:off x="1764377" y="2060806"/>
                <a:ext cx="2015190" cy="1938358"/>
              </a:xfrm>
              <a:prstGeom prst="wedgeEllipseCallout">
                <a:avLst>
                  <a:gd name="adj1" fmla="val -3440"/>
                  <a:gd name="adj2" fmla="val 59000"/>
                </a:avLst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形标注 11"/>
              <p:cNvSpPr/>
              <p:nvPr/>
            </p:nvSpPr>
            <p:spPr>
              <a:xfrm>
                <a:off x="2955170" y="2085562"/>
                <a:ext cx="836774" cy="1817056"/>
              </a:xfrm>
              <a:custGeom>
                <a:avLst/>
                <a:gdLst/>
                <a:ahLst/>
                <a:cxnLst/>
                <a:rect l="l" t="t" r="r" b="b"/>
                <a:pathLst>
                  <a:path w="836140" h="1818374">
                    <a:moveTo>
                      <a:pt x="0" y="0"/>
                    </a:moveTo>
                    <a:cubicBezTo>
                      <a:pt x="465364" y="76592"/>
                      <a:pt x="818963" y="458202"/>
                      <a:pt x="835535" y="921202"/>
                    </a:cubicBezTo>
                    <a:cubicBezTo>
                      <a:pt x="849372" y="1307769"/>
                      <a:pt x="624818" y="1653051"/>
                      <a:pt x="283249" y="1818374"/>
                    </a:cubicBezTo>
                    <a:cubicBezTo>
                      <a:pt x="458153" y="1605364"/>
                      <a:pt x="563037" y="1332738"/>
                      <a:pt x="563037" y="1035615"/>
                    </a:cubicBezTo>
                    <a:cubicBezTo>
                      <a:pt x="563037" y="601474"/>
                      <a:pt x="339114" y="219634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椭圆形标注 11"/>
              <p:cNvSpPr/>
              <p:nvPr/>
            </p:nvSpPr>
            <p:spPr>
              <a:xfrm>
                <a:off x="2848717" y="2157352"/>
                <a:ext cx="730320" cy="1817056"/>
              </a:xfrm>
              <a:custGeom>
                <a:avLst/>
                <a:gdLst/>
                <a:ahLst/>
                <a:cxnLst/>
                <a:rect l="l" t="t" r="r" b="b"/>
                <a:pathLst>
                  <a:path w="836140" h="1818374">
                    <a:moveTo>
                      <a:pt x="0" y="0"/>
                    </a:moveTo>
                    <a:cubicBezTo>
                      <a:pt x="465364" y="76592"/>
                      <a:pt x="818963" y="458202"/>
                      <a:pt x="835535" y="921202"/>
                    </a:cubicBezTo>
                    <a:cubicBezTo>
                      <a:pt x="849372" y="1307769"/>
                      <a:pt x="624818" y="1653051"/>
                      <a:pt x="283249" y="1818374"/>
                    </a:cubicBezTo>
                    <a:cubicBezTo>
                      <a:pt x="458153" y="1605364"/>
                      <a:pt x="563037" y="1332738"/>
                      <a:pt x="563037" y="1035615"/>
                    </a:cubicBezTo>
                    <a:cubicBezTo>
                      <a:pt x="563037" y="601474"/>
                      <a:pt x="339114" y="219634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2784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形标注 30"/>
              <p:cNvSpPr/>
              <p:nvPr/>
            </p:nvSpPr>
            <p:spPr>
              <a:xfrm>
                <a:off x="1739620" y="1996442"/>
                <a:ext cx="1076913" cy="1906176"/>
              </a:xfrm>
              <a:custGeom>
                <a:avLst/>
                <a:gdLst/>
                <a:ahLst/>
                <a:cxnLst/>
                <a:rect l="l" t="t" r="r" b="b"/>
                <a:pathLst>
                  <a:path w="1077558" h="1906655">
                    <a:moveTo>
                      <a:pt x="971200" y="627"/>
                    </a:moveTo>
                    <a:cubicBezTo>
                      <a:pt x="1002762" y="-463"/>
                      <a:pt x="1034634" y="-139"/>
                      <a:pt x="1066740" y="1655"/>
                    </a:cubicBezTo>
                    <a:lnTo>
                      <a:pt x="1077558" y="2754"/>
                    </a:lnTo>
                    <a:cubicBezTo>
                      <a:pt x="615702" y="29664"/>
                      <a:pt x="225560" y="359916"/>
                      <a:pt x="147151" y="808617"/>
                    </a:cubicBezTo>
                    <a:cubicBezTo>
                      <a:pt x="61340" y="1299676"/>
                      <a:pt x="376481" y="1772266"/>
                      <a:pt x="874211" y="1902992"/>
                    </a:cubicBezTo>
                    <a:lnTo>
                      <a:pt x="753522" y="1902992"/>
                    </a:lnTo>
                    <a:lnTo>
                      <a:pt x="753522" y="1906655"/>
                    </a:lnTo>
                    <a:cubicBezTo>
                      <a:pt x="248685" y="1780172"/>
                      <a:pt x="-72475" y="1303785"/>
                      <a:pt x="14054" y="808617"/>
                    </a:cubicBezTo>
                    <a:cubicBezTo>
                      <a:pt x="93975" y="351264"/>
                      <a:pt x="497766" y="16972"/>
                      <a:pt x="971200" y="627"/>
                    </a:cubicBezTo>
                    <a:close/>
                  </a:path>
                </a:pathLst>
              </a:custGeom>
              <a:solidFill>
                <a:srgbClr val="FFFFFF">
                  <a:alpha val="34118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45"/>
            <p:cNvGrpSpPr>
              <a:grpSpLocks/>
            </p:cNvGrpSpPr>
            <p:nvPr/>
          </p:nvGrpSpPr>
          <p:grpSpPr bwMode="auto">
            <a:xfrm>
              <a:off x="6888088" y="1916832"/>
              <a:ext cx="1863725" cy="746125"/>
              <a:chOff x="1331640" y="1624332"/>
              <a:chExt cx="2711742" cy="1084588"/>
            </a:xfrm>
          </p:grpSpPr>
          <p:sp>
            <p:nvSpPr>
              <p:cNvPr id="57" name="Oval 30"/>
              <p:cNvSpPr>
                <a:spLocks noChangeArrowheads="1"/>
              </p:cNvSpPr>
              <p:nvPr/>
            </p:nvSpPr>
            <p:spPr bwMode="auto">
              <a:xfrm>
                <a:off x="1331640" y="1700808"/>
                <a:ext cx="2711742" cy="1008112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349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  <a:scene3d>
                <a:camera prst="perspectiveRelaxedModerately">
                  <a:rot lat="20090634" lon="0" rev="0"/>
                </a:camera>
                <a:lightRig rig="threePt" dir="t"/>
              </a:scene3d>
              <a:sp3d prstMaterial="metal">
                <a:bevelT w="260350" h="50800" prst="softRound"/>
                <a:bevelB w="88900" h="450850" prst="softRound"/>
              </a:sp3d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ctr" fontAlgn="ctr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02394" algn="l"/>
                  </a:tabLst>
                  <a:defRPr/>
                </a:pPr>
                <a:endParaRPr lang="zh-CN" altLang="zh-CN" sz="135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Oval 30"/>
              <p:cNvSpPr>
                <a:spLocks noChangeArrowheads="1"/>
              </p:cNvSpPr>
              <p:nvPr/>
            </p:nvSpPr>
            <p:spPr bwMode="auto">
              <a:xfrm>
                <a:off x="1771364" y="1624332"/>
                <a:ext cx="1928781" cy="717040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349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  <a:scene3d>
                <a:camera prst="perspectiveRelaxedModerately">
                  <a:rot lat="20090634" lon="0" rev="0"/>
                </a:camera>
                <a:lightRig rig="threePt" dir="t"/>
              </a:scene3d>
              <a:sp3d prstMaterial="metal">
                <a:bevelT w="260350" h="50800" prst="softRound"/>
                <a:bevelB w="88900" h="450850" prst="softRound"/>
              </a:sp3d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2" algn="ctr" fontAlgn="ctr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02394" algn="l"/>
                  </a:tabLst>
                  <a:defRPr/>
                </a:pPr>
                <a:endParaRPr lang="zh-CN" altLang="zh-CN" sz="135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TextBox 49"/>
            <p:cNvSpPr txBox="1">
              <a:spLocks noChangeArrowheads="1"/>
            </p:cNvSpPr>
            <p:nvPr/>
          </p:nvSpPr>
          <p:spPr bwMode="auto">
            <a:xfrm>
              <a:off x="7586587" y="2851869"/>
              <a:ext cx="469900" cy="553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50"/>
            <p:cNvSpPr txBox="1">
              <a:spLocks noChangeArrowheads="1"/>
            </p:cNvSpPr>
            <p:nvPr/>
          </p:nvSpPr>
          <p:spPr bwMode="auto">
            <a:xfrm>
              <a:off x="7578651" y="4250457"/>
              <a:ext cx="468313" cy="553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1" name="直接连接符 60"/>
          <p:cNvCxnSpPr/>
          <p:nvPr/>
        </p:nvCxnSpPr>
        <p:spPr>
          <a:xfrm>
            <a:off x="1805436" y="2644476"/>
            <a:ext cx="2850404" cy="0"/>
          </a:xfrm>
          <a:prstGeom prst="line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62" name="直接连接符 61"/>
          <p:cNvCxnSpPr/>
          <p:nvPr/>
        </p:nvCxnSpPr>
        <p:spPr>
          <a:xfrm>
            <a:off x="6728843" y="4728890"/>
            <a:ext cx="3033539" cy="0"/>
          </a:xfrm>
          <a:prstGeom prst="line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/>
        </p:spPr>
      </p:cxnSp>
      <p:sp>
        <p:nvSpPr>
          <p:cNvPr id="63" name="文本框 62"/>
          <p:cNvSpPr txBox="1"/>
          <p:nvPr/>
        </p:nvSpPr>
        <p:spPr>
          <a:xfrm>
            <a:off x="1559496" y="2276872"/>
            <a:ext cx="3390402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kern="0" smtClean="0">
                <a:solidFill>
                  <a:schemeClr val="accent1"/>
                </a:solidFill>
                <a:cs typeface="+mn-ea"/>
                <a:sym typeface="+mn-lt"/>
              </a:rPr>
              <a:t>教学目标有“导读”的功能</a:t>
            </a:r>
            <a:endParaRPr lang="zh-CN" altLang="en-US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522022" y="4399807"/>
            <a:ext cx="3390402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kern="0" smtClean="0">
                <a:solidFill>
                  <a:schemeClr val="accent1"/>
                </a:solidFill>
                <a:cs typeface="+mn-ea"/>
                <a:sym typeface="+mn-lt"/>
              </a:rPr>
              <a:t>教学目标有“导</a:t>
            </a:r>
            <a:r>
              <a:rPr lang="zh-CN" altLang="en-US" kern="0">
                <a:solidFill>
                  <a:schemeClr val="accent1"/>
                </a:solidFill>
                <a:cs typeface="+mn-ea"/>
                <a:sym typeface="+mn-lt"/>
              </a:rPr>
              <a:t>学</a:t>
            </a:r>
            <a:r>
              <a:rPr lang="zh-CN" altLang="en-US" kern="0" smtClean="0">
                <a:solidFill>
                  <a:schemeClr val="accent1"/>
                </a:solidFill>
                <a:cs typeface="+mn-ea"/>
                <a:sym typeface="+mn-lt"/>
              </a:rPr>
              <a:t>”的功能</a:t>
            </a:r>
            <a:endParaRPr lang="zh-CN" altLang="en-US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847528" y="2852936"/>
            <a:ext cx="2016224" cy="49244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16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以学习者为行为主体描述学生的行为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819392" y="3525011"/>
            <a:ext cx="3168352" cy="49244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6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行为动词选用那些描述学生所形成的可观察、可测量的具体行为词语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847528" y="4197086"/>
            <a:ext cx="1872208" cy="49244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6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叙写影响学生学习结果的限制条件与范围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47528" y="4869160"/>
            <a:ext cx="1872208" cy="49244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16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说明学生对目标所达到的最低表现水准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023992" y="4941168"/>
            <a:ext cx="4320480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符合课标要求与学情实际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KSO_Shape"/>
          <p:cNvSpPr>
            <a:spLocks/>
          </p:cNvSpPr>
          <p:nvPr/>
        </p:nvSpPr>
        <p:spPr bwMode="auto">
          <a:xfrm>
            <a:off x="1343472" y="2996952"/>
            <a:ext cx="253142" cy="234578"/>
          </a:xfrm>
          <a:custGeom>
            <a:avLst/>
            <a:gdLst>
              <a:gd name="T0" fmla="*/ 243916880 w 4485"/>
              <a:gd name="T1" fmla="*/ 226430762 h 4152"/>
              <a:gd name="T2" fmla="*/ 416390525 w 4485"/>
              <a:gd name="T3" fmla="*/ 637005444 h 4152"/>
              <a:gd name="T4" fmla="*/ 455359562 w 4485"/>
              <a:gd name="T5" fmla="*/ 636282657 h 4152"/>
              <a:gd name="T6" fmla="*/ 487653241 w 4485"/>
              <a:gd name="T7" fmla="*/ 631764816 h 4152"/>
              <a:gd name="T8" fmla="*/ 518864659 w 4485"/>
              <a:gd name="T9" fmla="*/ 623271648 h 4152"/>
              <a:gd name="T10" fmla="*/ 548271742 w 4485"/>
              <a:gd name="T11" fmla="*/ 611344393 h 4152"/>
              <a:gd name="T12" fmla="*/ 575874492 w 4485"/>
              <a:gd name="T13" fmla="*/ 595803631 h 4152"/>
              <a:gd name="T14" fmla="*/ 601132201 w 4485"/>
              <a:gd name="T15" fmla="*/ 577370872 h 4152"/>
              <a:gd name="T16" fmla="*/ 624044445 w 4485"/>
              <a:gd name="T17" fmla="*/ 555866269 h 4152"/>
              <a:gd name="T18" fmla="*/ 644250612 w 4485"/>
              <a:gd name="T19" fmla="*/ 531831914 h 4152"/>
              <a:gd name="T20" fmla="*/ 661389666 w 4485"/>
              <a:gd name="T21" fmla="*/ 505448077 h 4152"/>
              <a:gd name="T22" fmla="*/ 675462030 w 4485"/>
              <a:gd name="T23" fmla="*/ 477076577 h 4152"/>
              <a:gd name="T24" fmla="*/ 686286763 w 4485"/>
              <a:gd name="T25" fmla="*/ 446716988 h 4152"/>
              <a:gd name="T26" fmla="*/ 692962120 w 4485"/>
              <a:gd name="T27" fmla="*/ 414731130 h 4152"/>
              <a:gd name="T28" fmla="*/ 695848716 w 4485"/>
              <a:gd name="T29" fmla="*/ 381480395 h 4152"/>
              <a:gd name="T30" fmla="*/ 695307161 w 4485"/>
              <a:gd name="T31" fmla="*/ 354554468 h 4152"/>
              <a:gd name="T32" fmla="*/ 690797174 w 4485"/>
              <a:gd name="T33" fmla="*/ 322026519 h 4152"/>
              <a:gd name="T34" fmla="*/ 682498000 w 4485"/>
              <a:gd name="T35" fmla="*/ 290763447 h 4152"/>
              <a:gd name="T36" fmla="*/ 670229970 w 4485"/>
              <a:gd name="T37" fmla="*/ 261307767 h 4152"/>
              <a:gd name="T38" fmla="*/ 654894826 w 4485"/>
              <a:gd name="T39" fmla="*/ 233659054 h 4152"/>
              <a:gd name="T40" fmla="*/ 636673512 w 4485"/>
              <a:gd name="T41" fmla="*/ 208359396 h 4152"/>
              <a:gd name="T42" fmla="*/ 615204565 w 4485"/>
              <a:gd name="T43" fmla="*/ 185409221 h 4152"/>
              <a:gd name="T44" fmla="*/ 591390154 w 4485"/>
              <a:gd name="T45" fmla="*/ 165169495 h 4152"/>
              <a:gd name="T46" fmla="*/ 565049759 w 4485"/>
              <a:gd name="T47" fmla="*/ 148002038 h 4152"/>
              <a:gd name="T48" fmla="*/ 536725361 w 4485"/>
              <a:gd name="T49" fmla="*/ 133726152 h 4152"/>
              <a:gd name="T50" fmla="*/ 506596629 w 4485"/>
              <a:gd name="T51" fmla="*/ 123244896 h 4152"/>
              <a:gd name="T52" fmla="*/ 474844080 w 4485"/>
              <a:gd name="T53" fmla="*/ 116377573 h 4152"/>
              <a:gd name="T54" fmla="*/ 441828753 w 4485"/>
              <a:gd name="T55" fmla="*/ 113305729 h 4152"/>
              <a:gd name="T56" fmla="*/ 435153395 w 4485"/>
              <a:gd name="T57" fmla="*/ 0 h 4152"/>
              <a:gd name="T58" fmla="*/ 482601699 w 4485"/>
              <a:gd name="T59" fmla="*/ 2891572 h 4152"/>
              <a:gd name="T60" fmla="*/ 528426187 w 4485"/>
              <a:gd name="T61" fmla="*/ 11746133 h 4152"/>
              <a:gd name="T62" fmla="*/ 572266247 w 4485"/>
              <a:gd name="T63" fmla="*/ 26203140 h 4152"/>
              <a:gd name="T64" fmla="*/ 613219712 w 4485"/>
              <a:gd name="T65" fmla="*/ 45358261 h 4152"/>
              <a:gd name="T66" fmla="*/ 651467100 w 4485"/>
              <a:gd name="T67" fmla="*/ 69212345 h 4152"/>
              <a:gd name="T68" fmla="*/ 686467281 w 4485"/>
              <a:gd name="T69" fmla="*/ 97403149 h 4152"/>
              <a:gd name="T70" fmla="*/ 717858793 w 4485"/>
              <a:gd name="T71" fmla="*/ 129569704 h 4152"/>
              <a:gd name="T72" fmla="*/ 745100930 w 4485"/>
              <a:gd name="T73" fmla="*/ 165350192 h 4152"/>
              <a:gd name="T74" fmla="*/ 768193692 w 4485"/>
              <a:gd name="T75" fmla="*/ 204203373 h 4152"/>
              <a:gd name="T76" fmla="*/ 786415431 w 4485"/>
              <a:gd name="T77" fmla="*/ 245947276 h 4152"/>
              <a:gd name="T78" fmla="*/ 799585204 w 4485"/>
              <a:gd name="T79" fmla="*/ 290221357 h 4152"/>
              <a:gd name="T80" fmla="*/ 807162729 w 4485"/>
              <a:gd name="T81" fmla="*/ 336483527 h 4152"/>
              <a:gd name="T82" fmla="*/ 809147157 w 4485"/>
              <a:gd name="T83" fmla="*/ 374613497 h 4152"/>
              <a:gd name="T84" fmla="*/ 806080043 w 4485"/>
              <a:gd name="T85" fmla="*/ 422501936 h 4152"/>
              <a:gd name="T86" fmla="*/ 797240164 w 4485"/>
              <a:gd name="T87" fmla="*/ 468582984 h 4152"/>
              <a:gd name="T88" fmla="*/ 783167799 w 4485"/>
              <a:gd name="T89" fmla="*/ 512495672 h 4152"/>
              <a:gd name="T90" fmla="*/ 763863799 w 4485"/>
              <a:gd name="T91" fmla="*/ 553697910 h 4152"/>
              <a:gd name="T92" fmla="*/ 740049388 w 4485"/>
              <a:gd name="T93" fmla="*/ 592008576 h 4152"/>
              <a:gd name="T94" fmla="*/ 711905084 w 4485"/>
              <a:gd name="T95" fmla="*/ 627246974 h 4152"/>
              <a:gd name="T96" fmla="*/ 679791923 w 4485"/>
              <a:gd name="T97" fmla="*/ 658690743 h 4152"/>
              <a:gd name="T98" fmla="*/ 644250612 w 4485"/>
              <a:gd name="T99" fmla="*/ 686158760 h 4152"/>
              <a:gd name="T100" fmla="*/ 605281575 w 4485"/>
              <a:gd name="T101" fmla="*/ 709289632 h 4152"/>
              <a:gd name="T102" fmla="*/ 563606462 w 4485"/>
              <a:gd name="T103" fmla="*/ 727541694 h 4152"/>
              <a:gd name="T104" fmla="*/ 519405789 w 4485"/>
              <a:gd name="T105" fmla="*/ 740733400 h 4152"/>
              <a:gd name="T106" fmla="*/ 473400783 w 4485"/>
              <a:gd name="T107" fmla="*/ 748142813 h 4152"/>
              <a:gd name="T108" fmla="*/ 435153395 w 4485"/>
              <a:gd name="T109" fmla="*/ 750311173 h 41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85" h="4152">
                <a:moveTo>
                  <a:pt x="1352" y="2899"/>
                </a:moveTo>
                <a:lnTo>
                  <a:pt x="0" y="2899"/>
                </a:lnTo>
                <a:lnTo>
                  <a:pt x="939" y="2073"/>
                </a:lnTo>
                <a:lnTo>
                  <a:pt x="0" y="1253"/>
                </a:lnTo>
                <a:lnTo>
                  <a:pt x="1352" y="1253"/>
                </a:lnTo>
                <a:lnTo>
                  <a:pt x="2292" y="2073"/>
                </a:lnTo>
                <a:lnTo>
                  <a:pt x="1352" y="2899"/>
                </a:lnTo>
                <a:close/>
                <a:moveTo>
                  <a:pt x="2412" y="4152"/>
                </a:moveTo>
                <a:lnTo>
                  <a:pt x="2308" y="4152"/>
                </a:lnTo>
                <a:lnTo>
                  <a:pt x="2308" y="3525"/>
                </a:lnTo>
                <a:lnTo>
                  <a:pt x="2412" y="3525"/>
                </a:lnTo>
                <a:lnTo>
                  <a:pt x="2449" y="3525"/>
                </a:lnTo>
                <a:lnTo>
                  <a:pt x="2486" y="3524"/>
                </a:lnTo>
                <a:lnTo>
                  <a:pt x="2524" y="3521"/>
                </a:lnTo>
                <a:lnTo>
                  <a:pt x="2560" y="3518"/>
                </a:lnTo>
                <a:lnTo>
                  <a:pt x="2596" y="3513"/>
                </a:lnTo>
                <a:lnTo>
                  <a:pt x="2632" y="3509"/>
                </a:lnTo>
                <a:lnTo>
                  <a:pt x="2668" y="3503"/>
                </a:lnTo>
                <a:lnTo>
                  <a:pt x="2703" y="3496"/>
                </a:lnTo>
                <a:lnTo>
                  <a:pt x="2738" y="3488"/>
                </a:lnTo>
                <a:lnTo>
                  <a:pt x="2773" y="3479"/>
                </a:lnTo>
                <a:lnTo>
                  <a:pt x="2808" y="3470"/>
                </a:lnTo>
                <a:lnTo>
                  <a:pt x="2842" y="3460"/>
                </a:lnTo>
                <a:lnTo>
                  <a:pt x="2876" y="3449"/>
                </a:lnTo>
                <a:lnTo>
                  <a:pt x="2910" y="3437"/>
                </a:lnTo>
                <a:lnTo>
                  <a:pt x="2942" y="3425"/>
                </a:lnTo>
                <a:lnTo>
                  <a:pt x="2975" y="3412"/>
                </a:lnTo>
                <a:lnTo>
                  <a:pt x="3007" y="3398"/>
                </a:lnTo>
                <a:lnTo>
                  <a:pt x="3039" y="3383"/>
                </a:lnTo>
                <a:lnTo>
                  <a:pt x="3070" y="3366"/>
                </a:lnTo>
                <a:lnTo>
                  <a:pt x="3102" y="3350"/>
                </a:lnTo>
                <a:lnTo>
                  <a:pt x="3132" y="3334"/>
                </a:lnTo>
                <a:lnTo>
                  <a:pt x="3163" y="3315"/>
                </a:lnTo>
                <a:lnTo>
                  <a:pt x="3192" y="3297"/>
                </a:lnTo>
                <a:lnTo>
                  <a:pt x="3221" y="3278"/>
                </a:lnTo>
                <a:lnTo>
                  <a:pt x="3249" y="3258"/>
                </a:lnTo>
                <a:lnTo>
                  <a:pt x="3278" y="3237"/>
                </a:lnTo>
                <a:lnTo>
                  <a:pt x="3305" y="3216"/>
                </a:lnTo>
                <a:lnTo>
                  <a:pt x="3332" y="3195"/>
                </a:lnTo>
                <a:lnTo>
                  <a:pt x="3358" y="3172"/>
                </a:lnTo>
                <a:lnTo>
                  <a:pt x="3384" y="3148"/>
                </a:lnTo>
                <a:lnTo>
                  <a:pt x="3410" y="3125"/>
                </a:lnTo>
                <a:lnTo>
                  <a:pt x="3434" y="3100"/>
                </a:lnTo>
                <a:lnTo>
                  <a:pt x="3459" y="3076"/>
                </a:lnTo>
                <a:lnTo>
                  <a:pt x="3483" y="3050"/>
                </a:lnTo>
                <a:lnTo>
                  <a:pt x="3505" y="3025"/>
                </a:lnTo>
                <a:lnTo>
                  <a:pt x="3529" y="2998"/>
                </a:lnTo>
                <a:lnTo>
                  <a:pt x="3550" y="2971"/>
                </a:lnTo>
                <a:lnTo>
                  <a:pt x="3571" y="2943"/>
                </a:lnTo>
                <a:lnTo>
                  <a:pt x="3592" y="2915"/>
                </a:lnTo>
                <a:lnTo>
                  <a:pt x="3611" y="2886"/>
                </a:lnTo>
                <a:lnTo>
                  <a:pt x="3630" y="2857"/>
                </a:lnTo>
                <a:lnTo>
                  <a:pt x="3649" y="2828"/>
                </a:lnTo>
                <a:lnTo>
                  <a:pt x="3666" y="2797"/>
                </a:lnTo>
                <a:lnTo>
                  <a:pt x="3684" y="2767"/>
                </a:lnTo>
                <a:lnTo>
                  <a:pt x="3700" y="2735"/>
                </a:lnTo>
                <a:lnTo>
                  <a:pt x="3715" y="2704"/>
                </a:lnTo>
                <a:lnTo>
                  <a:pt x="3730" y="2671"/>
                </a:lnTo>
                <a:lnTo>
                  <a:pt x="3744" y="2640"/>
                </a:lnTo>
                <a:lnTo>
                  <a:pt x="3758" y="2607"/>
                </a:lnTo>
                <a:lnTo>
                  <a:pt x="3771" y="2573"/>
                </a:lnTo>
                <a:lnTo>
                  <a:pt x="3783" y="2540"/>
                </a:lnTo>
                <a:lnTo>
                  <a:pt x="3793" y="2506"/>
                </a:lnTo>
                <a:lnTo>
                  <a:pt x="3804" y="2472"/>
                </a:lnTo>
                <a:lnTo>
                  <a:pt x="3813" y="2437"/>
                </a:lnTo>
                <a:lnTo>
                  <a:pt x="3821" y="2402"/>
                </a:lnTo>
                <a:lnTo>
                  <a:pt x="3829" y="2367"/>
                </a:lnTo>
                <a:lnTo>
                  <a:pt x="3835" y="2331"/>
                </a:lnTo>
                <a:lnTo>
                  <a:pt x="3841" y="2295"/>
                </a:lnTo>
                <a:lnTo>
                  <a:pt x="3847" y="2259"/>
                </a:lnTo>
                <a:lnTo>
                  <a:pt x="3850" y="2222"/>
                </a:lnTo>
                <a:lnTo>
                  <a:pt x="3854" y="2185"/>
                </a:lnTo>
                <a:lnTo>
                  <a:pt x="3856" y="2148"/>
                </a:lnTo>
                <a:lnTo>
                  <a:pt x="3857" y="2111"/>
                </a:lnTo>
                <a:lnTo>
                  <a:pt x="3858" y="2073"/>
                </a:lnTo>
                <a:lnTo>
                  <a:pt x="3857" y="2036"/>
                </a:lnTo>
                <a:lnTo>
                  <a:pt x="3856" y="1999"/>
                </a:lnTo>
                <a:lnTo>
                  <a:pt x="3854" y="1962"/>
                </a:lnTo>
                <a:lnTo>
                  <a:pt x="3850" y="1925"/>
                </a:lnTo>
                <a:lnTo>
                  <a:pt x="3847" y="1889"/>
                </a:lnTo>
                <a:lnTo>
                  <a:pt x="3841" y="1853"/>
                </a:lnTo>
                <a:lnTo>
                  <a:pt x="3835" y="1817"/>
                </a:lnTo>
                <a:lnTo>
                  <a:pt x="3829" y="1782"/>
                </a:lnTo>
                <a:lnTo>
                  <a:pt x="3821" y="1747"/>
                </a:lnTo>
                <a:lnTo>
                  <a:pt x="3813" y="1712"/>
                </a:lnTo>
                <a:lnTo>
                  <a:pt x="3804" y="1677"/>
                </a:lnTo>
                <a:lnTo>
                  <a:pt x="3793" y="1643"/>
                </a:lnTo>
                <a:lnTo>
                  <a:pt x="3783" y="1609"/>
                </a:lnTo>
                <a:lnTo>
                  <a:pt x="3771" y="1576"/>
                </a:lnTo>
                <a:lnTo>
                  <a:pt x="3758" y="1543"/>
                </a:lnTo>
                <a:lnTo>
                  <a:pt x="3744" y="1510"/>
                </a:lnTo>
                <a:lnTo>
                  <a:pt x="3730" y="1479"/>
                </a:lnTo>
                <a:lnTo>
                  <a:pt x="3715" y="1446"/>
                </a:lnTo>
                <a:lnTo>
                  <a:pt x="3700" y="1414"/>
                </a:lnTo>
                <a:lnTo>
                  <a:pt x="3684" y="1384"/>
                </a:lnTo>
                <a:lnTo>
                  <a:pt x="3666" y="1354"/>
                </a:lnTo>
                <a:lnTo>
                  <a:pt x="3649" y="1323"/>
                </a:lnTo>
                <a:lnTo>
                  <a:pt x="3630" y="1293"/>
                </a:lnTo>
                <a:lnTo>
                  <a:pt x="3611" y="1264"/>
                </a:lnTo>
                <a:lnTo>
                  <a:pt x="3592" y="1236"/>
                </a:lnTo>
                <a:lnTo>
                  <a:pt x="3571" y="1208"/>
                </a:lnTo>
                <a:lnTo>
                  <a:pt x="3550" y="1180"/>
                </a:lnTo>
                <a:lnTo>
                  <a:pt x="3529" y="1153"/>
                </a:lnTo>
                <a:lnTo>
                  <a:pt x="3505" y="1126"/>
                </a:lnTo>
                <a:lnTo>
                  <a:pt x="3483" y="1101"/>
                </a:lnTo>
                <a:lnTo>
                  <a:pt x="3459" y="1075"/>
                </a:lnTo>
                <a:lnTo>
                  <a:pt x="3434" y="1051"/>
                </a:lnTo>
                <a:lnTo>
                  <a:pt x="3410" y="1026"/>
                </a:lnTo>
                <a:lnTo>
                  <a:pt x="3384" y="1003"/>
                </a:lnTo>
                <a:lnTo>
                  <a:pt x="3358" y="979"/>
                </a:lnTo>
                <a:lnTo>
                  <a:pt x="3332" y="957"/>
                </a:lnTo>
                <a:lnTo>
                  <a:pt x="3305" y="935"/>
                </a:lnTo>
                <a:lnTo>
                  <a:pt x="3278" y="914"/>
                </a:lnTo>
                <a:lnTo>
                  <a:pt x="3249" y="893"/>
                </a:lnTo>
                <a:lnTo>
                  <a:pt x="3221" y="873"/>
                </a:lnTo>
                <a:lnTo>
                  <a:pt x="3192" y="855"/>
                </a:lnTo>
                <a:lnTo>
                  <a:pt x="3163" y="836"/>
                </a:lnTo>
                <a:lnTo>
                  <a:pt x="3132" y="819"/>
                </a:lnTo>
                <a:lnTo>
                  <a:pt x="3102" y="801"/>
                </a:lnTo>
                <a:lnTo>
                  <a:pt x="3070" y="785"/>
                </a:lnTo>
                <a:lnTo>
                  <a:pt x="3039" y="770"/>
                </a:lnTo>
                <a:lnTo>
                  <a:pt x="3007" y="754"/>
                </a:lnTo>
                <a:lnTo>
                  <a:pt x="2975" y="740"/>
                </a:lnTo>
                <a:lnTo>
                  <a:pt x="2942" y="728"/>
                </a:lnTo>
                <a:lnTo>
                  <a:pt x="2910" y="715"/>
                </a:lnTo>
                <a:lnTo>
                  <a:pt x="2876" y="703"/>
                </a:lnTo>
                <a:lnTo>
                  <a:pt x="2842" y="691"/>
                </a:lnTo>
                <a:lnTo>
                  <a:pt x="2808" y="682"/>
                </a:lnTo>
                <a:lnTo>
                  <a:pt x="2773" y="673"/>
                </a:lnTo>
                <a:lnTo>
                  <a:pt x="2738" y="664"/>
                </a:lnTo>
                <a:lnTo>
                  <a:pt x="2703" y="657"/>
                </a:lnTo>
                <a:lnTo>
                  <a:pt x="2668" y="650"/>
                </a:lnTo>
                <a:lnTo>
                  <a:pt x="2632" y="644"/>
                </a:lnTo>
                <a:lnTo>
                  <a:pt x="2596" y="639"/>
                </a:lnTo>
                <a:lnTo>
                  <a:pt x="2560" y="634"/>
                </a:lnTo>
                <a:lnTo>
                  <a:pt x="2524" y="631"/>
                </a:lnTo>
                <a:lnTo>
                  <a:pt x="2486" y="629"/>
                </a:lnTo>
                <a:lnTo>
                  <a:pt x="2449" y="627"/>
                </a:lnTo>
                <a:lnTo>
                  <a:pt x="2412" y="627"/>
                </a:lnTo>
                <a:lnTo>
                  <a:pt x="2308" y="627"/>
                </a:lnTo>
                <a:lnTo>
                  <a:pt x="2308" y="0"/>
                </a:lnTo>
                <a:lnTo>
                  <a:pt x="2412" y="0"/>
                </a:lnTo>
                <a:lnTo>
                  <a:pt x="2465" y="1"/>
                </a:lnTo>
                <a:lnTo>
                  <a:pt x="2519" y="2"/>
                </a:lnTo>
                <a:lnTo>
                  <a:pt x="2571" y="6"/>
                </a:lnTo>
                <a:lnTo>
                  <a:pt x="2624" y="11"/>
                </a:lnTo>
                <a:lnTo>
                  <a:pt x="2675" y="16"/>
                </a:lnTo>
                <a:lnTo>
                  <a:pt x="2728" y="25"/>
                </a:lnTo>
                <a:lnTo>
                  <a:pt x="2779" y="33"/>
                </a:lnTo>
                <a:lnTo>
                  <a:pt x="2829" y="42"/>
                </a:lnTo>
                <a:lnTo>
                  <a:pt x="2879" y="54"/>
                </a:lnTo>
                <a:lnTo>
                  <a:pt x="2929" y="65"/>
                </a:lnTo>
                <a:lnTo>
                  <a:pt x="2980" y="79"/>
                </a:lnTo>
                <a:lnTo>
                  <a:pt x="3028" y="93"/>
                </a:lnTo>
                <a:lnTo>
                  <a:pt x="3076" y="110"/>
                </a:lnTo>
                <a:lnTo>
                  <a:pt x="3124" y="126"/>
                </a:lnTo>
                <a:lnTo>
                  <a:pt x="3172" y="145"/>
                </a:lnTo>
                <a:lnTo>
                  <a:pt x="3218" y="163"/>
                </a:lnTo>
                <a:lnTo>
                  <a:pt x="3264" y="183"/>
                </a:lnTo>
                <a:lnTo>
                  <a:pt x="3311" y="205"/>
                </a:lnTo>
                <a:lnTo>
                  <a:pt x="3355" y="227"/>
                </a:lnTo>
                <a:lnTo>
                  <a:pt x="3399" y="251"/>
                </a:lnTo>
                <a:lnTo>
                  <a:pt x="3443" y="275"/>
                </a:lnTo>
                <a:lnTo>
                  <a:pt x="3487" y="301"/>
                </a:lnTo>
                <a:lnTo>
                  <a:pt x="3529" y="327"/>
                </a:lnTo>
                <a:lnTo>
                  <a:pt x="3571" y="355"/>
                </a:lnTo>
                <a:lnTo>
                  <a:pt x="3611" y="383"/>
                </a:lnTo>
                <a:lnTo>
                  <a:pt x="3652" y="413"/>
                </a:lnTo>
                <a:lnTo>
                  <a:pt x="3692" y="443"/>
                </a:lnTo>
                <a:lnTo>
                  <a:pt x="3730" y="473"/>
                </a:lnTo>
                <a:lnTo>
                  <a:pt x="3768" y="506"/>
                </a:lnTo>
                <a:lnTo>
                  <a:pt x="3805" y="539"/>
                </a:lnTo>
                <a:lnTo>
                  <a:pt x="3842" y="573"/>
                </a:lnTo>
                <a:lnTo>
                  <a:pt x="3877" y="608"/>
                </a:lnTo>
                <a:lnTo>
                  <a:pt x="3912" y="644"/>
                </a:lnTo>
                <a:lnTo>
                  <a:pt x="3946" y="680"/>
                </a:lnTo>
                <a:lnTo>
                  <a:pt x="3979" y="717"/>
                </a:lnTo>
                <a:lnTo>
                  <a:pt x="4011" y="756"/>
                </a:lnTo>
                <a:lnTo>
                  <a:pt x="4043" y="794"/>
                </a:lnTo>
                <a:lnTo>
                  <a:pt x="4073" y="834"/>
                </a:lnTo>
                <a:lnTo>
                  <a:pt x="4102" y="873"/>
                </a:lnTo>
                <a:lnTo>
                  <a:pt x="4130" y="915"/>
                </a:lnTo>
                <a:lnTo>
                  <a:pt x="4158" y="956"/>
                </a:lnTo>
                <a:lnTo>
                  <a:pt x="4185" y="999"/>
                </a:lnTo>
                <a:lnTo>
                  <a:pt x="4209" y="1042"/>
                </a:lnTo>
                <a:lnTo>
                  <a:pt x="4234" y="1086"/>
                </a:lnTo>
                <a:lnTo>
                  <a:pt x="4258" y="1130"/>
                </a:lnTo>
                <a:lnTo>
                  <a:pt x="4281" y="1175"/>
                </a:lnTo>
                <a:lnTo>
                  <a:pt x="4301" y="1221"/>
                </a:lnTo>
                <a:lnTo>
                  <a:pt x="4321" y="1267"/>
                </a:lnTo>
                <a:lnTo>
                  <a:pt x="4341" y="1314"/>
                </a:lnTo>
                <a:lnTo>
                  <a:pt x="4359" y="1361"/>
                </a:lnTo>
                <a:lnTo>
                  <a:pt x="4376" y="1409"/>
                </a:lnTo>
                <a:lnTo>
                  <a:pt x="4391" y="1458"/>
                </a:lnTo>
                <a:lnTo>
                  <a:pt x="4406" y="1507"/>
                </a:lnTo>
                <a:lnTo>
                  <a:pt x="4419" y="1555"/>
                </a:lnTo>
                <a:lnTo>
                  <a:pt x="4432" y="1606"/>
                </a:lnTo>
                <a:lnTo>
                  <a:pt x="4443" y="1656"/>
                </a:lnTo>
                <a:lnTo>
                  <a:pt x="4452" y="1707"/>
                </a:lnTo>
                <a:lnTo>
                  <a:pt x="4461" y="1758"/>
                </a:lnTo>
                <a:lnTo>
                  <a:pt x="4468" y="1810"/>
                </a:lnTo>
                <a:lnTo>
                  <a:pt x="4474" y="1862"/>
                </a:lnTo>
                <a:lnTo>
                  <a:pt x="4479" y="1913"/>
                </a:lnTo>
                <a:lnTo>
                  <a:pt x="4482" y="1967"/>
                </a:lnTo>
                <a:lnTo>
                  <a:pt x="4485" y="2020"/>
                </a:lnTo>
                <a:lnTo>
                  <a:pt x="4485" y="2073"/>
                </a:lnTo>
                <a:lnTo>
                  <a:pt x="4485" y="2127"/>
                </a:lnTo>
                <a:lnTo>
                  <a:pt x="4482" y="2180"/>
                </a:lnTo>
                <a:lnTo>
                  <a:pt x="4479" y="2233"/>
                </a:lnTo>
                <a:lnTo>
                  <a:pt x="4474" y="2287"/>
                </a:lnTo>
                <a:lnTo>
                  <a:pt x="4468" y="2338"/>
                </a:lnTo>
                <a:lnTo>
                  <a:pt x="4461" y="2390"/>
                </a:lnTo>
                <a:lnTo>
                  <a:pt x="4452" y="2442"/>
                </a:lnTo>
                <a:lnTo>
                  <a:pt x="4443" y="2493"/>
                </a:lnTo>
                <a:lnTo>
                  <a:pt x="4432" y="2543"/>
                </a:lnTo>
                <a:lnTo>
                  <a:pt x="4419" y="2593"/>
                </a:lnTo>
                <a:lnTo>
                  <a:pt x="4406" y="2642"/>
                </a:lnTo>
                <a:lnTo>
                  <a:pt x="4391" y="2691"/>
                </a:lnTo>
                <a:lnTo>
                  <a:pt x="4376" y="2740"/>
                </a:lnTo>
                <a:lnTo>
                  <a:pt x="4359" y="2788"/>
                </a:lnTo>
                <a:lnTo>
                  <a:pt x="4341" y="2836"/>
                </a:lnTo>
                <a:lnTo>
                  <a:pt x="4321" y="2882"/>
                </a:lnTo>
                <a:lnTo>
                  <a:pt x="4301" y="2929"/>
                </a:lnTo>
                <a:lnTo>
                  <a:pt x="4281" y="2975"/>
                </a:lnTo>
                <a:lnTo>
                  <a:pt x="4258" y="3020"/>
                </a:lnTo>
                <a:lnTo>
                  <a:pt x="4234" y="3064"/>
                </a:lnTo>
                <a:lnTo>
                  <a:pt x="4209" y="3109"/>
                </a:lnTo>
                <a:lnTo>
                  <a:pt x="4185" y="3152"/>
                </a:lnTo>
                <a:lnTo>
                  <a:pt x="4158" y="3194"/>
                </a:lnTo>
                <a:lnTo>
                  <a:pt x="4130" y="3236"/>
                </a:lnTo>
                <a:lnTo>
                  <a:pt x="4102" y="3276"/>
                </a:lnTo>
                <a:lnTo>
                  <a:pt x="4073" y="3317"/>
                </a:lnTo>
                <a:lnTo>
                  <a:pt x="4043" y="3357"/>
                </a:lnTo>
                <a:lnTo>
                  <a:pt x="4011" y="3395"/>
                </a:lnTo>
                <a:lnTo>
                  <a:pt x="3979" y="3434"/>
                </a:lnTo>
                <a:lnTo>
                  <a:pt x="3946" y="3471"/>
                </a:lnTo>
                <a:lnTo>
                  <a:pt x="3912" y="3507"/>
                </a:lnTo>
                <a:lnTo>
                  <a:pt x="3877" y="3544"/>
                </a:lnTo>
                <a:lnTo>
                  <a:pt x="3842" y="3578"/>
                </a:lnTo>
                <a:lnTo>
                  <a:pt x="3805" y="3612"/>
                </a:lnTo>
                <a:lnTo>
                  <a:pt x="3768" y="3645"/>
                </a:lnTo>
                <a:lnTo>
                  <a:pt x="3730" y="3678"/>
                </a:lnTo>
                <a:lnTo>
                  <a:pt x="3692" y="3709"/>
                </a:lnTo>
                <a:lnTo>
                  <a:pt x="3652" y="3739"/>
                </a:lnTo>
                <a:lnTo>
                  <a:pt x="3611" y="3769"/>
                </a:lnTo>
                <a:lnTo>
                  <a:pt x="3571" y="3797"/>
                </a:lnTo>
                <a:lnTo>
                  <a:pt x="3529" y="3825"/>
                </a:lnTo>
                <a:lnTo>
                  <a:pt x="3487" y="3851"/>
                </a:lnTo>
                <a:lnTo>
                  <a:pt x="3443" y="3877"/>
                </a:lnTo>
                <a:lnTo>
                  <a:pt x="3399" y="3901"/>
                </a:lnTo>
                <a:lnTo>
                  <a:pt x="3355" y="3925"/>
                </a:lnTo>
                <a:lnTo>
                  <a:pt x="3311" y="3947"/>
                </a:lnTo>
                <a:lnTo>
                  <a:pt x="3264" y="3968"/>
                </a:lnTo>
                <a:lnTo>
                  <a:pt x="3218" y="3989"/>
                </a:lnTo>
                <a:lnTo>
                  <a:pt x="3172" y="4008"/>
                </a:lnTo>
                <a:lnTo>
                  <a:pt x="3124" y="4026"/>
                </a:lnTo>
                <a:lnTo>
                  <a:pt x="3076" y="4043"/>
                </a:lnTo>
                <a:lnTo>
                  <a:pt x="3028" y="4059"/>
                </a:lnTo>
                <a:lnTo>
                  <a:pt x="2980" y="4073"/>
                </a:lnTo>
                <a:lnTo>
                  <a:pt x="2929" y="4087"/>
                </a:lnTo>
                <a:lnTo>
                  <a:pt x="2879" y="4099"/>
                </a:lnTo>
                <a:lnTo>
                  <a:pt x="2829" y="4109"/>
                </a:lnTo>
                <a:lnTo>
                  <a:pt x="2779" y="4120"/>
                </a:lnTo>
                <a:lnTo>
                  <a:pt x="2728" y="4128"/>
                </a:lnTo>
                <a:lnTo>
                  <a:pt x="2675" y="4135"/>
                </a:lnTo>
                <a:lnTo>
                  <a:pt x="2624" y="4140"/>
                </a:lnTo>
                <a:lnTo>
                  <a:pt x="2571" y="4145"/>
                </a:lnTo>
                <a:lnTo>
                  <a:pt x="2519" y="4149"/>
                </a:lnTo>
                <a:lnTo>
                  <a:pt x="2465" y="4151"/>
                </a:lnTo>
                <a:lnTo>
                  <a:pt x="2412" y="41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8" name="KSO_Shape"/>
          <p:cNvSpPr>
            <a:spLocks/>
          </p:cNvSpPr>
          <p:nvPr/>
        </p:nvSpPr>
        <p:spPr bwMode="auto">
          <a:xfrm>
            <a:off x="1343472" y="3669027"/>
            <a:ext cx="253142" cy="234578"/>
          </a:xfrm>
          <a:custGeom>
            <a:avLst/>
            <a:gdLst>
              <a:gd name="T0" fmla="*/ 243916880 w 4485"/>
              <a:gd name="T1" fmla="*/ 226430762 h 4152"/>
              <a:gd name="T2" fmla="*/ 416390525 w 4485"/>
              <a:gd name="T3" fmla="*/ 637005444 h 4152"/>
              <a:gd name="T4" fmla="*/ 455359562 w 4485"/>
              <a:gd name="T5" fmla="*/ 636282657 h 4152"/>
              <a:gd name="T6" fmla="*/ 487653241 w 4485"/>
              <a:gd name="T7" fmla="*/ 631764816 h 4152"/>
              <a:gd name="T8" fmla="*/ 518864659 w 4485"/>
              <a:gd name="T9" fmla="*/ 623271648 h 4152"/>
              <a:gd name="T10" fmla="*/ 548271742 w 4485"/>
              <a:gd name="T11" fmla="*/ 611344393 h 4152"/>
              <a:gd name="T12" fmla="*/ 575874492 w 4485"/>
              <a:gd name="T13" fmla="*/ 595803631 h 4152"/>
              <a:gd name="T14" fmla="*/ 601132201 w 4485"/>
              <a:gd name="T15" fmla="*/ 577370872 h 4152"/>
              <a:gd name="T16" fmla="*/ 624044445 w 4485"/>
              <a:gd name="T17" fmla="*/ 555866269 h 4152"/>
              <a:gd name="T18" fmla="*/ 644250612 w 4485"/>
              <a:gd name="T19" fmla="*/ 531831914 h 4152"/>
              <a:gd name="T20" fmla="*/ 661389666 w 4485"/>
              <a:gd name="T21" fmla="*/ 505448077 h 4152"/>
              <a:gd name="T22" fmla="*/ 675462030 w 4485"/>
              <a:gd name="T23" fmla="*/ 477076577 h 4152"/>
              <a:gd name="T24" fmla="*/ 686286763 w 4485"/>
              <a:gd name="T25" fmla="*/ 446716988 h 4152"/>
              <a:gd name="T26" fmla="*/ 692962120 w 4485"/>
              <a:gd name="T27" fmla="*/ 414731130 h 4152"/>
              <a:gd name="T28" fmla="*/ 695848716 w 4485"/>
              <a:gd name="T29" fmla="*/ 381480395 h 4152"/>
              <a:gd name="T30" fmla="*/ 695307161 w 4485"/>
              <a:gd name="T31" fmla="*/ 354554468 h 4152"/>
              <a:gd name="T32" fmla="*/ 690797174 w 4485"/>
              <a:gd name="T33" fmla="*/ 322026519 h 4152"/>
              <a:gd name="T34" fmla="*/ 682498000 w 4485"/>
              <a:gd name="T35" fmla="*/ 290763447 h 4152"/>
              <a:gd name="T36" fmla="*/ 670229970 w 4485"/>
              <a:gd name="T37" fmla="*/ 261307767 h 4152"/>
              <a:gd name="T38" fmla="*/ 654894826 w 4485"/>
              <a:gd name="T39" fmla="*/ 233659054 h 4152"/>
              <a:gd name="T40" fmla="*/ 636673512 w 4485"/>
              <a:gd name="T41" fmla="*/ 208359396 h 4152"/>
              <a:gd name="T42" fmla="*/ 615204565 w 4485"/>
              <a:gd name="T43" fmla="*/ 185409221 h 4152"/>
              <a:gd name="T44" fmla="*/ 591390154 w 4485"/>
              <a:gd name="T45" fmla="*/ 165169495 h 4152"/>
              <a:gd name="T46" fmla="*/ 565049759 w 4485"/>
              <a:gd name="T47" fmla="*/ 148002038 h 4152"/>
              <a:gd name="T48" fmla="*/ 536725361 w 4485"/>
              <a:gd name="T49" fmla="*/ 133726152 h 4152"/>
              <a:gd name="T50" fmla="*/ 506596629 w 4485"/>
              <a:gd name="T51" fmla="*/ 123244896 h 4152"/>
              <a:gd name="T52" fmla="*/ 474844080 w 4485"/>
              <a:gd name="T53" fmla="*/ 116377573 h 4152"/>
              <a:gd name="T54" fmla="*/ 441828753 w 4485"/>
              <a:gd name="T55" fmla="*/ 113305729 h 4152"/>
              <a:gd name="T56" fmla="*/ 435153395 w 4485"/>
              <a:gd name="T57" fmla="*/ 0 h 4152"/>
              <a:gd name="T58" fmla="*/ 482601699 w 4485"/>
              <a:gd name="T59" fmla="*/ 2891572 h 4152"/>
              <a:gd name="T60" fmla="*/ 528426187 w 4485"/>
              <a:gd name="T61" fmla="*/ 11746133 h 4152"/>
              <a:gd name="T62" fmla="*/ 572266247 w 4485"/>
              <a:gd name="T63" fmla="*/ 26203140 h 4152"/>
              <a:gd name="T64" fmla="*/ 613219712 w 4485"/>
              <a:gd name="T65" fmla="*/ 45358261 h 4152"/>
              <a:gd name="T66" fmla="*/ 651467100 w 4485"/>
              <a:gd name="T67" fmla="*/ 69212345 h 4152"/>
              <a:gd name="T68" fmla="*/ 686467281 w 4485"/>
              <a:gd name="T69" fmla="*/ 97403149 h 4152"/>
              <a:gd name="T70" fmla="*/ 717858793 w 4485"/>
              <a:gd name="T71" fmla="*/ 129569704 h 4152"/>
              <a:gd name="T72" fmla="*/ 745100930 w 4485"/>
              <a:gd name="T73" fmla="*/ 165350192 h 4152"/>
              <a:gd name="T74" fmla="*/ 768193692 w 4485"/>
              <a:gd name="T75" fmla="*/ 204203373 h 4152"/>
              <a:gd name="T76" fmla="*/ 786415431 w 4485"/>
              <a:gd name="T77" fmla="*/ 245947276 h 4152"/>
              <a:gd name="T78" fmla="*/ 799585204 w 4485"/>
              <a:gd name="T79" fmla="*/ 290221357 h 4152"/>
              <a:gd name="T80" fmla="*/ 807162729 w 4485"/>
              <a:gd name="T81" fmla="*/ 336483527 h 4152"/>
              <a:gd name="T82" fmla="*/ 809147157 w 4485"/>
              <a:gd name="T83" fmla="*/ 374613497 h 4152"/>
              <a:gd name="T84" fmla="*/ 806080043 w 4485"/>
              <a:gd name="T85" fmla="*/ 422501936 h 4152"/>
              <a:gd name="T86" fmla="*/ 797240164 w 4485"/>
              <a:gd name="T87" fmla="*/ 468582984 h 4152"/>
              <a:gd name="T88" fmla="*/ 783167799 w 4485"/>
              <a:gd name="T89" fmla="*/ 512495672 h 4152"/>
              <a:gd name="T90" fmla="*/ 763863799 w 4485"/>
              <a:gd name="T91" fmla="*/ 553697910 h 4152"/>
              <a:gd name="T92" fmla="*/ 740049388 w 4485"/>
              <a:gd name="T93" fmla="*/ 592008576 h 4152"/>
              <a:gd name="T94" fmla="*/ 711905084 w 4485"/>
              <a:gd name="T95" fmla="*/ 627246974 h 4152"/>
              <a:gd name="T96" fmla="*/ 679791923 w 4485"/>
              <a:gd name="T97" fmla="*/ 658690743 h 4152"/>
              <a:gd name="T98" fmla="*/ 644250612 w 4485"/>
              <a:gd name="T99" fmla="*/ 686158760 h 4152"/>
              <a:gd name="T100" fmla="*/ 605281575 w 4485"/>
              <a:gd name="T101" fmla="*/ 709289632 h 4152"/>
              <a:gd name="T102" fmla="*/ 563606462 w 4485"/>
              <a:gd name="T103" fmla="*/ 727541694 h 4152"/>
              <a:gd name="T104" fmla="*/ 519405789 w 4485"/>
              <a:gd name="T105" fmla="*/ 740733400 h 4152"/>
              <a:gd name="T106" fmla="*/ 473400783 w 4485"/>
              <a:gd name="T107" fmla="*/ 748142813 h 4152"/>
              <a:gd name="T108" fmla="*/ 435153395 w 4485"/>
              <a:gd name="T109" fmla="*/ 750311173 h 41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85" h="4152">
                <a:moveTo>
                  <a:pt x="1352" y="2899"/>
                </a:moveTo>
                <a:lnTo>
                  <a:pt x="0" y="2899"/>
                </a:lnTo>
                <a:lnTo>
                  <a:pt x="939" y="2073"/>
                </a:lnTo>
                <a:lnTo>
                  <a:pt x="0" y="1253"/>
                </a:lnTo>
                <a:lnTo>
                  <a:pt x="1352" y="1253"/>
                </a:lnTo>
                <a:lnTo>
                  <a:pt x="2292" y="2073"/>
                </a:lnTo>
                <a:lnTo>
                  <a:pt x="1352" y="2899"/>
                </a:lnTo>
                <a:close/>
                <a:moveTo>
                  <a:pt x="2412" y="4152"/>
                </a:moveTo>
                <a:lnTo>
                  <a:pt x="2308" y="4152"/>
                </a:lnTo>
                <a:lnTo>
                  <a:pt x="2308" y="3525"/>
                </a:lnTo>
                <a:lnTo>
                  <a:pt x="2412" y="3525"/>
                </a:lnTo>
                <a:lnTo>
                  <a:pt x="2449" y="3525"/>
                </a:lnTo>
                <a:lnTo>
                  <a:pt x="2486" y="3524"/>
                </a:lnTo>
                <a:lnTo>
                  <a:pt x="2524" y="3521"/>
                </a:lnTo>
                <a:lnTo>
                  <a:pt x="2560" y="3518"/>
                </a:lnTo>
                <a:lnTo>
                  <a:pt x="2596" y="3513"/>
                </a:lnTo>
                <a:lnTo>
                  <a:pt x="2632" y="3509"/>
                </a:lnTo>
                <a:lnTo>
                  <a:pt x="2668" y="3503"/>
                </a:lnTo>
                <a:lnTo>
                  <a:pt x="2703" y="3496"/>
                </a:lnTo>
                <a:lnTo>
                  <a:pt x="2738" y="3488"/>
                </a:lnTo>
                <a:lnTo>
                  <a:pt x="2773" y="3479"/>
                </a:lnTo>
                <a:lnTo>
                  <a:pt x="2808" y="3470"/>
                </a:lnTo>
                <a:lnTo>
                  <a:pt x="2842" y="3460"/>
                </a:lnTo>
                <a:lnTo>
                  <a:pt x="2876" y="3449"/>
                </a:lnTo>
                <a:lnTo>
                  <a:pt x="2910" y="3437"/>
                </a:lnTo>
                <a:lnTo>
                  <a:pt x="2942" y="3425"/>
                </a:lnTo>
                <a:lnTo>
                  <a:pt x="2975" y="3412"/>
                </a:lnTo>
                <a:lnTo>
                  <a:pt x="3007" y="3398"/>
                </a:lnTo>
                <a:lnTo>
                  <a:pt x="3039" y="3383"/>
                </a:lnTo>
                <a:lnTo>
                  <a:pt x="3070" y="3366"/>
                </a:lnTo>
                <a:lnTo>
                  <a:pt x="3102" y="3350"/>
                </a:lnTo>
                <a:lnTo>
                  <a:pt x="3132" y="3334"/>
                </a:lnTo>
                <a:lnTo>
                  <a:pt x="3163" y="3315"/>
                </a:lnTo>
                <a:lnTo>
                  <a:pt x="3192" y="3297"/>
                </a:lnTo>
                <a:lnTo>
                  <a:pt x="3221" y="3278"/>
                </a:lnTo>
                <a:lnTo>
                  <a:pt x="3249" y="3258"/>
                </a:lnTo>
                <a:lnTo>
                  <a:pt x="3278" y="3237"/>
                </a:lnTo>
                <a:lnTo>
                  <a:pt x="3305" y="3216"/>
                </a:lnTo>
                <a:lnTo>
                  <a:pt x="3332" y="3195"/>
                </a:lnTo>
                <a:lnTo>
                  <a:pt x="3358" y="3172"/>
                </a:lnTo>
                <a:lnTo>
                  <a:pt x="3384" y="3148"/>
                </a:lnTo>
                <a:lnTo>
                  <a:pt x="3410" y="3125"/>
                </a:lnTo>
                <a:lnTo>
                  <a:pt x="3434" y="3100"/>
                </a:lnTo>
                <a:lnTo>
                  <a:pt x="3459" y="3076"/>
                </a:lnTo>
                <a:lnTo>
                  <a:pt x="3483" y="3050"/>
                </a:lnTo>
                <a:lnTo>
                  <a:pt x="3505" y="3025"/>
                </a:lnTo>
                <a:lnTo>
                  <a:pt x="3529" y="2998"/>
                </a:lnTo>
                <a:lnTo>
                  <a:pt x="3550" y="2971"/>
                </a:lnTo>
                <a:lnTo>
                  <a:pt x="3571" y="2943"/>
                </a:lnTo>
                <a:lnTo>
                  <a:pt x="3592" y="2915"/>
                </a:lnTo>
                <a:lnTo>
                  <a:pt x="3611" y="2886"/>
                </a:lnTo>
                <a:lnTo>
                  <a:pt x="3630" y="2857"/>
                </a:lnTo>
                <a:lnTo>
                  <a:pt x="3649" y="2828"/>
                </a:lnTo>
                <a:lnTo>
                  <a:pt x="3666" y="2797"/>
                </a:lnTo>
                <a:lnTo>
                  <a:pt x="3684" y="2767"/>
                </a:lnTo>
                <a:lnTo>
                  <a:pt x="3700" y="2735"/>
                </a:lnTo>
                <a:lnTo>
                  <a:pt x="3715" y="2704"/>
                </a:lnTo>
                <a:lnTo>
                  <a:pt x="3730" y="2671"/>
                </a:lnTo>
                <a:lnTo>
                  <a:pt x="3744" y="2640"/>
                </a:lnTo>
                <a:lnTo>
                  <a:pt x="3758" y="2607"/>
                </a:lnTo>
                <a:lnTo>
                  <a:pt x="3771" y="2573"/>
                </a:lnTo>
                <a:lnTo>
                  <a:pt x="3783" y="2540"/>
                </a:lnTo>
                <a:lnTo>
                  <a:pt x="3793" y="2506"/>
                </a:lnTo>
                <a:lnTo>
                  <a:pt x="3804" y="2472"/>
                </a:lnTo>
                <a:lnTo>
                  <a:pt x="3813" y="2437"/>
                </a:lnTo>
                <a:lnTo>
                  <a:pt x="3821" y="2402"/>
                </a:lnTo>
                <a:lnTo>
                  <a:pt x="3829" y="2367"/>
                </a:lnTo>
                <a:lnTo>
                  <a:pt x="3835" y="2331"/>
                </a:lnTo>
                <a:lnTo>
                  <a:pt x="3841" y="2295"/>
                </a:lnTo>
                <a:lnTo>
                  <a:pt x="3847" y="2259"/>
                </a:lnTo>
                <a:lnTo>
                  <a:pt x="3850" y="2222"/>
                </a:lnTo>
                <a:lnTo>
                  <a:pt x="3854" y="2185"/>
                </a:lnTo>
                <a:lnTo>
                  <a:pt x="3856" y="2148"/>
                </a:lnTo>
                <a:lnTo>
                  <a:pt x="3857" y="2111"/>
                </a:lnTo>
                <a:lnTo>
                  <a:pt x="3858" y="2073"/>
                </a:lnTo>
                <a:lnTo>
                  <a:pt x="3857" y="2036"/>
                </a:lnTo>
                <a:lnTo>
                  <a:pt x="3856" y="1999"/>
                </a:lnTo>
                <a:lnTo>
                  <a:pt x="3854" y="1962"/>
                </a:lnTo>
                <a:lnTo>
                  <a:pt x="3850" y="1925"/>
                </a:lnTo>
                <a:lnTo>
                  <a:pt x="3847" y="1889"/>
                </a:lnTo>
                <a:lnTo>
                  <a:pt x="3841" y="1853"/>
                </a:lnTo>
                <a:lnTo>
                  <a:pt x="3835" y="1817"/>
                </a:lnTo>
                <a:lnTo>
                  <a:pt x="3829" y="1782"/>
                </a:lnTo>
                <a:lnTo>
                  <a:pt x="3821" y="1747"/>
                </a:lnTo>
                <a:lnTo>
                  <a:pt x="3813" y="1712"/>
                </a:lnTo>
                <a:lnTo>
                  <a:pt x="3804" y="1677"/>
                </a:lnTo>
                <a:lnTo>
                  <a:pt x="3793" y="1643"/>
                </a:lnTo>
                <a:lnTo>
                  <a:pt x="3783" y="1609"/>
                </a:lnTo>
                <a:lnTo>
                  <a:pt x="3771" y="1576"/>
                </a:lnTo>
                <a:lnTo>
                  <a:pt x="3758" y="1543"/>
                </a:lnTo>
                <a:lnTo>
                  <a:pt x="3744" y="1510"/>
                </a:lnTo>
                <a:lnTo>
                  <a:pt x="3730" y="1479"/>
                </a:lnTo>
                <a:lnTo>
                  <a:pt x="3715" y="1446"/>
                </a:lnTo>
                <a:lnTo>
                  <a:pt x="3700" y="1414"/>
                </a:lnTo>
                <a:lnTo>
                  <a:pt x="3684" y="1384"/>
                </a:lnTo>
                <a:lnTo>
                  <a:pt x="3666" y="1354"/>
                </a:lnTo>
                <a:lnTo>
                  <a:pt x="3649" y="1323"/>
                </a:lnTo>
                <a:lnTo>
                  <a:pt x="3630" y="1293"/>
                </a:lnTo>
                <a:lnTo>
                  <a:pt x="3611" y="1264"/>
                </a:lnTo>
                <a:lnTo>
                  <a:pt x="3592" y="1236"/>
                </a:lnTo>
                <a:lnTo>
                  <a:pt x="3571" y="1208"/>
                </a:lnTo>
                <a:lnTo>
                  <a:pt x="3550" y="1180"/>
                </a:lnTo>
                <a:lnTo>
                  <a:pt x="3529" y="1153"/>
                </a:lnTo>
                <a:lnTo>
                  <a:pt x="3505" y="1126"/>
                </a:lnTo>
                <a:lnTo>
                  <a:pt x="3483" y="1101"/>
                </a:lnTo>
                <a:lnTo>
                  <a:pt x="3459" y="1075"/>
                </a:lnTo>
                <a:lnTo>
                  <a:pt x="3434" y="1051"/>
                </a:lnTo>
                <a:lnTo>
                  <a:pt x="3410" y="1026"/>
                </a:lnTo>
                <a:lnTo>
                  <a:pt x="3384" y="1003"/>
                </a:lnTo>
                <a:lnTo>
                  <a:pt x="3358" y="979"/>
                </a:lnTo>
                <a:lnTo>
                  <a:pt x="3332" y="957"/>
                </a:lnTo>
                <a:lnTo>
                  <a:pt x="3305" y="935"/>
                </a:lnTo>
                <a:lnTo>
                  <a:pt x="3278" y="914"/>
                </a:lnTo>
                <a:lnTo>
                  <a:pt x="3249" y="893"/>
                </a:lnTo>
                <a:lnTo>
                  <a:pt x="3221" y="873"/>
                </a:lnTo>
                <a:lnTo>
                  <a:pt x="3192" y="855"/>
                </a:lnTo>
                <a:lnTo>
                  <a:pt x="3163" y="836"/>
                </a:lnTo>
                <a:lnTo>
                  <a:pt x="3132" y="819"/>
                </a:lnTo>
                <a:lnTo>
                  <a:pt x="3102" y="801"/>
                </a:lnTo>
                <a:lnTo>
                  <a:pt x="3070" y="785"/>
                </a:lnTo>
                <a:lnTo>
                  <a:pt x="3039" y="770"/>
                </a:lnTo>
                <a:lnTo>
                  <a:pt x="3007" y="754"/>
                </a:lnTo>
                <a:lnTo>
                  <a:pt x="2975" y="740"/>
                </a:lnTo>
                <a:lnTo>
                  <a:pt x="2942" y="728"/>
                </a:lnTo>
                <a:lnTo>
                  <a:pt x="2910" y="715"/>
                </a:lnTo>
                <a:lnTo>
                  <a:pt x="2876" y="703"/>
                </a:lnTo>
                <a:lnTo>
                  <a:pt x="2842" y="691"/>
                </a:lnTo>
                <a:lnTo>
                  <a:pt x="2808" y="682"/>
                </a:lnTo>
                <a:lnTo>
                  <a:pt x="2773" y="673"/>
                </a:lnTo>
                <a:lnTo>
                  <a:pt x="2738" y="664"/>
                </a:lnTo>
                <a:lnTo>
                  <a:pt x="2703" y="657"/>
                </a:lnTo>
                <a:lnTo>
                  <a:pt x="2668" y="650"/>
                </a:lnTo>
                <a:lnTo>
                  <a:pt x="2632" y="644"/>
                </a:lnTo>
                <a:lnTo>
                  <a:pt x="2596" y="639"/>
                </a:lnTo>
                <a:lnTo>
                  <a:pt x="2560" y="634"/>
                </a:lnTo>
                <a:lnTo>
                  <a:pt x="2524" y="631"/>
                </a:lnTo>
                <a:lnTo>
                  <a:pt x="2486" y="629"/>
                </a:lnTo>
                <a:lnTo>
                  <a:pt x="2449" y="627"/>
                </a:lnTo>
                <a:lnTo>
                  <a:pt x="2412" y="627"/>
                </a:lnTo>
                <a:lnTo>
                  <a:pt x="2308" y="627"/>
                </a:lnTo>
                <a:lnTo>
                  <a:pt x="2308" y="0"/>
                </a:lnTo>
                <a:lnTo>
                  <a:pt x="2412" y="0"/>
                </a:lnTo>
                <a:lnTo>
                  <a:pt x="2465" y="1"/>
                </a:lnTo>
                <a:lnTo>
                  <a:pt x="2519" y="2"/>
                </a:lnTo>
                <a:lnTo>
                  <a:pt x="2571" y="6"/>
                </a:lnTo>
                <a:lnTo>
                  <a:pt x="2624" y="11"/>
                </a:lnTo>
                <a:lnTo>
                  <a:pt x="2675" y="16"/>
                </a:lnTo>
                <a:lnTo>
                  <a:pt x="2728" y="25"/>
                </a:lnTo>
                <a:lnTo>
                  <a:pt x="2779" y="33"/>
                </a:lnTo>
                <a:lnTo>
                  <a:pt x="2829" y="42"/>
                </a:lnTo>
                <a:lnTo>
                  <a:pt x="2879" y="54"/>
                </a:lnTo>
                <a:lnTo>
                  <a:pt x="2929" y="65"/>
                </a:lnTo>
                <a:lnTo>
                  <a:pt x="2980" y="79"/>
                </a:lnTo>
                <a:lnTo>
                  <a:pt x="3028" y="93"/>
                </a:lnTo>
                <a:lnTo>
                  <a:pt x="3076" y="110"/>
                </a:lnTo>
                <a:lnTo>
                  <a:pt x="3124" y="126"/>
                </a:lnTo>
                <a:lnTo>
                  <a:pt x="3172" y="145"/>
                </a:lnTo>
                <a:lnTo>
                  <a:pt x="3218" y="163"/>
                </a:lnTo>
                <a:lnTo>
                  <a:pt x="3264" y="183"/>
                </a:lnTo>
                <a:lnTo>
                  <a:pt x="3311" y="205"/>
                </a:lnTo>
                <a:lnTo>
                  <a:pt x="3355" y="227"/>
                </a:lnTo>
                <a:lnTo>
                  <a:pt x="3399" y="251"/>
                </a:lnTo>
                <a:lnTo>
                  <a:pt x="3443" y="275"/>
                </a:lnTo>
                <a:lnTo>
                  <a:pt x="3487" y="301"/>
                </a:lnTo>
                <a:lnTo>
                  <a:pt x="3529" y="327"/>
                </a:lnTo>
                <a:lnTo>
                  <a:pt x="3571" y="355"/>
                </a:lnTo>
                <a:lnTo>
                  <a:pt x="3611" y="383"/>
                </a:lnTo>
                <a:lnTo>
                  <a:pt x="3652" y="413"/>
                </a:lnTo>
                <a:lnTo>
                  <a:pt x="3692" y="443"/>
                </a:lnTo>
                <a:lnTo>
                  <a:pt x="3730" y="473"/>
                </a:lnTo>
                <a:lnTo>
                  <a:pt x="3768" y="506"/>
                </a:lnTo>
                <a:lnTo>
                  <a:pt x="3805" y="539"/>
                </a:lnTo>
                <a:lnTo>
                  <a:pt x="3842" y="573"/>
                </a:lnTo>
                <a:lnTo>
                  <a:pt x="3877" y="608"/>
                </a:lnTo>
                <a:lnTo>
                  <a:pt x="3912" y="644"/>
                </a:lnTo>
                <a:lnTo>
                  <a:pt x="3946" y="680"/>
                </a:lnTo>
                <a:lnTo>
                  <a:pt x="3979" y="717"/>
                </a:lnTo>
                <a:lnTo>
                  <a:pt x="4011" y="756"/>
                </a:lnTo>
                <a:lnTo>
                  <a:pt x="4043" y="794"/>
                </a:lnTo>
                <a:lnTo>
                  <a:pt x="4073" y="834"/>
                </a:lnTo>
                <a:lnTo>
                  <a:pt x="4102" y="873"/>
                </a:lnTo>
                <a:lnTo>
                  <a:pt x="4130" y="915"/>
                </a:lnTo>
                <a:lnTo>
                  <a:pt x="4158" y="956"/>
                </a:lnTo>
                <a:lnTo>
                  <a:pt x="4185" y="999"/>
                </a:lnTo>
                <a:lnTo>
                  <a:pt x="4209" y="1042"/>
                </a:lnTo>
                <a:lnTo>
                  <a:pt x="4234" y="1086"/>
                </a:lnTo>
                <a:lnTo>
                  <a:pt x="4258" y="1130"/>
                </a:lnTo>
                <a:lnTo>
                  <a:pt x="4281" y="1175"/>
                </a:lnTo>
                <a:lnTo>
                  <a:pt x="4301" y="1221"/>
                </a:lnTo>
                <a:lnTo>
                  <a:pt x="4321" y="1267"/>
                </a:lnTo>
                <a:lnTo>
                  <a:pt x="4341" y="1314"/>
                </a:lnTo>
                <a:lnTo>
                  <a:pt x="4359" y="1361"/>
                </a:lnTo>
                <a:lnTo>
                  <a:pt x="4376" y="1409"/>
                </a:lnTo>
                <a:lnTo>
                  <a:pt x="4391" y="1458"/>
                </a:lnTo>
                <a:lnTo>
                  <a:pt x="4406" y="1507"/>
                </a:lnTo>
                <a:lnTo>
                  <a:pt x="4419" y="1555"/>
                </a:lnTo>
                <a:lnTo>
                  <a:pt x="4432" y="1606"/>
                </a:lnTo>
                <a:lnTo>
                  <a:pt x="4443" y="1656"/>
                </a:lnTo>
                <a:lnTo>
                  <a:pt x="4452" y="1707"/>
                </a:lnTo>
                <a:lnTo>
                  <a:pt x="4461" y="1758"/>
                </a:lnTo>
                <a:lnTo>
                  <a:pt x="4468" y="1810"/>
                </a:lnTo>
                <a:lnTo>
                  <a:pt x="4474" y="1862"/>
                </a:lnTo>
                <a:lnTo>
                  <a:pt x="4479" y="1913"/>
                </a:lnTo>
                <a:lnTo>
                  <a:pt x="4482" y="1967"/>
                </a:lnTo>
                <a:lnTo>
                  <a:pt x="4485" y="2020"/>
                </a:lnTo>
                <a:lnTo>
                  <a:pt x="4485" y="2073"/>
                </a:lnTo>
                <a:lnTo>
                  <a:pt x="4485" y="2127"/>
                </a:lnTo>
                <a:lnTo>
                  <a:pt x="4482" y="2180"/>
                </a:lnTo>
                <a:lnTo>
                  <a:pt x="4479" y="2233"/>
                </a:lnTo>
                <a:lnTo>
                  <a:pt x="4474" y="2287"/>
                </a:lnTo>
                <a:lnTo>
                  <a:pt x="4468" y="2338"/>
                </a:lnTo>
                <a:lnTo>
                  <a:pt x="4461" y="2390"/>
                </a:lnTo>
                <a:lnTo>
                  <a:pt x="4452" y="2442"/>
                </a:lnTo>
                <a:lnTo>
                  <a:pt x="4443" y="2493"/>
                </a:lnTo>
                <a:lnTo>
                  <a:pt x="4432" y="2543"/>
                </a:lnTo>
                <a:lnTo>
                  <a:pt x="4419" y="2593"/>
                </a:lnTo>
                <a:lnTo>
                  <a:pt x="4406" y="2642"/>
                </a:lnTo>
                <a:lnTo>
                  <a:pt x="4391" y="2691"/>
                </a:lnTo>
                <a:lnTo>
                  <a:pt x="4376" y="2740"/>
                </a:lnTo>
                <a:lnTo>
                  <a:pt x="4359" y="2788"/>
                </a:lnTo>
                <a:lnTo>
                  <a:pt x="4341" y="2836"/>
                </a:lnTo>
                <a:lnTo>
                  <a:pt x="4321" y="2882"/>
                </a:lnTo>
                <a:lnTo>
                  <a:pt x="4301" y="2929"/>
                </a:lnTo>
                <a:lnTo>
                  <a:pt x="4281" y="2975"/>
                </a:lnTo>
                <a:lnTo>
                  <a:pt x="4258" y="3020"/>
                </a:lnTo>
                <a:lnTo>
                  <a:pt x="4234" y="3064"/>
                </a:lnTo>
                <a:lnTo>
                  <a:pt x="4209" y="3109"/>
                </a:lnTo>
                <a:lnTo>
                  <a:pt x="4185" y="3152"/>
                </a:lnTo>
                <a:lnTo>
                  <a:pt x="4158" y="3194"/>
                </a:lnTo>
                <a:lnTo>
                  <a:pt x="4130" y="3236"/>
                </a:lnTo>
                <a:lnTo>
                  <a:pt x="4102" y="3276"/>
                </a:lnTo>
                <a:lnTo>
                  <a:pt x="4073" y="3317"/>
                </a:lnTo>
                <a:lnTo>
                  <a:pt x="4043" y="3357"/>
                </a:lnTo>
                <a:lnTo>
                  <a:pt x="4011" y="3395"/>
                </a:lnTo>
                <a:lnTo>
                  <a:pt x="3979" y="3434"/>
                </a:lnTo>
                <a:lnTo>
                  <a:pt x="3946" y="3471"/>
                </a:lnTo>
                <a:lnTo>
                  <a:pt x="3912" y="3507"/>
                </a:lnTo>
                <a:lnTo>
                  <a:pt x="3877" y="3544"/>
                </a:lnTo>
                <a:lnTo>
                  <a:pt x="3842" y="3578"/>
                </a:lnTo>
                <a:lnTo>
                  <a:pt x="3805" y="3612"/>
                </a:lnTo>
                <a:lnTo>
                  <a:pt x="3768" y="3645"/>
                </a:lnTo>
                <a:lnTo>
                  <a:pt x="3730" y="3678"/>
                </a:lnTo>
                <a:lnTo>
                  <a:pt x="3692" y="3709"/>
                </a:lnTo>
                <a:lnTo>
                  <a:pt x="3652" y="3739"/>
                </a:lnTo>
                <a:lnTo>
                  <a:pt x="3611" y="3769"/>
                </a:lnTo>
                <a:lnTo>
                  <a:pt x="3571" y="3797"/>
                </a:lnTo>
                <a:lnTo>
                  <a:pt x="3529" y="3825"/>
                </a:lnTo>
                <a:lnTo>
                  <a:pt x="3487" y="3851"/>
                </a:lnTo>
                <a:lnTo>
                  <a:pt x="3443" y="3877"/>
                </a:lnTo>
                <a:lnTo>
                  <a:pt x="3399" y="3901"/>
                </a:lnTo>
                <a:lnTo>
                  <a:pt x="3355" y="3925"/>
                </a:lnTo>
                <a:lnTo>
                  <a:pt x="3311" y="3947"/>
                </a:lnTo>
                <a:lnTo>
                  <a:pt x="3264" y="3968"/>
                </a:lnTo>
                <a:lnTo>
                  <a:pt x="3218" y="3989"/>
                </a:lnTo>
                <a:lnTo>
                  <a:pt x="3172" y="4008"/>
                </a:lnTo>
                <a:lnTo>
                  <a:pt x="3124" y="4026"/>
                </a:lnTo>
                <a:lnTo>
                  <a:pt x="3076" y="4043"/>
                </a:lnTo>
                <a:lnTo>
                  <a:pt x="3028" y="4059"/>
                </a:lnTo>
                <a:lnTo>
                  <a:pt x="2980" y="4073"/>
                </a:lnTo>
                <a:lnTo>
                  <a:pt x="2929" y="4087"/>
                </a:lnTo>
                <a:lnTo>
                  <a:pt x="2879" y="4099"/>
                </a:lnTo>
                <a:lnTo>
                  <a:pt x="2829" y="4109"/>
                </a:lnTo>
                <a:lnTo>
                  <a:pt x="2779" y="4120"/>
                </a:lnTo>
                <a:lnTo>
                  <a:pt x="2728" y="4128"/>
                </a:lnTo>
                <a:lnTo>
                  <a:pt x="2675" y="4135"/>
                </a:lnTo>
                <a:lnTo>
                  <a:pt x="2624" y="4140"/>
                </a:lnTo>
                <a:lnTo>
                  <a:pt x="2571" y="4145"/>
                </a:lnTo>
                <a:lnTo>
                  <a:pt x="2519" y="4149"/>
                </a:lnTo>
                <a:lnTo>
                  <a:pt x="2465" y="4151"/>
                </a:lnTo>
                <a:lnTo>
                  <a:pt x="2412" y="41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9" name="KSO_Shape"/>
          <p:cNvSpPr>
            <a:spLocks/>
          </p:cNvSpPr>
          <p:nvPr/>
        </p:nvSpPr>
        <p:spPr bwMode="auto">
          <a:xfrm>
            <a:off x="1343472" y="4341102"/>
            <a:ext cx="253142" cy="234578"/>
          </a:xfrm>
          <a:custGeom>
            <a:avLst/>
            <a:gdLst>
              <a:gd name="T0" fmla="*/ 243916880 w 4485"/>
              <a:gd name="T1" fmla="*/ 226430762 h 4152"/>
              <a:gd name="T2" fmla="*/ 416390525 w 4485"/>
              <a:gd name="T3" fmla="*/ 637005444 h 4152"/>
              <a:gd name="T4" fmla="*/ 455359562 w 4485"/>
              <a:gd name="T5" fmla="*/ 636282657 h 4152"/>
              <a:gd name="T6" fmla="*/ 487653241 w 4485"/>
              <a:gd name="T7" fmla="*/ 631764816 h 4152"/>
              <a:gd name="T8" fmla="*/ 518864659 w 4485"/>
              <a:gd name="T9" fmla="*/ 623271648 h 4152"/>
              <a:gd name="T10" fmla="*/ 548271742 w 4485"/>
              <a:gd name="T11" fmla="*/ 611344393 h 4152"/>
              <a:gd name="T12" fmla="*/ 575874492 w 4485"/>
              <a:gd name="T13" fmla="*/ 595803631 h 4152"/>
              <a:gd name="T14" fmla="*/ 601132201 w 4485"/>
              <a:gd name="T15" fmla="*/ 577370872 h 4152"/>
              <a:gd name="T16" fmla="*/ 624044445 w 4485"/>
              <a:gd name="T17" fmla="*/ 555866269 h 4152"/>
              <a:gd name="T18" fmla="*/ 644250612 w 4485"/>
              <a:gd name="T19" fmla="*/ 531831914 h 4152"/>
              <a:gd name="T20" fmla="*/ 661389666 w 4485"/>
              <a:gd name="T21" fmla="*/ 505448077 h 4152"/>
              <a:gd name="T22" fmla="*/ 675462030 w 4485"/>
              <a:gd name="T23" fmla="*/ 477076577 h 4152"/>
              <a:gd name="T24" fmla="*/ 686286763 w 4485"/>
              <a:gd name="T25" fmla="*/ 446716988 h 4152"/>
              <a:gd name="T26" fmla="*/ 692962120 w 4485"/>
              <a:gd name="T27" fmla="*/ 414731130 h 4152"/>
              <a:gd name="T28" fmla="*/ 695848716 w 4485"/>
              <a:gd name="T29" fmla="*/ 381480395 h 4152"/>
              <a:gd name="T30" fmla="*/ 695307161 w 4485"/>
              <a:gd name="T31" fmla="*/ 354554468 h 4152"/>
              <a:gd name="T32" fmla="*/ 690797174 w 4485"/>
              <a:gd name="T33" fmla="*/ 322026519 h 4152"/>
              <a:gd name="T34" fmla="*/ 682498000 w 4485"/>
              <a:gd name="T35" fmla="*/ 290763447 h 4152"/>
              <a:gd name="T36" fmla="*/ 670229970 w 4485"/>
              <a:gd name="T37" fmla="*/ 261307767 h 4152"/>
              <a:gd name="T38" fmla="*/ 654894826 w 4485"/>
              <a:gd name="T39" fmla="*/ 233659054 h 4152"/>
              <a:gd name="T40" fmla="*/ 636673512 w 4485"/>
              <a:gd name="T41" fmla="*/ 208359396 h 4152"/>
              <a:gd name="T42" fmla="*/ 615204565 w 4485"/>
              <a:gd name="T43" fmla="*/ 185409221 h 4152"/>
              <a:gd name="T44" fmla="*/ 591390154 w 4485"/>
              <a:gd name="T45" fmla="*/ 165169495 h 4152"/>
              <a:gd name="T46" fmla="*/ 565049759 w 4485"/>
              <a:gd name="T47" fmla="*/ 148002038 h 4152"/>
              <a:gd name="T48" fmla="*/ 536725361 w 4485"/>
              <a:gd name="T49" fmla="*/ 133726152 h 4152"/>
              <a:gd name="T50" fmla="*/ 506596629 w 4485"/>
              <a:gd name="T51" fmla="*/ 123244896 h 4152"/>
              <a:gd name="T52" fmla="*/ 474844080 w 4485"/>
              <a:gd name="T53" fmla="*/ 116377573 h 4152"/>
              <a:gd name="T54" fmla="*/ 441828753 w 4485"/>
              <a:gd name="T55" fmla="*/ 113305729 h 4152"/>
              <a:gd name="T56" fmla="*/ 435153395 w 4485"/>
              <a:gd name="T57" fmla="*/ 0 h 4152"/>
              <a:gd name="T58" fmla="*/ 482601699 w 4485"/>
              <a:gd name="T59" fmla="*/ 2891572 h 4152"/>
              <a:gd name="T60" fmla="*/ 528426187 w 4485"/>
              <a:gd name="T61" fmla="*/ 11746133 h 4152"/>
              <a:gd name="T62" fmla="*/ 572266247 w 4485"/>
              <a:gd name="T63" fmla="*/ 26203140 h 4152"/>
              <a:gd name="T64" fmla="*/ 613219712 w 4485"/>
              <a:gd name="T65" fmla="*/ 45358261 h 4152"/>
              <a:gd name="T66" fmla="*/ 651467100 w 4485"/>
              <a:gd name="T67" fmla="*/ 69212345 h 4152"/>
              <a:gd name="T68" fmla="*/ 686467281 w 4485"/>
              <a:gd name="T69" fmla="*/ 97403149 h 4152"/>
              <a:gd name="T70" fmla="*/ 717858793 w 4485"/>
              <a:gd name="T71" fmla="*/ 129569704 h 4152"/>
              <a:gd name="T72" fmla="*/ 745100930 w 4485"/>
              <a:gd name="T73" fmla="*/ 165350192 h 4152"/>
              <a:gd name="T74" fmla="*/ 768193692 w 4485"/>
              <a:gd name="T75" fmla="*/ 204203373 h 4152"/>
              <a:gd name="T76" fmla="*/ 786415431 w 4485"/>
              <a:gd name="T77" fmla="*/ 245947276 h 4152"/>
              <a:gd name="T78" fmla="*/ 799585204 w 4485"/>
              <a:gd name="T79" fmla="*/ 290221357 h 4152"/>
              <a:gd name="T80" fmla="*/ 807162729 w 4485"/>
              <a:gd name="T81" fmla="*/ 336483527 h 4152"/>
              <a:gd name="T82" fmla="*/ 809147157 w 4485"/>
              <a:gd name="T83" fmla="*/ 374613497 h 4152"/>
              <a:gd name="T84" fmla="*/ 806080043 w 4485"/>
              <a:gd name="T85" fmla="*/ 422501936 h 4152"/>
              <a:gd name="T86" fmla="*/ 797240164 w 4485"/>
              <a:gd name="T87" fmla="*/ 468582984 h 4152"/>
              <a:gd name="T88" fmla="*/ 783167799 w 4485"/>
              <a:gd name="T89" fmla="*/ 512495672 h 4152"/>
              <a:gd name="T90" fmla="*/ 763863799 w 4485"/>
              <a:gd name="T91" fmla="*/ 553697910 h 4152"/>
              <a:gd name="T92" fmla="*/ 740049388 w 4485"/>
              <a:gd name="T93" fmla="*/ 592008576 h 4152"/>
              <a:gd name="T94" fmla="*/ 711905084 w 4485"/>
              <a:gd name="T95" fmla="*/ 627246974 h 4152"/>
              <a:gd name="T96" fmla="*/ 679791923 w 4485"/>
              <a:gd name="T97" fmla="*/ 658690743 h 4152"/>
              <a:gd name="T98" fmla="*/ 644250612 w 4485"/>
              <a:gd name="T99" fmla="*/ 686158760 h 4152"/>
              <a:gd name="T100" fmla="*/ 605281575 w 4485"/>
              <a:gd name="T101" fmla="*/ 709289632 h 4152"/>
              <a:gd name="T102" fmla="*/ 563606462 w 4485"/>
              <a:gd name="T103" fmla="*/ 727541694 h 4152"/>
              <a:gd name="T104" fmla="*/ 519405789 w 4485"/>
              <a:gd name="T105" fmla="*/ 740733400 h 4152"/>
              <a:gd name="T106" fmla="*/ 473400783 w 4485"/>
              <a:gd name="T107" fmla="*/ 748142813 h 4152"/>
              <a:gd name="T108" fmla="*/ 435153395 w 4485"/>
              <a:gd name="T109" fmla="*/ 750311173 h 41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85" h="4152">
                <a:moveTo>
                  <a:pt x="1352" y="2899"/>
                </a:moveTo>
                <a:lnTo>
                  <a:pt x="0" y="2899"/>
                </a:lnTo>
                <a:lnTo>
                  <a:pt x="939" y="2073"/>
                </a:lnTo>
                <a:lnTo>
                  <a:pt x="0" y="1253"/>
                </a:lnTo>
                <a:lnTo>
                  <a:pt x="1352" y="1253"/>
                </a:lnTo>
                <a:lnTo>
                  <a:pt x="2292" y="2073"/>
                </a:lnTo>
                <a:lnTo>
                  <a:pt x="1352" y="2899"/>
                </a:lnTo>
                <a:close/>
                <a:moveTo>
                  <a:pt x="2412" y="4152"/>
                </a:moveTo>
                <a:lnTo>
                  <a:pt x="2308" y="4152"/>
                </a:lnTo>
                <a:lnTo>
                  <a:pt x="2308" y="3525"/>
                </a:lnTo>
                <a:lnTo>
                  <a:pt x="2412" y="3525"/>
                </a:lnTo>
                <a:lnTo>
                  <a:pt x="2449" y="3525"/>
                </a:lnTo>
                <a:lnTo>
                  <a:pt x="2486" y="3524"/>
                </a:lnTo>
                <a:lnTo>
                  <a:pt x="2524" y="3521"/>
                </a:lnTo>
                <a:lnTo>
                  <a:pt x="2560" y="3518"/>
                </a:lnTo>
                <a:lnTo>
                  <a:pt x="2596" y="3513"/>
                </a:lnTo>
                <a:lnTo>
                  <a:pt x="2632" y="3509"/>
                </a:lnTo>
                <a:lnTo>
                  <a:pt x="2668" y="3503"/>
                </a:lnTo>
                <a:lnTo>
                  <a:pt x="2703" y="3496"/>
                </a:lnTo>
                <a:lnTo>
                  <a:pt x="2738" y="3488"/>
                </a:lnTo>
                <a:lnTo>
                  <a:pt x="2773" y="3479"/>
                </a:lnTo>
                <a:lnTo>
                  <a:pt x="2808" y="3470"/>
                </a:lnTo>
                <a:lnTo>
                  <a:pt x="2842" y="3460"/>
                </a:lnTo>
                <a:lnTo>
                  <a:pt x="2876" y="3449"/>
                </a:lnTo>
                <a:lnTo>
                  <a:pt x="2910" y="3437"/>
                </a:lnTo>
                <a:lnTo>
                  <a:pt x="2942" y="3425"/>
                </a:lnTo>
                <a:lnTo>
                  <a:pt x="2975" y="3412"/>
                </a:lnTo>
                <a:lnTo>
                  <a:pt x="3007" y="3398"/>
                </a:lnTo>
                <a:lnTo>
                  <a:pt x="3039" y="3383"/>
                </a:lnTo>
                <a:lnTo>
                  <a:pt x="3070" y="3366"/>
                </a:lnTo>
                <a:lnTo>
                  <a:pt x="3102" y="3350"/>
                </a:lnTo>
                <a:lnTo>
                  <a:pt x="3132" y="3334"/>
                </a:lnTo>
                <a:lnTo>
                  <a:pt x="3163" y="3315"/>
                </a:lnTo>
                <a:lnTo>
                  <a:pt x="3192" y="3297"/>
                </a:lnTo>
                <a:lnTo>
                  <a:pt x="3221" y="3278"/>
                </a:lnTo>
                <a:lnTo>
                  <a:pt x="3249" y="3258"/>
                </a:lnTo>
                <a:lnTo>
                  <a:pt x="3278" y="3237"/>
                </a:lnTo>
                <a:lnTo>
                  <a:pt x="3305" y="3216"/>
                </a:lnTo>
                <a:lnTo>
                  <a:pt x="3332" y="3195"/>
                </a:lnTo>
                <a:lnTo>
                  <a:pt x="3358" y="3172"/>
                </a:lnTo>
                <a:lnTo>
                  <a:pt x="3384" y="3148"/>
                </a:lnTo>
                <a:lnTo>
                  <a:pt x="3410" y="3125"/>
                </a:lnTo>
                <a:lnTo>
                  <a:pt x="3434" y="3100"/>
                </a:lnTo>
                <a:lnTo>
                  <a:pt x="3459" y="3076"/>
                </a:lnTo>
                <a:lnTo>
                  <a:pt x="3483" y="3050"/>
                </a:lnTo>
                <a:lnTo>
                  <a:pt x="3505" y="3025"/>
                </a:lnTo>
                <a:lnTo>
                  <a:pt x="3529" y="2998"/>
                </a:lnTo>
                <a:lnTo>
                  <a:pt x="3550" y="2971"/>
                </a:lnTo>
                <a:lnTo>
                  <a:pt x="3571" y="2943"/>
                </a:lnTo>
                <a:lnTo>
                  <a:pt x="3592" y="2915"/>
                </a:lnTo>
                <a:lnTo>
                  <a:pt x="3611" y="2886"/>
                </a:lnTo>
                <a:lnTo>
                  <a:pt x="3630" y="2857"/>
                </a:lnTo>
                <a:lnTo>
                  <a:pt x="3649" y="2828"/>
                </a:lnTo>
                <a:lnTo>
                  <a:pt x="3666" y="2797"/>
                </a:lnTo>
                <a:lnTo>
                  <a:pt x="3684" y="2767"/>
                </a:lnTo>
                <a:lnTo>
                  <a:pt x="3700" y="2735"/>
                </a:lnTo>
                <a:lnTo>
                  <a:pt x="3715" y="2704"/>
                </a:lnTo>
                <a:lnTo>
                  <a:pt x="3730" y="2671"/>
                </a:lnTo>
                <a:lnTo>
                  <a:pt x="3744" y="2640"/>
                </a:lnTo>
                <a:lnTo>
                  <a:pt x="3758" y="2607"/>
                </a:lnTo>
                <a:lnTo>
                  <a:pt x="3771" y="2573"/>
                </a:lnTo>
                <a:lnTo>
                  <a:pt x="3783" y="2540"/>
                </a:lnTo>
                <a:lnTo>
                  <a:pt x="3793" y="2506"/>
                </a:lnTo>
                <a:lnTo>
                  <a:pt x="3804" y="2472"/>
                </a:lnTo>
                <a:lnTo>
                  <a:pt x="3813" y="2437"/>
                </a:lnTo>
                <a:lnTo>
                  <a:pt x="3821" y="2402"/>
                </a:lnTo>
                <a:lnTo>
                  <a:pt x="3829" y="2367"/>
                </a:lnTo>
                <a:lnTo>
                  <a:pt x="3835" y="2331"/>
                </a:lnTo>
                <a:lnTo>
                  <a:pt x="3841" y="2295"/>
                </a:lnTo>
                <a:lnTo>
                  <a:pt x="3847" y="2259"/>
                </a:lnTo>
                <a:lnTo>
                  <a:pt x="3850" y="2222"/>
                </a:lnTo>
                <a:lnTo>
                  <a:pt x="3854" y="2185"/>
                </a:lnTo>
                <a:lnTo>
                  <a:pt x="3856" y="2148"/>
                </a:lnTo>
                <a:lnTo>
                  <a:pt x="3857" y="2111"/>
                </a:lnTo>
                <a:lnTo>
                  <a:pt x="3858" y="2073"/>
                </a:lnTo>
                <a:lnTo>
                  <a:pt x="3857" y="2036"/>
                </a:lnTo>
                <a:lnTo>
                  <a:pt x="3856" y="1999"/>
                </a:lnTo>
                <a:lnTo>
                  <a:pt x="3854" y="1962"/>
                </a:lnTo>
                <a:lnTo>
                  <a:pt x="3850" y="1925"/>
                </a:lnTo>
                <a:lnTo>
                  <a:pt x="3847" y="1889"/>
                </a:lnTo>
                <a:lnTo>
                  <a:pt x="3841" y="1853"/>
                </a:lnTo>
                <a:lnTo>
                  <a:pt x="3835" y="1817"/>
                </a:lnTo>
                <a:lnTo>
                  <a:pt x="3829" y="1782"/>
                </a:lnTo>
                <a:lnTo>
                  <a:pt x="3821" y="1747"/>
                </a:lnTo>
                <a:lnTo>
                  <a:pt x="3813" y="1712"/>
                </a:lnTo>
                <a:lnTo>
                  <a:pt x="3804" y="1677"/>
                </a:lnTo>
                <a:lnTo>
                  <a:pt x="3793" y="1643"/>
                </a:lnTo>
                <a:lnTo>
                  <a:pt x="3783" y="1609"/>
                </a:lnTo>
                <a:lnTo>
                  <a:pt x="3771" y="1576"/>
                </a:lnTo>
                <a:lnTo>
                  <a:pt x="3758" y="1543"/>
                </a:lnTo>
                <a:lnTo>
                  <a:pt x="3744" y="1510"/>
                </a:lnTo>
                <a:lnTo>
                  <a:pt x="3730" y="1479"/>
                </a:lnTo>
                <a:lnTo>
                  <a:pt x="3715" y="1446"/>
                </a:lnTo>
                <a:lnTo>
                  <a:pt x="3700" y="1414"/>
                </a:lnTo>
                <a:lnTo>
                  <a:pt x="3684" y="1384"/>
                </a:lnTo>
                <a:lnTo>
                  <a:pt x="3666" y="1354"/>
                </a:lnTo>
                <a:lnTo>
                  <a:pt x="3649" y="1323"/>
                </a:lnTo>
                <a:lnTo>
                  <a:pt x="3630" y="1293"/>
                </a:lnTo>
                <a:lnTo>
                  <a:pt x="3611" y="1264"/>
                </a:lnTo>
                <a:lnTo>
                  <a:pt x="3592" y="1236"/>
                </a:lnTo>
                <a:lnTo>
                  <a:pt x="3571" y="1208"/>
                </a:lnTo>
                <a:lnTo>
                  <a:pt x="3550" y="1180"/>
                </a:lnTo>
                <a:lnTo>
                  <a:pt x="3529" y="1153"/>
                </a:lnTo>
                <a:lnTo>
                  <a:pt x="3505" y="1126"/>
                </a:lnTo>
                <a:lnTo>
                  <a:pt x="3483" y="1101"/>
                </a:lnTo>
                <a:lnTo>
                  <a:pt x="3459" y="1075"/>
                </a:lnTo>
                <a:lnTo>
                  <a:pt x="3434" y="1051"/>
                </a:lnTo>
                <a:lnTo>
                  <a:pt x="3410" y="1026"/>
                </a:lnTo>
                <a:lnTo>
                  <a:pt x="3384" y="1003"/>
                </a:lnTo>
                <a:lnTo>
                  <a:pt x="3358" y="979"/>
                </a:lnTo>
                <a:lnTo>
                  <a:pt x="3332" y="957"/>
                </a:lnTo>
                <a:lnTo>
                  <a:pt x="3305" y="935"/>
                </a:lnTo>
                <a:lnTo>
                  <a:pt x="3278" y="914"/>
                </a:lnTo>
                <a:lnTo>
                  <a:pt x="3249" y="893"/>
                </a:lnTo>
                <a:lnTo>
                  <a:pt x="3221" y="873"/>
                </a:lnTo>
                <a:lnTo>
                  <a:pt x="3192" y="855"/>
                </a:lnTo>
                <a:lnTo>
                  <a:pt x="3163" y="836"/>
                </a:lnTo>
                <a:lnTo>
                  <a:pt x="3132" y="819"/>
                </a:lnTo>
                <a:lnTo>
                  <a:pt x="3102" y="801"/>
                </a:lnTo>
                <a:lnTo>
                  <a:pt x="3070" y="785"/>
                </a:lnTo>
                <a:lnTo>
                  <a:pt x="3039" y="770"/>
                </a:lnTo>
                <a:lnTo>
                  <a:pt x="3007" y="754"/>
                </a:lnTo>
                <a:lnTo>
                  <a:pt x="2975" y="740"/>
                </a:lnTo>
                <a:lnTo>
                  <a:pt x="2942" y="728"/>
                </a:lnTo>
                <a:lnTo>
                  <a:pt x="2910" y="715"/>
                </a:lnTo>
                <a:lnTo>
                  <a:pt x="2876" y="703"/>
                </a:lnTo>
                <a:lnTo>
                  <a:pt x="2842" y="691"/>
                </a:lnTo>
                <a:lnTo>
                  <a:pt x="2808" y="682"/>
                </a:lnTo>
                <a:lnTo>
                  <a:pt x="2773" y="673"/>
                </a:lnTo>
                <a:lnTo>
                  <a:pt x="2738" y="664"/>
                </a:lnTo>
                <a:lnTo>
                  <a:pt x="2703" y="657"/>
                </a:lnTo>
                <a:lnTo>
                  <a:pt x="2668" y="650"/>
                </a:lnTo>
                <a:lnTo>
                  <a:pt x="2632" y="644"/>
                </a:lnTo>
                <a:lnTo>
                  <a:pt x="2596" y="639"/>
                </a:lnTo>
                <a:lnTo>
                  <a:pt x="2560" y="634"/>
                </a:lnTo>
                <a:lnTo>
                  <a:pt x="2524" y="631"/>
                </a:lnTo>
                <a:lnTo>
                  <a:pt x="2486" y="629"/>
                </a:lnTo>
                <a:lnTo>
                  <a:pt x="2449" y="627"/>
                </a:lnTo>
                <a:lnTo>
                  <a:pt x="2412" y="627"/>
                </a:lnTo>
                <a:lnTo>
                  <a:pt x="2308" y="627"/>
                </a:lnTo>
                <a:lnTo>
                  <a:pt x="2308" y="0"/>
                </a:lnTo>
                <a:lnTo>
                  <a:pt x="2412" y="0"/>
                </a:lnTo>
                <a:lnTo>
                  <a:pt x="2465" y="1"/>
                </a:lnTo>
                <a:lnTo>
                  <a:pt x="2519" y="2"/>
                </a:lnTo>
                <a:lnTo>
                  <a:pt x="2571" y="6"/>
                </a:lnTo>
                <a:lnTo>
                  <a:pt x="2624" y="11"/>
                </a:lnTo>
                <a:lnTo>
                  <a:pt x="2675" y="16"/>
                </a:lnTo>
                <a:lnTo>
                  <a:pt x="2728" y="25"/>
                </a:lnTo>
                <a:lnTo>
                  <a:pt x="2779" y="33"/>
                </a:lnTo>
                <a:lnTo>
                  <a:pt x="2829" y="42"/>
                </a:lnTo>
                <a:lnTo>
                  <a:pt x="2879" y="54"/>
                </a:lnTo>
                <a:lnTo>
                  <a:pt x="2929" y="65"/>
                </a:lnTo>
                <a:lnTo>
                  <a:pt x="2980" y="79"/>
                </a:lnTo>
                <a:lnTo>
                  <a:pt x="3028" y="93"/>
                </a:lnTo>
                <a:lnTo>
                  <a:pt x="3076" y="110"/>
                </a:lnTo>
                <a:lnTo>
                  <a:pt x="3124" y="126"/>
                </a:lnTo>
                <a:lnTo>
                  <a:pt x="3172" y="145"/>
                </a:lnTo>
                <a:lnTo>
                  <a:pt x="3218" y="163"/>
                </a:lnTo>
                <a:lnTo>
                  <a:pt x="3264" y="183"/>
                </a:lnTo>
                <a:lnTo>
                  <a:pt x="3311" y="205"/>
                </a:lnTo>
                <a:lnTo>
                  <a:pt x="3355" y="227"/>
                </a:lnTo>
                <a:lnTo>
                  <a:pt x="3399" y="251"/>
                </a:lnTo>
                <a:lnTo>
                  <a:pt x="3443" y="275"/>
                </a:lnTo>
                <a:lnTo>
                  <a:pt x="3487" y="301"/>
                </a:lnTo>
                <a:lnTo>
                  <a:pt x="3529" y="327"/>
                </a:lnTo>
                <a:lnTo>
                  <a:pt x="3571" y="355"/>
                </a:lnTo>
                <a:lnTo>
                  <a:pt x="3611" y="383"/>
                </a:lnTo>
                <a:lnTo>
                  <a:pt x="3652" y="413"/>
                </a:lnTo>
                <a:lnTo>
                  <a:pt x="3692" y="443"/>
                </a:lnTo>
                <a:lnTo>
                  <a:pt x="3730" y="473"/>
                </a:lnTo>
                <a:lnTo>
                  <a:pt x="3768" y="506"/>
                </a:lnTo>
                <a:lnTo>
                  <a:pt x="3805" y="539"/>
                </a:lnTo>
                <a:lnTo>
                  <a:pt x="3842" y="573"/>
                </a:lnTo>
                <a:lnTo>
                  <a:pt x="3877" y="608"/>
                </a:lnTo>
                <a:lnTo>
                  <a:pt x="3912" y="644"/>
                </a:lnTo>
                <a:lnTo>
                  <a:pt x="3946" y="680"/>
                </a:lnTo>
                <a:lnTo>
                  <a:pt x="3979" y="717"/>
                </a:lnTo>
                <a:lnTo>
                  <a:pt x="4011" y="756"/>
                </a:lnTo>
                <a:lnTo>
                  <a:pt x="4043" y="794"/>
                </a:lnTo>
                <a:lnTo>
                  <a:pt x="4073" y="834"/>
                </a:lnTo>
                <a:lnTo>
                  <a:pt x="4102" y="873"/>
                </a:lnTo>
                <a:lnTo>
                  <a:pt x="4130" y="915"/>
                </a:lnTo>
                <a:lnTo>
                  <a:pt x="4158" y="956"/>
                </a:lnTo>
                <a:lnTo>
                  <a:pt x="4185" y="999"/>
                </a:lnTo>
                <a:lnTo>
                  <a:pt x="4209" y="1042"/>
                </a:lnTo>
                <a:lnTo>
                  <a:pt x="4234" y="1086"/>
                </a:lnTo>
                <a:lnTo>
                  <a:pt x="4258" y="1130"/>
                </a:lnTo>
                <a:lnTo>
                  <a:pt x="4281" y="1175"/>
                </a:lnTo>
                <a:lnTo>
                  <a:pt x="4301" y="1221"/>
                </a:lnTo>
                <a:lnTo>
                  <a:pt x="4321" y="1267"/>
                </a:lnTo>
                <a:lnTo>
                  <a:pt x="4341" y="1314"/>
                </a:lnTo>
                <a:lnTo>
                  <a:pt x="4359" y="1361"/>
                </a:lnTo>
                <a:lnTo>
                  <a:pt x="4376" y="1409"/>
                </a:lnTo>
                <a:lnTo>
                  <a:pt x="4391" y="1458"/>
                </a:lnTo>
                <a:lnTo>
                  <a:pt x="4406" y="1507"/>
                </a:lnTo>
                <a:lnTo>
                  <a:pt x="4419" y="1555"/>
                </a:lnTo>
                <a:lnTo>
                  <a:pt x="4432" y="1606"/>
                </a:lnTo>
                <a:lnTo>
                  <a:pt x="4443" y="1656"/>
                </a:lnTo>
                <a:lnTo>
                  <a:pt x="4452" y="1707"/>
                </a:lnTo>
                <a:lnTo>
                  <a:pt x="4461" y="1758"/>
                </a:lnTo>
                <a:lnTo>
                  <a:pt x="4468" y="1810"/>
                </a:lnTo>
                <a:lnTo>
                  <a:pt x="4474" y="1862"/>
                </a:lnTo>
                <a:lnTo>
                  <a:pt x="4479" y="1913"/>
                </a:lnTo>
                <a:lnTo>
                  <a:pt x="4482" y="1967"/>
                </a:lnTo>
                <a:lnTo>
                  <a:pt x="4485" y="2020"/>
                </a:lnTo>
                <a:lnTo>
                  <a:pt x="4485" y="2073"/>
                </a:lnTo>
                <a:lnTo>
                  <a:pt x="4485" y="2127"/>
                </a:lnTo>
                <a:lnTo>
                  <a:pt x="4482" y="2180"/>
                </a:lnTo>
                <a:lnTo>
                  <a:pt x="4479" y="2233"/>
                </a:lnTo>
                <a:lnTo>
                  <a:pt x="4474" y="2287"/>
                </a:lnTo>
                <a:lnTo>
                  <a:pt x="4468" y="2338"/>
                </a:lnTo>
                <a:lnTo>
                  <a:pt x="4461" y="2390"/>
                </a:lnTo>
                <a:lnTo>
                  <a:pt x="4452" y="2442"/>
                </a:lnTo>
                <a:lnTo>
                  <a:pt x="4443" y="2493"/>
                </a:lnTo>
                <a:lnTo>
                  <a:pt x="4432" y="2543"/>
                </a:lnTo>
                <a:lnTo>
                  <a:pt x="4419" y="2593"/>
                </a:lnTo>
                <a:lnTo>
                  <a:pt x="4406" y="2642"/>
                </a:lnTo>
                <a:lnTo>
                  <a:pt x="4391" y="2691"/>
                </a:lnTo>
                <a:lnTo>
                  <a:pt x="4376" y="2740"/>
                </a:lnTo>
                <a:lnTo>
                  <a:pt x="4359" y="2788"/>
                </a:lnTo>
                <a:lnTo>
                  <a:pt x="4341" y="2836"/>
                </a:lnTo>
                <a:lnTo>
                  <a:pt x="4321" y="2882"/>
                </a:lnTo>
                <a:lnTo>
                  <a:pt x="4301" y="2929"/>
                </a:lnTo>
                <a:lnTo>
                  <a:pt x="4281" y="2975"/>
                </a:lnTo>
                <a:lnTo>
                  <a:pt x="4258" y="3020"/>
                </a:lnTo>
                <a:lnTo>
                  <a:pt x="4234" y="3064"/>
                </a:lnTo>
                <a:lnTo>
                  <a:pt x="4209" y="3109"/>
                </a:lnTo>
                <a:lnTo>
                  <a:pt x="4185" y="3152"/>
                </a:lnTo>
                <a:lnTo>
                  <a:pt x="4158" y="3194"/>
                </a:lnTo>
                <a:lnTo>
                  <a:pt x="4130" y="3236"/>
                </a:lnTo>
                <a:lnTo>
                  <a:pt x="4102" y="3276"/>
                </a:lnTo>
                <a:lnTo>
                  <a:pt x="4073" y="3317"/>
                </a:lnTo>
                <a:lnTo>
                  <a:pt x="4043" y="3357"/>
                </a:lnTo>
                <a:lnTo>
                  <a:pt x="4011" y="3395"/>
                </a:lnTo>
                <a:lnTo>
                  <a:pt x="3979" y="3434"/>
                </a:lnTo>
                <a:lnTo>
                  <a:pt x="3946" y="3471"/>
                </a:lnTo>
                <a:lnTo>
                  <a:pt x="3912" y="3507"/>
                </a:lnTo>
                <a:lnTo>
                  <a:pt x="3877" y="3544"/>
                </a:lnTo>
                <a:lnTo>
                  <a:pt x="3842" y="3578"/>
                </a:lnTo>
                <a:lnTo>
                  <a:pt x="3805" y="3612"/>
                </a:lnTo>
                <a:lnTo>
                  <a:pt x="3768" y="3645"/>
                </a:lnTo>
                <a:lnTo>
                  <a:pt x="3730" y="3678"/>
                </a:lnTo>
                <a:lnTo>
                  <a:pt x="3692" y="3709"/>
                </a:lnTo>
                <a:lnTo>
                  <a:pt x="3652" y="3739"/>
                </a:lnTo>
                <a:lnTo>
                  <a:pt x="3611" y="3769"/>
                </a:lnTo>
                <a:lnTo>
                  <a:pt x="3571" y="3797"/>
                </a:lnTo>
                <a:lnTo>
                  <a:pt x="3529" y="3825"/>
                </a:lnTo>
                <a:lnTo>
                  <a:pt x="3487" y="3851"/>
                </a:lnTo>
                <a:lnTo>
                  <a:pt x="3443" y="3877"/>
                </a:lnTo>
                <a:lnTo>
                  <a:pt x="3399" y="3901"/>
                </a:lnTo>
                <a:lnTo>
                  <a:pt x="3355" y="3925"/>
                </a:lnTo>
                <a:lnTo>
                  <a:pt x="3311" y="3947"/>
                </a:lnTo>
                <a:lnTo>
                  <a:pt x="3264" y="3968"/>
                </a:lnTo>
                <a:lnTo>
                  <a:pt x="3218" y="3989"/>
                </a:lnTo>
                <a:lnTo>
                  <a:pt x="3172" y="4008"/>
                </a:lnTo>
                <a:lnTo>
                  <a:pt x="3124" y="4026"/>
                </a:lnTo>
                <a:lnTo>
                  <a:pt x="3076" y="4043"/>
                </a:lnTo>
                <a:lnTo>
                  <a:pt x="3028" y="4059"/>
                </a:lnTo>
                <a:lnTo>
                  <a:pt x="2980" y="4073"/>
                </a:lnTo>
                <a:lnTo>
                  <a:pt x="2929" y="4087"/>
                </a:lnTo>
                <a:lnTo>
                  <a:pt x="2879" y="4099"/>
                </a:lnTo>
                <a:lnTo>
                  <a:pt x="2829" y="4109"/>
                </a:lnTo>
                <a:lnTo>
                  <a:pt x="2779" y="4120"/>
                </a:lnTo>
                <a:lnTo>
                  <a:pt x="2728" y="4128"/>
                </a:lnTo>
                <a:lnTo>
                  <a:pt x="2675" y="4135"/>
                </a:lnTo>
                <a:lnTo>
                  <a:pt x="2624" y="4140"/>
                </a:lnTo>
                <a:lnTo>
                  <a:pt x="2571" y="4145"/>
                </a:lnTo>
                <a:lnTo>
                  <a:pt x="2519" y="4149"/>
                </a:lnTo>
                <a:lnTo>
                  <a:pt x="2465" y="4151"/>
                </a:lnTo>
                <a:lnTo>
                  <a:pt x="2412" y="41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0" name="KSO_Shape"/>
          <p:cNvSpPr>
            <a:spLocks/>
          </p:cNvSpPr>
          <p:nvPr/>
        </p:nvSpPr>
        <p:spPr bwMode="auto">
          <a:xfrm>
            <a:off x="1343472" y="5013176"/>
            <a:ext cx="253142" cy="234578"/>
          </a:xfrm>
          <a:custGeom>
            <a:avLst/>
            <a:gdLst>
              <a:gd name="T0" fmla="*/ 243916880 w 4485"/>
              <a:gd name="T1" fmla="*/ 226430762 h 4152"/>
              <a:gd name="T2" fmla="*/ 416390525 w 4485"/>
              <a:gd name="T3" fmla="*/ 637005444 h 4152"/>
              <a:gd name="T4" fmla="*/ 455359562 w 4485"/>
              <a:gd name="T5" fmla="*/ 636282657 h 4152"/>
              <a:gd name="T6" fmla="*/ 487653241 w 4485"/>
              <a:gd name="T7" fmla="*/ 631764816 h 4152"/>
              <a:gd name="T8" fmla="*/ 518864659 w 4485"/>
              <a:gd name="T9" fmla="*/ 623271648 h 4152"/>
              <a:gd name="T10" fmla="*/ 548271742 w 4485"/>
              <a:gd name="T11" fmla="*/ 611344393 h 4152"/>
              <a:gd name="T12" fmla="*/ 575874492 w 4485"/>
              <a:gd name="T13" fmla="*/ 595803631 h 4152"/>
              <a:gd name="T14" fmla="*/ 601132201 w 4485"/>
              <a:gd name="T15" fmla="*/ 577370872 h 4152"/>
              <a:gd name="T16" fmla="*/ 624044445 w 4485"/>
              <a:gd name="T17" fmla="*/ 555866269 h 4152"/>
              <a:gd name="T18" fmla="*/ 644250612 w 4485"/>
              <a:gd name="T19" fmla="*/ 531831914 h 4152"/>
              <a:gd name="T20" fmla="*/ 661389666 w 4485"/>
              <a:gd name="T21" fmla="*/ 505448077 h 4152"/>
              <a:gd name="T22" fmla="*/ 675462030 w 4485"/>
              <a:gd name="T23" fmla="*/ 477076577 h 4152"/>
              <a:gd name="T24" fmla="*/ 686286763 w 4485"/>
              <a:gd name="T25" fmla="*/ 446716988 h 4152"/>
              <a:gd name="T26" fmla="*/ 692962120 w 4485"/>
              <a:gd name="T27" fmla="*/ 414731130 h 4152"/>
              <a:gd name="T28" fmla="*/ 695848716 w 4485"/>
              <a:gd name="T29" fmla="*/ 381480395 h 4152"/>
              <a:gd name="T30" fmla="*/ 695307161 w 4485"/>
              <a:gd name="T31" fmla="*/ 354554468 h 4152"/>
              <a:gd name="T32" fmla="*/ 690797174 w 4485"/>
              <a:gd name="T33" fmla="*/ 322026519 h 4152"/>
              <a:gd name="T34" fmla="*/ 682498000 w 4485"/>
              <a:gd name="T35" fmla="*/ 290763447 h 4152"/>
              <a:gd name="T36" fmla="*/ 670229970 w 4485"/>
              <a:gd name="T37" fmla="*/ 261307767 h 4152"/>
              <a:gd name="T38" fmla="*/ 654894826 w 4485"/>
              <a:gd name="T39" fmla="*/ 233659054 h 4152"/>
              <a:gd name="T40" fmla="*/ 636673512 w 4485"/>
              <a:gd name="T41" fmla="*/ 208359396 h 4152"/>
              <a:gd name="T42" fmla="*/ 615204565 w 4485"/>
              <a:gd name="T43" fmla="*/ 185409221 h 4152"/>
              <a:gd name="T44" fmla="*/ 591390154 w 4485"/>
              <a:gd name="T45" fmla="*/ 165169495 h 4152"/>
              <a:gd name="T46" fmla="*/ 565049759 w 4485"/>
              <a:gd name="T47" fmla="*/ 148002038 h 4152"/>
              <a:gd name="T48" fmla="*/ 536725361 w 4485"/>
              <a:gd name="T49" fmla="*/ 133726152 h 4152"/>
              <a:gd name="T50" fmla="*/ 506596629 w 4485"/>
              <a:gd name="T51" fmla="*/ 123244896 h 4152"/>
              <a:gd name="T52" fmla="*/ 474844080 w 4485"/>
              <a:gd name="T53" fmla="*/ 116377573 h 4152"/>
              <a:gd name="T54" fmla="*/ 441828753 w 4485"/>
              <a:gd name="T55" fmla="*/ 113305729 h 4152"/>
              <a:gd name="T56" fmla="*/ 435153395 w 4485"/>
              <a:gd name="T57" fmla="*/ 0 h 4152"/>
              <a:gd name="T58" fmla="*/ 482601699 w 4485"/>
              <a:gd name="T59" fmla="*/ 2891572 h 4152"/>
              <a:gd name="T60" fmla="*/ 528426187 w 4485"/>
              <a:gd name="T61" fmla="*/ 11746133 h 4152"/>
              <a:gd name="T62" fmla="*/ 572266247 w 4485"/>
              <a:gd name="T63" fmla="*/ 26203140 h 4152"/>
              <a:gd name="T64" fmla="*/ 613219712 w 4485"/>
              <a:gd name="T65" fmla="*/ 45358261 h 4152"/>
              <a:gd name="T66" fmla="*/ 651467100 w 4485"/>
              <a:gd name="T67" fmla="*/ 69212345 h 4152"/>
              <a:gd name="T68" fmla="*/ 686467281 w 4485"/>
              <a:gd name="T69" fmla="*/ 97403149 h 4152"/>
              <a:gd name="T70" fmla="*/ 717858793 w 4485"/>
              <a:gd name="T71" fmla="*/ 129569704 h 4152"/>
              <a:gd name="T72" fmla="*/ 745100930 w 4485"/>
              <a:gd name="T73" fmla="*/ 165350192 h 4152"/>
              <a:gd name="T74" fmla="*/ 768193692 w 4485"/>
              <a:gd name="T75" fmla="*/ 204203373 h 4152"/>
              <a:gd name="T76" fmla="*/ 786415431 w 4485"/>
              <a:gd name="T77" fmla="*/ 245947276 h 4152"/>
              <a:gd name="T78" fmla="*/ 799585204 w 4485"/>
              <a:gd name="T79" fmla="*/ 290221357 h 4152"/>
              <a:gd name="T80" fmla="*/ 807162729 w 4485"/>
              <a:gd name="T81" fmla="*/ 336483527 h 4152"/>
              <a:gd name="T82" fmla="*/ 809147157 w 4485"/>
              <a:gd name="T83" fmla="*/ 374613497 h 4152"/>
              <a:gd name="T84" fmla="*/ 806080043 w 4485"/>
              <a:gd name="T85" fmla="*/ 422501936 h 4152"/>
              <a:gd name="T86" fmla="*/ 797240164 w 4485"/>
              <a:gd name="T87" fmla="*/ 468582984 h 4152"/>
              <a:gd name="T88" fmla="*/ 783167799 w 4485"/>
              <a:gd name="T89" fmla="*/ 512495672 h 4152"/>
              <a:gd name="T90" fmla="*/ 763863799 w 4485"/>
              <a:gd name="T91" fmla="*/ 553697910 h 4152"/>
              <a:gd name="T92" fmla="*/ 740049388 w 4485"/>
              <a:gd name="T93" fmla="*/ 592008576 h 4152"/>
              <a:gd name="T94" fmla="*/ 711905084 w 4485"/>
              <a:gd name="T95" fmla="*/ 627246974 h 4152"/>
              <a:gd name="T96" fmla="*/ 679791923 w 4485"/>
              <a:gd name="T97" fmla="*/ 658690743 h 4152"/>
              <a:gd name="T98" fmla="*/ 644250612 w 4485"/>
              <a:gd name="T99" fmla="*/ 686158760 h 4152"/>
              <a:gd name="T100" fmla="*/ 605281575 w 4485"/>
              <a:gd name="T101" fmla="*/ 709289632 h 4152"/>
              <a:gd name="T102" fmla="*/ 563606462 w 4485"/>
              <a:gd name="T103" fmla="*/ 727541694 h 4152"/>
              <a:gd name="T104" fmla="*/ 519405789 w 4485"/>
              <a:gd name="T105" fmla="*/ 740733400 h 4152"/>
              <a:gd name="T106" fmla="*/ 473400783 w 4485"/>
              <a:gd name="T107" fmla="*/ 748142813 h 4152"/>
              <a:gd name="T108" fmla="*/ 435153395 w 4485"/>
              <a:gd name="T109" fmla="*/ 750311173 h 41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85" h="4152">
                <a:moveTo>
                  <a:pt x="1352" y="2899"/>
                </a:moveTo>
                <a:lnTo>
                  <a:pt x="0" y="2899"/>
                </a:lnTo>
                <a:lnTo>
                  <a:pt x="939" y="2073"/>
                </a:lnTo>
                <a:lnTo>
                  <a:pt x="0" y="1253"/>
                </a:lnTo>
                <a:lnTo>
                  <a:pt x="1352" y="1253"/>
                </a:lnTo>
                <a:lnTo>
                  <a:pt x="2292" y="2073"/>
                </a:lnTo>
                <a:lnTo>
                  <a:pt x="1352" y="2899"/>
                </a:lnTo>
                <a:close/>
                <a:moveTo>
                  <a:pt x="2412" y="4152"/>
                </a:moveTo>
                <a:lnTo>
                  <a:pt x="2308" y="4152"/>
                </a:lnTo>
                <a:lnTo>
                  <a:pt x="2308" y="3525"/>
                </a:lnTo>
                <a:lnTo>
                  <a:pt x="2412" y="3525"/>
                </a:lnTo>
                <a:lnTo>
                  <a:pt x="2449" y="3525"/>
                </a:lnTo>
                <a:lnTo>
                  <a:pt x="2486" y="3524"/>
                </a:lnTo>
                <a:lnTo>
                  <a:pt x="2524" y="3521"/>
                </a:lnTo>
                <a:lnTo>
                  <a:pt x="2560" y="3518"/>
                </a:lnTo>
                <a:lnTo>
                  <a:pt x="2596" y="3513"/>
                </a:lnTo>
                <a:lnTo>
                  <a:pt x="2632" y="3509"/>
                </a:lnTo>
                <a:lnTo>
                  <a:pt x="2668" y="3503"/>
                </a:lnTo>
                <a:lnTo>
                  <a:pt x="2703" y="3496"/>
                </a:lnTo>
                <a:lnTo>
                  <a:pt x="2738" y="3488"/>
                </a:lnTo>
                <a:lnTo>
                  <a:pt x="2773" y="3479"/>
                </a:lnTo>
                <a:lnTo>
                  <a:pt x="2808" y="3470"/>
                </a:lnTo>
                <a:lnTo>
                  <a:pt x="2842" y="3460"/>
                </a:lnTo>
                <a:lnTo>
                  <a:pt x="2876" y="3449"/>
                </a:lnTo>
                <a:lnTo>
                  <a:pt x="2910" y="3437"/>
                </a:lnTo>
                <a:lnTo>
                  <a:pt x="2942" y="3425"/>
                </a:lnTo>
                <a:lnTo>
                  <a:pt x="2975" y="3412"/>
                </a:lnTo>
                <a:lnTo>
                  <a:pt x="3007" y="3398"/>
                </a:lnTo>
                <a:lnTo>
                  <a:pt x="3039" y="3383"/>
                </a:lnTo>
                <a:lnTo>
                  <a:pt x="3070" y="3366"/>
                </a:lnTo>
                <a:lnTo>
                  <a:pt x="3102" y="3350"/>
                </a:lnTo>
                <a:lnTo>
                  <a:pt x="3132" y="3334"/>
                </a:lnTo>
                <a:lnTo>
                  <a:pt x="3163" y="3315"/>
                </a:lnTo>
                <a:lnTo>
                  <a:pt x="3192" y="3297"/>
                </a:lnTo>
                <a:lnTo>
                  <a:pt x="3221" y="3278"/>
                </a:lnTo>
                <a:lnTo>
                  <a:pt x="3249" y="3258"/>
                </a:lnTo>
                <a:lnTo>
                  <a:pt x="3278" y="3237"/>
                </a:lnTo>
                <a:lnTo>
                  <a:pt x="3305" y="3216"/>
                </a:lnTo>
                <a:lnTo>
                  <a:pt x="3332" y="3195"/>
                </a:lnTo>
                <a:lnTo>
                  <a:pt x="3358" y="3172"/>
                </a:lnTo>
                <a:lnTo>
                  <a:pt x="3384" y="3148"/>
                </a:lnTo>
                <a:lnTo>
                  <a:pt x="3410" y="3125"/>
                </a:lnTo>
                <a:lnTo>
                  <a:pt x="3434" y="3100"/>
                </a:lnTo>
                <a:lnTo>
                  <a:pt x="3459" y="3076"/>
                </a:lnTo>
                <a:lnTo>
                  <a:pt x="3483" y="3050"/>
                </a:lnTo>
                <a:lnTo>
                  <a:pt x="3505" y="3025"/>
                </a:lnTo>
                <a:lnTo>
                  <a:pt x="3529" y="2998"/>
                </a:lnTo>
                <a:lnTo>
                  <a:pt x="3550" y="2971"/>
                </a:lnTo>
                <a:lnTo>
                  <a:pt x="3571" y="2943"/>
                </a:lnTo>
                <a:lnTo>
                  <a:pt x="3592" y="2915"/>
                </a:lnTo>
                <a:lnTo>
                  <a:pt x="3611" y="2886"/>
                </a:lnTo>
                <a:lnTo>
                  <a:pt x="3630" y="2857"/>
                </a:lnTo>
                <a:lnTo>
                  <a:pt x="3649" y="2828"/>
                </a:lnTo>
                <a:lnTo>
                  <a:pt x="3666" y="2797"/>
                </a:lnTo>
                <a:lnTo>
                  <a:pt x="3684" y="2767"/>
                </a:lnTo>
                <a:lnTo>
                  <a:pt x="3700" y="2735"/>
                </a:lnTo>
                <a:lnTo>
                  <a:pt x="3715" y="2704"/>
                </a:lnTo>
                <a:lnTo>
                  <a:pt x="3730" y="2671"/>
                </a:lnTo>
                <a:lnTo>
                  <a:pt x="3744" y="2640"/>
                </a:lnTo>
                <a:lnTo>
                  <a:pt x="3758" y="2607"/>
                </a:lnTo>
                <a:lnTo>
                  <a:pt x="3771" y="2573"/>
                </a:lnTo>
                <a:lnTo>
                  <a:pt x="3783" y="2540"/>
                </a:lnTo>
                <a:lnTo>
                  <a:pt x="3793" y="2506"/>
                </a:lnTo>
                <a:lnTo>
                  <a:pt x="3804" y="2472"/>
                </a:lnTo>
                <a:lnTo>
                  <a:pt x="3813" y="2437"/>
                </a:lnTo>
                <a:lnTo>
                  <a:pt x="3821" y="2402"/>
                </a:lnTo>
                <a:lnTo>
                  <a:pt x="3829" y="2367"/>
                </a:lnTo>
                <a:lnTo>
                  <a:pt x="3835" y="2331"/>
                </a:lnTo>
                <a:lnTo>
                  <a:pt x="3841" y="2295"/>
                </a:lnTo>
                <a:lnTo>
                  <a:pt x="3847" y="2259"/>
                </a:lnTo>
                <a:lnTo>
                  <a:pt x="3850" y="2222"/>
                </a:lnTo>
                <a:lnTo>
                  <a:pt x="3854" y="2185"/>
                </a:lnTo>
                <a:lnTo>
                  <a:pt x="3856" y="2148"/>
                </a:lnTo>
                <a:lnTo>
                  <a:pt x="3857" y="2111"/>
                </a:lnTo>
                <a:lnTo>
                  <a:pt x="3858" y="2073"/>
                </a:lnTo>
                <a:lnTo>
                  <a:pt x="3857" y="2036"/>
                </a:lnTo>
                <a:lnTo>
                  <a:pt x="3856" y="1999"/>
                </a:lnTo>
                <a:lnTo>
                  <a:pt x="3854" y="1962"/>
                </a:lnTo>
                <a:lnTo>
                  <a:pt x="3850" y="1925"/>
                </a:lnTo>
                <a:lnTo>
                  <a:pt x="3847" y="1889"/>
                </a:lnTo>
                <a:lnTo>
                  <a:pt x="3841" y="1853"/>
                </a:lnTo>
                <a:lnTo>
                  <a:pt x="3835" y="1817"/>
                </a:lnTo>
                <a:lnTo>
                  <a:pt x="3829" y="1782"/>
                </a:lnTo>
                <a:lnTo>
                  <a:pt x="3821" y="1747"/>
                </a:lnTo>
                <a:lnTo>
                  <a:pt x="3813" y="1712"/>
                </a:lnTo>
                <a:lnTo>
                  <a:pt x="3804" y="1677"/>
                </a:lnTo>
                <a:lnTo>
                  <a:pt x="3793" y="1643"/>
                </a:lnTo>
                <a:lnTo>
                  <a:pt x="3783" y="1609"/>
                </a:lnTo>
                <a:lnTo>
                  <a:pt x="3771" y="1576"/>
                </a:lnTo>
                <a:lnTo>
                  <a:pt x="3758" y="1543"/>
                </a:lnTo>
                <a:lnTo>
                  <a:pt x="3744" y="1510"/>
                </a:lnTo>
                <a:lnTo>
                  <a:pt x="3730" y="1479"/>
                </a:lnTo>
                <a:lnTo>
                  <a:pt x="3715" y="1446"/>
                </a:lnTo>
                <a:lnTo>
                  <a:pt x="3700" y="1414"/>
                </a:lnTo>
                <a:lnTo>
                  <a:pt x="3684" y="1384"/>
                </a:lnTo>
                <a:lnTo>
                  <a:pt x="3666" y="1354"/>
                </a:lnTo>
                <a:lnTo>
                  <a:pt x="3649" y="1323"/>
                </a:lnTo>
                <a:lnTo>
                  <a:pt x="3630" y="1293"/>
                </a:lnTo>
                <a:lnTo>
                  <a:pt x="3611" y="1264"/>
                </a:lnTo>
                <a:lnTo>
                  <a:pt x="3592" y="1236"/>
                </a:lnTo>
                <a:lnTo>
                  <a:pt x="3571" y="1208"/>
                </a:lnTo>
                <a:lnTo>
                  <a:pt x="3550" y="1180"/>
                </a:lnTo>
                <a:lnTo>
                  <a:pt x="3529" y="1153"/>
                </a:lnTo>
                <a:lnTo>
                  <a:pt x="3505" y="1126"/>
                </a:lnTo>
                <a:lnTo>
                  <a:pt x="3483" y="1101"/>
                </a:lnTo>
                <a:lnTo>
                  <a:pt x="3459" y="1075"/>
                </a:lnTo>
                <a:lnTo>
                  <a:pt x="3434" y="1051"/>
                </a:lnTo>
                <a:lnTo>
                  <a:pt x="3410" y="1026"/>
                </a:lnTo>
                <a:lnTo>
                  <a:pt x="3384" y="1003"/>
                </a:lnTo>
                <a:lnTo>
                  <a:pt x="3358" y="979"/>
                </a:lnTo>
                <a:lnTo>
                  <a:pt x="3332" y="957"/>
                </a:lnTo>
                <a:lnTo>
                  <a:pt x="3305" y="935"/>
                </a:lnTo>
                <a:lnTo>
                  <a:pt x="3278" y="914"/>
                </a:lnTo>
                <a:lnTo>
                  <a:pt x="3249" y="893"/>
                </a:lnTo>
                <a:lnTo>
                  <a:pt x="3221" y="873"/>
                </a:lnTo>
                <a:lnTo>
                  <a:pt x="3192" y="855"/>
                </a:lnTo>
                <a:lnTo>
                  <a:pt x="3163" y="836"/>
                </a:lnTo>
                <a:lnTo>
                  <a:pt x="3132" y="819"/>
                </a:lnTo>
                <a:lnTo>
                  <a:pt x="3102" y="801"/>
                </a:lnTo>
                <a:lnTo>
                  <a:pt x="3070" y="785"/>
                </a:lnTo>
                <a:lnTo>
                  <a:pt x="3039" y="770"/>
                </a:lnTo>
                <a:lnTo>
                  <a:pt x="3007" y="754"/>
                </a:lnTo>
                <a:lnTo>
                  <a:pt x="2975" y="740"/>
                </a:lnTo>
                <a:lnTo>
                  <a:pt x="2942" y="728"/>
                </a:lnTo>
                <a:lnTo>
                  <a:pt x="2910" y="715"/>
                </a:lnTo>
                <a:lnTo>
                  <a:pt x="2876" y="703"/>
                </a:lnTo>
                <a:lnTo>
                  <a:pt x="2842" y="691"/>
                </a:lnTo>
                <a:lnTo>
                  <a:pt x="2808" y="682"/>
                </a:lnTo>
                <a:lnTo>
                  <a:pt x="2773" y="673"/>
                </a:lnTo>
                <a:lnTo>
                  <a:pt x="2738" y="664"/>
                </a:lnTo>
                <a:lnTo>
                  <a:pt x="2703" y="657"/>
                </a:lnTo>
                <a:lnTo>
                  <a:pt x="2668" y="650"/>
                </a:lnTo>
                <a:lnTo>
                  <a:pt x="2632" y="644"/>
                </a:lnTo>
                <a:lnTo>
                  <a:pt x="2596" y="639"/>
                </a:lnTo>
                <a:lnTo>
                  <a:pt x="2560" y="634"/>
                </a:lnTo>
                <a:lnTo>
                  <a:pt x="2524" y="631"/>
                </a:lnTo>
                <a:lnTo>
                  <a:pt x="2486" y="629"/>
                </a:lnTo>
                <a:lnTo>
                  <a:pt x="2449" y="627"/>
                </a:lnTo>
                <a:lnTo>
                  <a:pt x="2412" y="627"/>
                </a:lnTo>
                <a:lnTo>
                  <a:pt x="2308" y="627"/>
                </a:lnTo>
                <a:lnTo>
                  <a:pt x="2308" y="0"/>
                </a:lnTo>
                <a:lnTo>
                  <a:pt x="2412" y="0"/>
                </a:lnTo>
                <a:lnTo>
                  <a:pt x="2465" y="1"/>
                </a:lnTo>
                <a:lnTo>
                  <a:pt x="2519" y="2"/>
                </a:lnTo>
                <a:lnTo>
                  <a:pt x="2571" y="6"/>
                </a:lnTo>
                <a:lnTo>
                  <a:pt x="2624" y="11"/>
                </a:lnTo>
                <a:lnTo>
                  <a:pt x="2675" y="16"/>
                </a:lnTo>
                <a:lnTo>
                  <a:pt x="2728" y="25"/>
                </a:lnTo>
                <a:lnTo>
                  <a:pt x="2779" y="33"/>
                </a:lnTo>
                <a:lnTo>
                  <a:pt x="2829" y="42"/>
                </a:lnTo>
                <a:lnTo>
                  <a:pt x="2879" y="54"/>
                </a:lnTo>
                <a:lnTo>
                  <a:pt x="2929" y="65"/>
                </a:lnTo>
                <a:lnTo>
                  <a:pt x="2980" y="79"/>
                </a:lnTo>
                <a:lnTo>
                  <a:pt x="3028" y="93"/>
                </a:lnTo>
                <a:lnTo>
                  <a:pt x="3076" y="110"/>
                </a:lnTo>
                <a:lnTo>
                  <a:pt x="3124" y="126"/>
                </a:lnTo>
                <a:lnTo>
                  <a:pt x="3172" y="145"/>
                </a:lnTo>
                <a:lnTo>
                  <a:pt x="3218" y="163"/>
                </a:lnTo>
                <a:lnTo>
                  <a:pt x="3264" y="183"/>
                </a:lnTo>
                <a:lnTo>
                  <a:pt x="3311" y="205"/>
                </a:lnTo>
                <a:lnTo>
                  <a:pt x="3355" y="227"/>
                </a:lnTo>
                <a:lnTo>
                  <a:pt x="3399" y="251"/>
                </a:lnTo>
                <a:lnTo>
                  <a:pt x="3443" y="275"/>
                </a:lnTo>
                <a:lnTo>
                  <a:pt x="3487" y="301"/>
                </a:lnTo>
                <a:lnTo>
                  <a:pt x="3529" y="327"/>
                </a:lnTo>
                <a:lnTo>
                  <a:pt x="3571" y="355"/>
                </a:lnTo>
                <a:lnTo>
                  <a:pt x="3611" y="383"/>
                </a:lnTo>
                <a:lnTo>
                  <a:pt x="3652" y="413"/>
                </a:lnTo>
                <a:lnTo>
                  <a:pt x="3692" y="443"/>
                </a:lnTo>
                <a:lnTo>
                  <a:pt x="3730" y="473"/>
                </a:lnTo>
                <a:lnTo>
                  <a:pt x="3768" y="506"/>
                </a:lnTo>
                <a:lnTo>
                  <a:pt x="3805" y="539"/>
                </a:lnTo>
                <a:lnTo>
                  <a:pt x="3842" y="573"/>
                </a:lnTo>
                <a:lnTo>
                  <a:pt x="3877" y="608"/>
                </a:lnTo>
                <a:lnTo>
                  <a:pt x="3912" y="644"/>
                </a:lnTo>
                <a:lnTo>
                  <a:pt x="3946" y="680"/>
                </a:lnTo>
                <a:lnTo>
                  <a:pt x="3979" y="717"/>
                </a:lnTo>
                <a:lnTo>
                  <a:pt x="4011" y="756"/>
                </a:lnTo>
                <a:lnTo>
                  <a:pt x="4043" y="794"/>
                </a:lnTo>
                <a:lnTo>
                  <a:pt x="4073" y="834"/>
                </a:lnTo>
                <a:lnTo>
                  <a:pt x="4102" y="873"/>
                </a:lnTo>
                <a:lnTo>
                  <a:pt x="4130" y="915"/>
                </a:lnTo>
                <a:lnTo>
                  <a:pt x="4158" y="956"/>
                </a:lnTo>
                <a:lnTo>
                  <a:pt x="4185" y="999"/>
                </a:lnTo>
                <a:lnTo>
                  <a:pt x="4209" y="1042"/>
                </a:lnTo>
                <a:lnTo>
                  <a:pt x="4234" y="1086"/>
                </a:lnTo>
                <a:lnTo>
                  <a:pt x="4258" y="1130"/>
                </a:lnTo>
                <a:lnTo>
                  <a:pt x="4281" y="1175"/>
                </a:lnTo>
                <a:lnTo>
                  <a:pt x="4301" y="1221"/>
                </a:lnTo>
                <a:lnTo>
                  <a:pt x="4321" y="1267"/>
                </a:lnTo>
                <a:lnTo>
                  <a:pt x="4341" y="1314"/>
                </a:lnTo>
                <a:lnTo>
                  <a:pt x="4359" y="1361"/>
                </a:lnTo>
                <a:lnTo>
                  <a:pt x="4376" y="1409"/>
                </a:lnTo>
                <a:lnTo>
                  <a:pt x="4391" y="1458"/>
                </a:lnTo>
                <a:lnTo>
                  <a:pt x="4406" y="1507"/>
                </a:lnTo>
                <a:lnTo>
                  <a:pt x="4419" y="1555"/>
                </a:lnTo>
                <a:lnTo>
                  <a:pt x="4432" y="1606"/>
                </a:lnTo>
                <a:lnTo>
                  <a:pt x="4443" y="1656"/>
                </a:lnTo>
                <a:lnTo>
                  <a:pt x="4452" y="1707"/>
                </a:lnTo>
                <a:lnTo>
                  <a:pt x="4461" y="1758"/>
                </a:lnTo>
                <a:lnTo>
                  <a:pt x="4468" y="1810"/>
                </a:lnTo>
                <a:lnTo>
                  <a:pt x="4474" y="1862"/>
                </a:lnTo>
                <a:lnTo>
                  <a:pt x="4479" y="1913"/>
                </a:lnTo>
                <a:lnTo>
                  <a:pt x="4482" y="1967"/>
                </a:lnTo>
                <a:lnTo>
                  <a:pt x="4485" y="2020"/>
                </a:lnTo>
                <a:lnTo>
                  <a:pt x="4485" y="2073"/>
                </a:lnTo>
                <a:lnTo>
                  <a:pt x="4485" y="2127"/>
                </a:lnTo>
                <a:lnTo>
                  <a:pt x="4482" y="2180"/>
                </a:lnTo>
                <a:lnTo>
                  <a:pt x="4479" y="2233"/>
                </a:lnTo>
                <a:lnTo>
                  <a:pt x="4474" y="2287"/>
                </a:lnTo>
                <a:lnTo>
                  <a:pt x="4468" y="2338"/>
                </a:lnTo>
                <a:lnTo>
                  <a:pt x="4461" y="2390"/>
                </a:lnTo>
                <a:lnTo>
                  <a:pt x="4452" y="2442"/>
                </a:lnTo>
                <a:lnTo>
                  <a:pt x="4443" y="2493"/>
                </a:lnTo>
                <a:lnTo>
                  <a:pt x="4432" y="2543"/>
                </a:lnTo>
                <a:lnTo>
                  <a:pt x="4419" y="2593"/>
                </a:lnTo>
                <a:lnTo>
                  <a:pt x="4406" y="2642"/>
                </a:lnTo>
                <a:lnTo>
                  <a:pt x="4391" y="2691"/>
                </a:lnTo>
                <a:lnTo>
                  <a:pt x="4376" y="2740"/>
                </a:lnTo>
                <a:lnTo>
                  <a:pt x="4359" y="2788"/>
                </a:lnTo>
                <a:lnTo>
                  <a:pt x="4341" y="2836"/>
                </a:lnTo>
                <a:lnTo>
                  <a:pt x="4321" y="2882"/>
                </a:lnTo>
                <a:lnTo>
                  <a:pt x="4301" y="2929"/>
                </a:lnTo>
                <a:lnTo>
                  <a:pt x="4281" y="2975"/>
                </a:lnTo>
                <a:lnTo>
                  <a:pt x="4258" y="3020"/>
                </a:lnTo>
                <a:lnTo>
                  <a:pt x="4234" y="3064"/>
                </a:lnTo>
                <a:lnTo>
                  <a:pt x="4209" y="3109"/>
                </a:lnTo>
                <a:lnTo>
                  <a:pt x="4185" y="3152"/>
                </a:lnTo>
                <a:lnTo>
                  <a:pt x="4158" y="3194"/>
                </a:lnTo>
                <a:lnTo>
                  <a:pt x="4130" y="3236"/>
                </a:lnTo>
                <a:lnTo>
                  <a:pt x="4102" y="3276"/>
                </a:lnTo>
                <a:lnTo>
                  <a:pt x="4073" y="3317"/>
                </a:lnTo>
                <a:lnTo>
                  <a:pt x="4043" y="3357"/>
                </a:lnTo>
                <a:lnTo>
                  <a:pt x="4011" y="3395"/>
                </a:lnTo>
                <a:lnTo>
                  <a:pt x="3979" y="3434"/>
                </a:lnTo>
                <a:lnTo>
                  <a:pt x="3946" y="3471"/>
                </a:lnTo>
                <a:lnTo>
                  <a:pt x="3912" y="3507"/>
                </a:lnTo>
                <a:lnTo>
                  <a:pt x="3877" y="3544"/>
                </a:lnTo>
                <a:lnTo>
                  <a:pt x="3842" y="3578"/>
                </a:lnTo>
                <a:lnTo>
                  <a:pt x="3805" y="3612"/>
                </a:lnTo>
                <a:lnTo>
                  <a:pt x="3768" y="3645"/>
                </a:lnTo>
                <a:lnTo>
                  <a:pt x="3730" y="3678"/>
                </a:lnTo>
                <a:lnTo>
                  <a:pt x="3692" y="3709"/>
                </a:lnTo>
                <a:lnTo>
                  <a:pt x="3652" y="3739"/>
                </a:lnTo>
                <a:lnTo>
                  <a:pt x="3611" y="3769"/>
                </a:lnTo>
                <a:lnTo>
                  <a:pt x="3571" y="3797"/>
                </a:lnTo>
                <a:lnTo>
                  <a:pt x="3529" y="3825"/>
                </a:lnTo>
                <a:lnTo>
                  <a:pt x="3487" y="3851"/>
                </a:lnTo>
                <a:lnTo>
                  <a:pt x="3443" y="3877"/>
                </a:lnTo>
                <a:lnTo>
                  <a:pt x="3399" y="3901"/>
                </a:lnTo>
                <a:lnTo>
                  <a:pt x="3355" y="3925"/>
                </a:lnTo>
                <a:lnTo>
                  <a:pt x="3311" y="3947"/>
                </a:lnTo>
                <a:lnTo>
                  <a:pt x="3264" y="3968"/>
                </a:lnTo>
                <a:lnTo>
                  <a:pt x="3218" y="3989"/>
                </a:lnTo>
                <a:lnTo>
                  <a:pt x="3172" y="4008"/>
                </a:lnTo>
                <a:lnTo>
                  <a:pt x="3124" y="4026"/>
                </a:lnTo>
                <a:lnTo>
                  <a:pt x="3076" y="4043"/>
                </a:lnTo>
                <a:lnTo>
                  <a:pt x="3028" y="4059"/>
                </a:lnTo>
                <a:lnTo>
                  <a:pt x="2980" y="4073"/>
                </a:lnTo>
                <a:lnTo>
                  <a:pt x="2929" y="4087"/>
                </a:lnTo>
                <a:lnTo>
                  <a:pt x="2879" y="4099"/>
                </a:lnTo>
                <a:lnTo>
                  <a:pt x="2829" y="4109"/>
                </a:lnTo>
                <a:lnTo>
                  <a:pt x="2779" y="4120"/>
                </a:lnTo>
                <a:lnTo>
                  <a:pt x="2728" y="4128"/>
                </a:lnTo>
                <a:lnTo>
                  <a:pt x="2675" y="4135"/>
                </a:lnTo>
                <a:lnTo>
                  <a:pt x="2624" y="4140"/>
                </a:lnTo>
                <a:lnTo>
                  <a:pt x="2571" y="4145"/>
                </a:lnTo>
                <a:lnTo>
                  <a:pt x="2519" y="4149"/>
                </a:lnTo>
                <a:lnTo>
                  <a:pt x="2465" y="4151"/>
                </a:lnTo>
                <a:lnTo>
                  <a:pt x="2412" y="41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8745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35560" y="2454276"/>
            <a:ext cx="2723823" cy="3192282"/>
            <a:chOff x="2135560" y="2454276"/>
            <a:chExt cx="2723823" cy="3192282"/>
          </a:xfrm>
        </p:grpSpPr>
        <p:sp>
          <p:nvSpPr>
            <p:cNvPr id="13" name="椭圆 1"/>
            <p:cNvSpPr>
              <a:spLocks noChangeArrowheads="1"/>
            </p:cNvSpPr>
            <p:nvPr/>
          </p:nvSpPr>
          <p:spPr bwMode="auto">
            <a:xfrm>
              <a:off x="2648398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23"/>
            <p:cNvSpPr>
              <a:spLocks/>
            </p:cNvSpPr>
            <p:nvPr/>
          </p:nvSpPr>
          <p:spPr bwMode="auto">
            <a:xfrm>
              <a:off x="2800798" y="3878263"/>
              <a:ext cx="1495425" cy="385762"/>
            </a:xfrm>
            <a:custGeom>
              <a:avLst/>
              <a:gdLst>
                <a:gd name="T0" fmla="*/ 0 w 1475400"/>
                <a:gd name="T1" fmla="*/ 0 h 386328"/>
                <a:gd name="T2" fmla="*/ 1515215 w 1475400"/>
                <a:gd name="T3" fmla="*/ 0 h 386328"/>
                <a:gd name="T4" fmla="*/ 1411250 w 1475400"/>
                <a:gd name="T5" fmla="*/ 122515 h 386328"/>
                <a:gd name="T6" fmla="*/ 757608 w 1475400"/>
                <a:gd name="T7" fmla="*/ 385762 h 386328"/>
                <a:gd name="T8" fmla="*/ 103965 w 1475400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400"/>
                <a:gd name="T16" fmla="*/ 0 h 386328"/>
                <a:gd name="T17" fmla="*/ 1475400 w 1475400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400" h="386328">
                  <a:moveTo>
                    <a:pt x="0" y="0"/>
                  </a:moveTo>
                  <a:lnTo>
                    <a:pt x="1475400" y="0"/>
                  </a:lnTo>
                  <a:lnTo>
                    <a:pt x="1374167" y="122695"/>
                  </a:lnTo>
                  <a:cubicBezTo>
                    <a:pt x="1211281" y="285581"/>
                    <a:pt x="986256" y="386328"/>
                    <a:pt x="737700" y="386328"/>
                  </a:cubicBezTo>
                  <a:cubicBezTo>
                    <a:pt x="489144" y="386328"/>
                    <a:pt x="264119" y="285581"/>
                    <a:pt x="101233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457746" y="4437112"/>
              <a:ext cx="2079450" cy="36004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kern="100" smtClean="0">
                  <a:cs typeface="+mn-ea"/>
                  <a:sym typeface="+mn-lt"/>
                </a:rPr>
                <a:t>定标自学，有效准备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135560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kern="100" smtClean="0">
                  <a:cs typeface="+mn-ea"/>
                  <a:sym typeface="+mn-lt"/>
                </a:rPr>
                <a:t>关注</a:t>
              </a:r>
              <a:r>
                <a:rPr lang="zh-CN" altLang="en-US" kern="100">
                  <a:cs typeface="+mn-ea"/>
                  <a:sym typeface="+mn-lt"/>
                </a:rPr>
                <a:t>课堂教学目标的制定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81809" y="485664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100">
                  <a:cs typeface="+mn-ea"/>
                  <a:sym typeface="+mn-lt"/>
                </a:rPr>
                <a:t>以教学目标为核心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47903" y="2454276"/>
            <a:ext cx="1800225" cy="1809749"/>
            <a:chOff x="5447903" y="2454276"/>
            <a:chExt cx="1800225" cy="1809749"/>
          </a:xfrm>
        </p:grpSpPr>
        <p:sp>
          <p:nvSpPr>
            <p:cNvPr id="14" name="椭圆 2"/>
            <p:cNvSpPr>
              <a:spLocks noChangeArrowheads="1"/>
            </p:cNvSpPr>
            <p:nvPr/>
          </p:nvSpPr>
          <p:spPr bwMode="auto">
            <a:xfrm>
              <a:off x="5447903" y="2454276"/>
              <a:ext cx="1800225" cy="1800225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22"/>
            <p:cNvSpPr>
              <a:spLocks/>
            </p:cNvSpPr>
            <p:nvPr/>
          </p:nvSpPr>
          <p:spPr bwMode="auto">
            <a:xfrm>
              <a:off x="5601891" y="3878263"/>
              <a:ext cx="1493837" cy="385762"/>
            </a:xfrm>
            <a:custGeom>
              <a:avLst/>
              <a:gdLst>
                <a:gd name="T0" fmla="*/ 0 w 1475399"/>
                <a:gd name="T1" fmla="*/ 0 h 386328"/>
                <a:gd name="T2" fmla="*/ 1513605 w 1475399"/>
                <a:gd name="T3" fmla="*/ 0 h 386328"/>
                <a:gd name="T4" fmla="*/ 1409750 w 1475399"/>
                <a:gd name="T5" fmla="*/ 122515 h 386328"/>
                <a:gd name="T6" fmla="*/ 756802 w 1475399"/>
                <a:gd name="T7" fmla="*/ 385762 h 386328"/>
                <a:gd name="T8" fmla="*/ 10385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04119" y="4437112"/>
            <a:ext cx="2723823" cy="1209446"/>
            <a:chOff x="5004119" y="4437112"/>
            <a:chExt cx="2723823" cy="1209446"/>
          </a:xfrm>
        </p:grpSpPr>
        <p:sp>
          <p:nvSpPr>
            <p:cNvPr id="20" name="矩形 19"/>
            <p:cNvSpPr/>
            <p:nvPr/>
          </p:nvSpPr>
          <p:spPr>
            <a:xfrm>
              <a:off x="5302758" y="4437112"/>
              <a:ext cx="2126545" cy="360659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交流点拨，有效实施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95900" y="4856647"/>
              <a:ext cx="2340260" cy="418833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 smtClean="0">
                  <a:cs typeface="+mn-ea"/>
                  <a:sym typeface="+mn-lt"/>
                </a:rPr>
                <a:t>以</a:t>
              </a:r>
              <a:r>
                <a:rPr lang="zh-CN" altLang="en-US" kern="100">
                  <a:cs typeface="+mn-ea"/>
                  <a:sym typeface="+mn-lt"/>
                </a:rPr>
                <a:t>导学达标为中心环节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004119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关注教学目标实施的优化</a:t>
              </a:r>
              <a:endParaRPr lang="zh-CN" altLang="zh-CN" kern="100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80689" y="2454276"/>
            <a:ext cx="2723823" cy="3192282"/>
            <a:chOff x="7980689" y="2454276"/>
            <a:chExt cx="2723823" cy="3192282"/>
          </a:xfrm>
        </p:grpSpPr>
        <p:sp>
          <p:nvSpPr>
            <p:cNvPr id="15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12069" y="4437112"/>
              <a:ext cx="2061063" cy="288651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达标评价，有效反馈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190472" y="4856647"/>
              <a:ext cx="2304256" cy="360659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以反馈矫正为重要手段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980689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关注当堂达标情况的落实</a:t>
              </a:r>
              <a:endParaRPr lang="zh-CN" altLang="zh-CN" kern="100">
                <a:cs typeface="+mn-ea"/>
                <a:sym typeface="+mn-lt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4943872" y="4365104"/>
            <a:ext cx="0" cy="1224136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824192" y="4365104"/>
            <a:ext cx="0" cy="1224136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4611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30222 -0.22569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6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9120336" y="908720"/>
            <a:ext cx="1800225" cy="1809749"/>
            <a:chOff x="5447903" y="2454276"/>
            <a:chExt cx="1800225" cy="1809749"/>
          </a:xfrm>
        </p:grpSpPr>
        <p:sp>
          <p:nvSpPr>
            <p:cNvPr id="65" name="椭圆 2"/>
            <p:cNvSpPr>
              <a:spLocks noChangeArrowheads="1"/>
            </p:cNvSpPr>
            <p:nvPr/>
          </p:nvSpPr>
          <p:spPr bwMode="auto">
            <a:xfrm>
              <a:off x="544790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任意多边形 22"/>
            <p:cNvSpPr>
              <a:spLocks/>
            </p:cNvSpPr>
            <p:nvPr/>
          </p:nvSpPr>
          <p:spPr bwMode="auto">
            <a:xfrm>
              <a:off x="5601891" y="3878263"/>
              <a:ext cx="1493837" cy="385762"/>
            </a:xfrm>
            <a:custGeom>
              <a:avLst/>
              <a:gdLst>
                <a:gd name="T0" fmla="*/ 0 w 1475399"/>
                <a:gd name="T1" fmla="*/ 0 h 386328"/>
                <a:gd name="T2" fmla="*/ 1513605 w 1475399"/>
                <a:gd name="T3" fmla="*/ 0 h 386328"/>
                <a:gd name="T4" fmla="*/ 1409750 w 1475399"/>
                <a:gd name="T5" fmla="*/ 122515 h 386328"/>
                <a:gd name="T6" fmla="*/ 756802 w 1475399"/>
                <a:gd name="T7" fmla="*/ 385762 h 386328"/>
                <a:gd name="T8" fmla="*/ 10385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>
            <a:off x="2493405" y="1980111"/>
            <a:ext cx="778429" cy="782170"/>
          </a:xfrm>
          <a:prstGeom prst="ellips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</a:ln>
          <a:effectLst>
            <a:innerShdw blurRad="63500" dist="63500" dir="13200000">
              <a:schemeClr val="tx1">
                <a:alpha val="20000"/>
              </a:scheme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kern="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81" name="矩形 15"/>
          <p:cNvSpPr/>
          <p:nvPr/>
        </p:nvSpPr>
        <p:spPr>
          <a:xfrm>
            <a:off x="3647728" y="2844751"/>
            <a:ext cx="2441575" cy="458787"/>
          </a:xfrm>
          <a:custGeom>
            <a:avLst/>
            <a:gdLst>
              <a:gd name="connsiteX0" fmla="*/ 0 w 3744416"/>
              <a:gd name="connsiteY0" fmla="*/ 0 h 689605"/>
              <a:gd name="connsiteX1" fmla="*/ 3744416 w 3744416"/>
              <a:gd name="connsiteY1" fmla="*/ 0 h 689605"/>
              <a:gd name="connsiteX2" fmla="*/ 3744416 w 3744416"/>
              <a:gd name="connsiteY2" fmla="*/ 689605 h 689605"/>
              <a:gd name="connsiteX3" fmla="*/ 0 w 3744416"/>
              <a:gd name="connsiteY3" fmla="*/ 689605 h 689605"/>
              <a:gd name="connsiteX4" fmla="*/ 0 w 3744416"/>
              <a:gd name="connsiteY4" fmla="*/ 0 h 689605"/>
              <a:gd name="connsiteX0" fmla="*/ 39188 w 3783604"/>
              <a:gd name="connsiteY0" fmla="*/ 0 h 689605"/>
              <a:gd name="connsiteX1" fmla="*/ 3783604 w 3783604"/>
              <a:gd name="connsiteY1" fmla="*/ 0 h 689605"/>
              <a:gd name="connsiteX2" fmla="*/ 3783604 w 3783604"/>
              <a:gd name="connsiteY2" fmla="*/ 689605 h 689605"/>
              <a:gd name="connsiteX3" fmla="*/ 0 w 3783604"/>
              <a:gd name="connsiteY3" fmla="*/ 572039 h 689605"/>
              <a:gd name="connsiteX4" fmla="*/ 39188 w 3783604"/>
              <a:gd name="connsiteY4" fmla="*/ 0 h 68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3604" h="689605">
                <a:moveTo>
                  <a:pt x="39188" y="0"/>
                </a:moveTo>
                <a:lnTo>
                  <a:pt x="3783604" y="0"/>
                </a:lnTo>
                <a:lnTo>
                  <a:pt x="3783604" y="689605"/>
                </a:lnTo>
                <a:lnTo>
                  <a:pt x="0" y="572039"/>
                </a:lnTo>
                <a:lnTo>
                  <a:pt x="39188" y="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9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647728" y="2784425"/>
            <a:ext cx="2441575" cy="4572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smtClean="0">
                <a:solidFill>
                  <a:srgbClr val="FFFFFF"/>
                </a:solidFill>
                <a:cs typeface="+mn-ea"/>
                <a:sym typeface="+mn-lt"/>
              </a:rPr>
              <a:t>提问</a:t>
            </a:r>
            <a:r>
              <a:rPr lang="en-US" altLang="zh-CN" sz="1600" kern="0" smtClean="0">
                <a:solidFill>
                  <a:srgbClr val="FFFFFF"/>
                </a:solidFill>
                <a:cs typeface="+mn-ea"/>
                <a:sym typeface="+mn-lt"/>
              </a:rPr>
              <a:t>17</a:t>
            </a:r>
            <a:r>
              <a:rPr lang="zh-CN" altLang="en-US" sz="1600" kern="0" smtClean="0">
                <a:solidFill>
                  <a:srgbClr val="FFFFFF"/>
                </a:solidFill>
                <a:cs typeface="+mn-ea"/>
                <a:sym typeface="+mn-lt"/>
              </a:rPr>
              <a:t>次</a:t>
            </a:r>
            <a:endParaRPr lang="en-US"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3160366" y="2592338"/>
            <a:ext cx="401637" cy="303213"/>
          </a:xfrm>
          <a:prstGeom prst="line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tailEnd type="oval"/>
          </a:ln>
          <a:effectLst/>
        </p:spPr>
      </p:cxnSp>
      <p:sp>
        <p:nvSpPr>
          <p:cNvPr id="84" name="TextBox 55"/>
          <p:cNvSpPr txBox="1">
            <a:spLocks noChangeArrowheads="1"/>
          </p:cNvSpPr>
          <p:nvPr/>
        </p:nvSpPr>
        <p:spPr bwMode="auto">
          <a:xfrm flipH="1">
            <a:off x="3647728" y="2420888"/>
            <a:ext cx="24415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一观教师提问</a:t>
            </a:r>
            <a:endParaRPr lang="zh-CN" altLang="en-US" sz="1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1784299" y="3066026"/>
            <a:ext cx="803991" cy="807855"/>
          </a:xfrm>
          <a:prstGeom prst="ellips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</a:ln>
          <a:effectLst>
            <a:innerShdw blurRad="63500" dist="63500" dir="13200000">
              <a:schemeClr val="tx1">
                <a:alpha val="20000"/>
              </a:scheme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kern="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6" name="矩形 15"/>
          <p:cNvSpPr/>
          <p:nvPr/>
        </p:nvSpPr>
        <p:spPr>
          <a:xfrm>
            <a:off x="2950816" y="3944887"/>
            <a:ext cx="2441575" cy="457200"/>
          </a:xfrm>
          <a:custGeom>
            <a:avLst/>
            <a:gdLst>
              <a:gd name="connsiteX0" fmla="*/ 0 w 3744416"/>
              <a:gd name="connsiteY0" fmla="*/ 0 h 689605"/>
              <a:gd name="connsiteX1" fmla="*/ 3744416 w 3744416"/>
              <a:gd name="connsiteY1" fmla="*/ 0 h 689605"/>
              <a:gd name="connsiteX2" fmla="*/ 3744416 w 3744416"/>
              <a:gd name="connsiteY2" fmla="*/ 689605 h 689605"/>
              <a:gd name="connsiteX3" fmla="*/ 0 w 3744416"/>
              <a:gd name="connsiteY3" fmla="*/ 689605 h 689605"/>
              <a:gd name="connsiteX4" fmla="*/ 0 w 3744416"/>
              <a:gd name="connsiteY4" fmla="*/ 0 h 689605"/>
              <a:gd name="connsiteX0" fmla="*/ 39188 w 3783604"/>
              <a:gd name="connsiteY0" fmla="*/ 0 h 689605"/>
              <a:gd name="connsiteX1" fmla="*/ 3783604 w 3783604"/>
              <a:gd name="connsiteY1" fmla="*/ 0 h 689605"/>
              <a:gd name="connsiteX2" fmla="*/ 3783604 w 3783604"/>
              <a:gd name="connsiteY2" fmla="*/ 689605 h 689605"/>
              <a:gd name="connsiteX3" fmla="*/ 0 w 3783604"/>
              <a:gd name="connsiteY3" fmla="*/ 572039 h 689605"/>
              <a:gd name="connsiteX4" fmla="*/ 39188 w 3783604"/>
              <a:gd name="connsiteY4" fmla="*/ 0 h 68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3604" h="689605">
                <a:moveTo>
                  <a:pt x="39188" y="0"/>
                </a:moveTo>
                <a:lnTo>
                  <a:pt x="3783604" y="0"/>
                </a:lnTo>
                <a:lnTo>
                  <a:pt x="3783604" y="689605"/>
                </a:lnTo>
                <a:lnTo>
                  <a:pt x="0" y="572039"/>
                </a:lnTo>
                <a:lnTo>
                  <a:pt x="39188" y="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9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950816" y="3882975"/>
            <a:ext cx="2441575" cy="4572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kern="0" smtClean="0">
                <a:solidFill>
                  <a:srgbClr val="FFFFFF"/>
                </a:solidFill>
                <a:cs typeface="+mn-ea"/>
                <a:sym typeface="+mn-lt"/>
              </a:rPr>
              <a:t>39</a:t>
            </a:r>
            <a:r>
              <a:rPr lang="zh-CN" altLang="en-US" sz="1600" kern="0" smtClean="0">
                <a:solidFill>
                  <a:srgbClr val="FFFFFF"/>
                </a:solidFill>
                <a:cs typeface="+mn-ea"/>
                <a:sym typeface="+mn-lt"/>
              </a:rPr>
              <a:t>人发言</a:t>
            </a:r>
            <a:endParaRPr lang="zh-CN" altLang="en-US"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2463452" y="3690888"/>
            <a:ext cx="401638" cy="303213"/>
          </a:xfrm>
          <a:prstGeom prst="line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tailEnd type="oval"/>
          </a:ln>
          <a:effectLst/>
        </p:spPr>
      </p:cxnSp>
      <p:sp>
        <p:nvSpPr>
          <p:cNvPr id="89" name="TextBox 67"/>
          <p:cNvSpPr txBox="1">
            <a:spLocks noChangeArrowheads="1"/>
          </p:cNvSpPr>
          <p:nvPr/>
        </p:nvSpPr>
        <p:spPr bwMode="auto">
          <a:xfrm flipH="1">
            <a:off x="2950816" y="3519438"/>
            <a:ext cx="24415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二观学生发言</a:t>
            </a:r>
            <a:endParaRPr lang="zh-CN" altLang="en-US" sz="1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087974" y="4164782"/>
            <a:ext cx="803991" cy="807855"/>
          </a:xfrm>
          <a:prstGeom prst="ellips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</a:ln>
          <a:effectLst>
            <a:innerShdw blurRad="63500" dist="63500" dir="13200000">
              <a:schemeClr val="tx1">
                <a:alpha val="20000"/>
              </a:scheme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kern="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91" name="矩形 15"/>
          <p:cNvSpPr/>
          <p:nvPr/>
        </p:nvSpPr>
        <p:spPr>
          <a:xfrm>
            <a:off x="2253903" y="5043437"/>
            <a:ext cx="2441575" cy="457200"/>
          </a:xfrm>
          <a:custGeom>
            <a:avLst/>
            <a:gdLst>
              <a:gd name="connsiteX0" fmla="*/ 0 w 3744416"/>
              <a:gd name="connsiteY0" fmla="*/ 0 h 689605"/>
              <a:gd name="connsiteX1" fmla="*/ 3744416 w 3744416"/>
              <a:gd name="connsiteY1" fmla="*/ 0 h 689605"/>
              <a:gd name="connsiteX2" fmla="*/ 3744416 w 3744416"/>
              <a:gd name="connsiteY2" fmla="*/ 689605 h 689605"/>
              <a:gd name="connsiteX3" fmla="*/ 0 w 3744416"/>
              <a:gd name="connsiteY3" fmla="*/ 689605 h 689605"/>
              <a:gd name="connsiteX4" fmla="*/ 0 w 3744416"/>
              <a:gd name="connsiteY4" fmla="*/ 0 h 689605"/>
              <a:gd name="connsiteX0" fmla="*/ 39188 w 3783604"/>
              <a:gd name="connsiteY0" fmla="*/ 0 h 689605"/>
              <a:gd name="connsiteX1" fmla="*/ 3783604 w 3783604"/>
              <a:gd name="connsiteY1" fmla="*/ 0 h 689605"/>
              <a:gd name="connsiteX2" fmla="*/ 3783604 w 3783604"/>
              <a:gd name="connsiteY2" fmla="*/ 689605 h 689605"/>
              <a:gd name="connsiteX3" fmla="*/ 0 w 3783604"/>
              <a:gd name="connsiteY3" fmla="*/ 572039 h 689605"/>
              <a:gd name="connsiteX4" fmla="*/ 39188 w 3783604"/>
              <a:gd name="connsiteY4" fmla="*/ 0 h 68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3604" h="689605">
                <a:moveTo>
                  <a:pt x="39188" y="0"/>
                </a:moveTo>
                <a:lnTo>
                  <a:pt x="3783604" y="0"/>
                </a:lnTo>
                <a:lnTo>
                  <a:pt x="3783604" y="689605"/>
                </a:lnTo>
                <a:lnTo>
                  <a:pt x="0" y="572039"/>
                </a:lnTo>
                <a:lnTo>
                  <a:pt x="39188" y="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9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253903" y="4981525"/>
            <a:ext cx="2441575" cy="4572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smtClean="0">
                <a:solidFill>
                  <a:srgbClr val="FFFFFF"/>
                </a:solidFill>
                <a:cs typeface="+mn-ea"/>
                <a:sym typeface="+mn-lt"/>
              </a:rPr>
              <a:t>评价学生</a:t>
            </a:r>
            <a:r>
              <a:rPr lang="en-US" altLang="zh-CN" sz="1600" kern="0" smtClean="0">
                <a:solidFill>
                  <a:srgbClr val="FFFFFF"/>
                </a:solidFill>
                <a:cs typeface="+mn-ea"/>
                <a:sym typeface="+mn-lt"/>
              </a:rPr>
              <a:t>8</a:t>
            </a:r>
            <a:r>
              <a:rPr lang="zh-CN" altLang="en-US" sz="1600" kern="0" smtClean="0">
                <a:solidFill>
                  <a:srgbClr val="FFFFFF"/>
                </a:solidFill>
                <a:cs typeface="+mn-ea"/>
                <a:sym typeface="+mn-lt"/>
              </a:rPr>
              <a:t>次</a:t>
            </a: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768127" y="4789438"/>
            <a:ext cx="401638" cy="303213"/>
          </a:xfrm>
          <a:prstGeom prst="line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tailEnd type="oval"/>
          </a:ln>
          <a:effectLst/>
        </p:spPr>
      </p:cxnSp>
      <p:sp>
        <p:nvSpPr>
          <p:cNvPr id="94" name="TextBox 78"/>
          <p:cNvSpPr txBox="1">
            <a:spLocks noChangeArrowheads="1"/>
          </p:cNvSpPr>
          <p:nvPr/>
        </p:nvSpPr>
        <p:spPr bwMode="auto">
          <a:xfrm flipH="1">
            <a:off x="2253903" y="4617988"/>
            <a:ext cx="24415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三观教师的评价</a:t>
            </a:r>
            <a:endParaRPr lang="zh-CN" altLang="en-US" sz="18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6312024" y="3068960"/>
            <a:ext cx="401637" cy="303213"/>
          </a:xfrm>
          <a:prstGeom prst="line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tailEnd type="oval"/>
          </a:ln>
          <a:effectLst/>
        </p:spPr>
      </p:cxnSp>
      <p:cxnSp>
        <p:nvCxnSpPr>
          <p:cNvPr id="96" name="直接连接符 95"/>
          <p:cNvCxnSpPr/>
          <p:nvPr/>
        </p:nvCxnSpPr>
        <p:spPr>
          <a:xfrm>
            <a:off x="6096000" y="3057890"/>
            <a:ext cx="216024" cy="0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88088" y="2924944"/>
            <a:ext cx="33843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cs typeface="+mn-ea"/>
                <a:sym typeface="+mn-lt"/>
              </a:rPr>
              <a:t>其中重点段落提问</a:t>
            </a:r>
            <a:r>
              <a:rPr lang="en-US" altLang="zh-CN" sz="2400" smtClean="0">
                <a:cs typeface="+mn-ea"/>
                <a:sym typeface="+mn-lt"/>
              </a:rPr>
              <a:t>13</a:t>
            </a:r>
            <a:r>
              <a:rPr lang="zh-CN" altLang="en-US" smtClean="0">
                <a:cs typeface="+mn-ea"/>
                <a:sym typeface="+mn-lt"/>
              </a:rPr>
              <a:t>次，占比</a:t>
            </a:r>
            <a:r>
              <a:rPr lang="en-US" altLang="zh-CN" sz="2800" smtClean="0">
                <a:cs typeface="+mn-ea"/>
                <a:sym typeface="+mn-lt"/>
              </a:rPr>
              <a:t>78</a:t>
            </a:r>
            <a:r>
              <a:rPr lang="en-US" altLang="zh-CN" smtClean="0">
                <a:cs typeface="+mn-ea"/>
                <a:sym typeface="+mn-lt"/>
              </a:rPr>
              <a:t>%</a:t>
            </a:r>
            <a:r>
              <a:rPr lang="zh-CN" altLang="en-US" smtClean="0">
                <a:cs typeface="+mn-ea"/>
                <a:sym typeface="+mn-lt"/>
              </a:rPr>
              <a:t>，有效提问占比</a:t>
            </a:r>
            <a:r>
              <a:rPr lang="en-US" altLang="zh-CN" sz="2800" smtClean="0">
                <a:cs typeface="+mn-ea"/>
                <a:sym typeface="+mn-lt"/>
              </a:rPr>
              <a:t>65</a:t>
            </a:r>
            <a:r>
              <a:rPr lang="en-US" altLang="zh-CN" smtClean="0">
                <a:cs typeface="+mn-ea"/>
                <a:sym typeface="+mn-lt"/>
              </a:rPr>
              <a:t>%</a:t>
            </a: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5663952" y="4149080"/>
            <a:ext cx="401637" cy="303213"/>
          </a:xfrm>
          <a:prstGeom prst="line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tailEnd type="oval"/>
          </a:ln>
          <a:effectLst/>
        </p:spPr>
      </p:cxnSp>
      <p:cxnSp>
        <p:nvCxnSpPr>
          <p:cNvPr id="99" name="直接连接符 98"/>
          <p:cNvCxnSpPr/>
          <p:nvPr/>
        </p:nvCxnSpPr>
        <p:spPr>
          <a:xfrm>
            <a:off x="5447928" y="4138010"/>
            <a:ext cx="216024" cy="0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240016" y="4005064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cs typeface="+mn-ea"/>
                <a:sym typeface="+mn-lt"/>
              </a:rPr>
              <a:t>发言人数占比</a:t>
            </a:r>
            <a:r>
              <a:rPr lang="en-US" altLang="zh-CN" sz="2400" smtClean="0">
                <a:cs typeface="+mn-ea"/>
                <a:sym typeface="+mn-lt"/>
              </a:rPr>
              <a:t>75</a:t>
            </a:r>
            <a:r>
              <a:rPr lang="en-US" altLang="zh-CN" smtClean="0">
                <a:cs typeface="+mn-ea"/>
                <a:sym typeface="+mn-lt"/>
              </a:rPr>
              <a:t>%</a:t>
            </a:r>
            <a:r>
              <a:rPr lang="zh-CN" altLang="en-US" smtClean="0">
                <a:cs typeface="+mn-ea"/>
                <a:sym typeface="+mn-lt"/>
              </a:rPr>
              <a:t>，发言人次</a:t>
            </a:r>
            <a:r>
              <a:rPr lang="en-US" altLang="zh-CN" sz="2400" smtClean="0">
                <a:cs typeface="+mn-ea"/>
                <a:sym typeface="+mn-lt"/>
              </a:rPr>
              <a:t>57</a:t>
            </a:r>
            <a:r>
              <a:rPr lang="zh-CN" altLang="en-US" smtClean="0">
                <a:cs typeface="+mn-ea"/>
                <a:sym typeface="+mn-lt"/>
              </a:rPr>
              <a:t>次，占比</a:t>
            </a:r>
            <a:r>
              <a:rPr lang="en-US" altLang="zh-CN" sz="2400" smtClean="0">
                <a:cs typeface="+mn-ea"/>
                <a:sym typeface="+mn-lt"/>
              </a:rPr>
              <a:t>110</a:t>
            </a:r>
            <a:r>
              <a:rPr lang="en-US" altLang="zh-CN" smtClean="0">
                <a:cs typeface="+mn-ea"/>
                <a:sym typeface="+mn-lt"/>
              </a:rPr>
              <a:t>%</a:t>
            </a:r>
            <a:r>
              <a:rPr lang="zh-CN" altLang="en-US" smtClean="0">
                <a:cs typeface="+mn-ea"/>
                <a:sym typeface="+mn-lt"/>
              </a:rPr>
              <a:t>，个人发言最多</a:t>
            </a:r>
            <a:r>
              <a:rPr lang="en-US" altLang="zh-CN" sz="2400" smtClean="0">
                <a:cs typeface="+mn-ea"/>
                <a:sym typeface="+mn-lt"/>
              </a:rPr>
              <a:t>4</a:t>
            </a:r>
            <a:r>
              <a:rPr lang="zh-CN" altLang="en-US" smtClean="0">
                <a:cs typeface="+mn-ea"/>
                <a:sym typeface="+mn-lt"/>
              </a:rPr>
              <a:t>次</a:t>
            </a: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43872" y="5229200"/>
            <a:ext cx="401637" cy="303213"/>
          </a:xfrm>
          <a:prstGeom prst="line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tailEnd type="oval"/>
          </a:ln>
          <a:effectLst/>
        </p:spPr>
      </p:cxnSp>
      <p:cxnSp>
        <p:nvCxnSpPr>
          <p:cNvPr id="102" name="直接连接符 101"/>
          <p:cNvCxnSpPr/>
          <p:nvPr/>
        </p:nvCxnSpPr>
        <p:spPr>
          <a:xfrm>
            <a:off x="4727848" y="5218130"/>
            <a:ext cx="216024" cy="0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5519936" y="5085184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cs typeface="+mn-ea"/>
                <a:sym typeface="+mn-lt"/>
              </a:rPr>
              <a:t>其中</a:t>
            </a:r>
            <a:r>
              <a:rPr lang="en-US" altLang="zh-CN" sz="2400" smtClean="0">
                <a:cs typeface="+mn-ea"/>
                <a:sym typeface="+mn-lt"/>
              </a:rPr>
              <a:t>3</a:t>
            </a:r>
            <a:r>
              <a:rPr lang="zh-CN" altLang="en-US" smtClean="0">
                <a:cs typeface="+mn-ea"/>
                <a:sym typeface="+mn-lt"/>
              </a:rPr>
              <a:t>次真诚的欣赏学生，</a:t>
            </a:r>
            <a:r>
              <a:rPr lang="en-US" altLang="zh-CN" sz="2400">
                <a:cs typeface="+mn-ea"/>
                <a:sym typeface="+mn-lt"/>
              </a:rPr>
              <a:t> 3</a:t>
            </a:r>
            <a:r>
              <a:rPr lang="zh-CN" altLang="en-US" smtClean="0">
                <a:cs typeface="+mn-ea"/>
                <a:sym typeface="+mn-lt"/>
              </a:rPr>
              <a:t>次具体指导，</a:t>
            </a:r>
            <a:r>
              <a:rPr lang="en-US" altLang="zh-CN" sz="2400">
                <a:cs typeface="+mn-ea"/>
                <a:sym typeface="+mn-lt"/>
              </a:rPr>
              <a:t> </a:t>
            </a:r>
            <a:r>
              <a:rPr lang="en-US" altLang="zh-CN" sz="2400" smtClean="0">
                <a:cs typeface="+mn-ea"/>
                <a:sym typeface="+mn-lt"/>
              </a:rPr>
              <a:t>1</a:t>
            </a:r>
            <a:r>
              <a:rPr lang="zh-CN" altLang="en-US" smtClean="0">
                <a:cs typeface="+mn-ea"/>
                <a:sym typeface="+mn-lt"/>
              </a:rPr>
              <a:t>次总结提升，</a:t>
            </a:r>
            <a:r>
              <a:rPr lang="en-US" altLang="zh-CN" sz="2400">
                <a:cs typeface="+mn-ea"/>
                <a:sym typeface="+mn-lt"/>
              </a:rPr>
              <a:t>1</a:t>
            </a:r>
            <a:r>
              <a:rPr lang="zh-CN" altLang="en-US" smtClean="0">
                <a:cs typeface="+mn-ea"/>
                <a:sym typeface="+mn-lt"/>
              </a:rPr>
              <a:t>次就势引出训练</a:t>
            </a:r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2122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35560" y="2454276"/>
            <a:ext cx="2723823" cy="3192282"/>
            <a:chOff x="2135560" y="2454276"/>
            <a:chExt cx="2723823" cy="3192282"/>
          </a:xfrm>
        </p:grpSpPr>
        <p:sp>
          <p:nvSpPr>
            <p:cNvPr id="13" name="椭圆 1"/>
            <p:cNvSpPr>
              <a:spLocks noChangeArrowheads="1"/>
            </p:cNvSpPr>
            <p:nvPr/>
          </p:nvSpPr>
          <p:spPr bwMode="auto">
            <a:xfrm>
              <a:off x="2648398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23"/>
            <p:cNvSpPr>
              <a:spLocks/>
            </p:cNvSpPr>
            <p:nvPr/>
          </p:nvSpPr>
          <p:spPr bwMode="auto">
            <a:xfrm>
              <a:off x="2800798" y="3878263"/>
              <a:ext cx="1495425" cy="385762"/>
            </a:xfrm>
            <a:custGeom>
              <a:avLst/>
              <a:gdLst>
                <a:gd name="T0" fmla="*/ 0 w 1475400"/>
                <a:gd name="T1" fmla="*/ 0 h 386328"/>
                <a:gd name="T2" fmla="*/ 1515215 w 1475400"/>
                <a:gd name="T3" fmla="*/ 0 h 386328"/>
                <a:gd name="T4" fmla="*/ 1411250 w 1475400"/>
                <a:gd name="T5" fmla="*/ 122515 h 386328"/>
                <a:gd name="T6" fmla="*/ 757608 w 1475400"/>
                <a:gd name="T7" fmla="*/ 385762 h 386328"/>
                <a:gd name="T8" fmla="*/ 103965 w 1475400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400"/>
                <a:gd name="T16" fmla="*/ 0 h 386328"/>
                <a:gd name="T17" fmla="*/ 1475400 w 1475400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400" h="386328">
                  <a:moveTo>
                    <a:pt x="0" y="0"/>
                  </a:moveTo>
                  <a:lnTo>
                    <a:pt x="1475400" y="0"/>
                  </a:lnTo>
                  <a:lnTo>
                    <a:pt x="1374167" y="122695"/>
                  </a:lnTo>
                  <a:cubicBezTo>
                    <a:pt x="1211281" y="285581"/>
                    <a:pt x="986256" y="386328"/>
                    <a:pt x="737700" y="386328"/>
                  </a:cubicBezTo>
                  <a:cubicBezTo>
                    <a:pt x="489144" y="386328"/>
                    <a:pt x="264119" y="285581"/>
                    <a:pt x="101233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457746" y="4437112"/>
              <a:ext cx="2079450" cy="36004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kern="100" smtClean="0">
                  <a:cs typeface="+mn-ea"/>
                  <a:sym typeface="+mn-lt"/>
                </a:rPr>
                <a:t>定标自学，有效准备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135560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kern="100" smtClean="0">
                  <a:cs typeface="+mn-ea"/>
                  <a:sym typeface="+mn-lt"/>
                </a:rPr>
                <a:t>关注</a:t>
              </a:r>
              <a:r>
                <a:rPr lang="zh-CN" altLang="en-US" kern="100">
                  <a:cs typeface="+mn-ea"/>
                  <a:sym typeface="+mn-lt"/>
                </a:rPr>
                <a:t>课堂教学目标的制定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81809" y="485664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100">
                  <a:cs typeface="+mn-ea"/>
                  <a:sym typeface="+mn-lt"/>
                </a:rPr>
                <a:t>以教学目标为核心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4119" y="2454276"/>
            <a:ext cx="2723823" cy="3192282"/>
            <a:chOff x="5004119" y="2454276"/>
            <a:chExt cx="2723823" cy="3192282"/>
          </a:xfrm>
        </p:grpSpPr>
        <p:sp>
          <p:nvSpPr>
            <p:cNvPr id="14" name="椭圆 2"/>
            <p:cNvSpPr>
              <a:spLocks noChangeArrowheads="1"/>
            </p:cNvSpPr>
            <p:nvPr/>
          </p:nvSpPr>
          <p:spPr bwMode="auto">
            <a:xfrm>
              <a:off x="5447903" y="2454276"/>
              <a:ext cx="1800225" cy="1800225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22"/>
            <p:cNvSpPr>
              <a:spLocks/>
            </p:cNvSpPr>
            <p:nvPr/>
          </p:nvSpPr>
          <p:spPr bwMode="auto">
            <a:xfrm>
              <a:off x="5601891" y="3878263"/>
              <a:ext cx="1493837" cy="385762"/>
            </a:xfrm>
            <a:custGeom>
              <a:avLst/>
              <a:gdLst>
                <a:gd name="T0" fmla="*/ 0 w 1475399"/>
                <a:gd name="T1" fmla="*/ 0 h 386328"/>
                <a:gd name="T2" fmla="*/ 1513605 w 1475399"/>
                <a:gd name="T3" fmla="*/ 0 h 386328"/>
                <a:gd name="T4" fmla="*/ 1409750 w 1475399"/>
                <a:gd name="T5" fmla="*/ 122515 h 386328"/>
                <a:gd name="T6" fmla="*/ 756802 w 1475399"/>
                <a:gd name="T7" fmla="*/ 385762 h 386328"/>
                <a:gd name="T8" fmla="*/ 10385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02758" y="4437112"/>
              <a:ext cx="2126545" cy="360659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交流点拨，有效实施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95900" y="4856647"/>
              <a:ext cx="2340260" cy="418833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 smtClean="0">
                  <a:cs typeface="+mn-ea"/>
                  <a:sym typeface="+mn-lt"/>
                </a:rPr>
                <a:t>以</a:t>
              </a:r>
              <a:r>
                <a:rPr lang="zh-CN" altLang="en-US" kern="100">
                  <a:cs typeface="+mn-ea"/>
                  <a:sym typeface="+mn-lt"/>
                </a:rPr>
                <a:t>导学达标为中心环节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004119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关注教学目标实施的优化</a:t>
              </a:r>
              <a:endParaRPr lang="zh-CN" altLang="zh-CN" kern="10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28223" y="2454276"/>
            <a:ext cx="1800225" cy="1809749"/>
            <a:chOff x="8328223" y="2454276"/>
            <a:chExt cx="1800225" cy="1809749"/>
          </a:xfrm>
        </p:grpSpPr>
        <p:sp>
          <p:nvSpPr>
            <p:cNvPr id="15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80689" y="4437112"/>
            <a:ext cx="2723823" cy="1209446"/>
            <a:chOff x="7980689" y="4437112"/>
            <a:chExt cx="2723823" cy="1209446"/>
          </a:xfrm>
        </p:grpSpPr>
        <p:sp>
          <p:nvSpPr>
            <p:cNvPr id="21" name="矩形 20"/>
            <p:cNvSpPr/>
            <p:nvPr/>
          </p:nvSpPr>
          <p:spPr>
            <a:xfrm>
              <a:off x="8312069" y="4437112"/>
              <a:ext cx="2061063" cy="288651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达标评价，有效反馈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190472" y="4856647"/>
              <a:ext cx="2304256" cy="360659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以反馈矫正为重要手段</a:t>
              </a:r>
              <a:endParaRPr lang="zh-CN" altLang="zh-CN" kern="100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980689" y="5229200"/>
              <a:ext cx="272382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kern="100">
                  <a:cs typeface="+mn-ea"/>
                  <a:sym typeface="+mn-lt"/>
                </a:rPr>
                <a:t>关注当堂达标情况的落实</a:t>
              </a:r>
              <a:endParaRPr lang="zh-CN" altLang="zh-CN" kern="100">
                <a:cs typeface="+mn-ea"/>
                <a:sym typeface="+mn-lt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4943872" y="4365104"/>
            <a:ext cx="0" cy="1224136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824192" y="4365104"/>
            <a:ext cx="0" cy="1224136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46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0.06406 -0.22453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 1"/>
          <p:cNvSpPr/>
          <p:nvPr/>
        </p:nvSpPr>
        <p:spPr>
          <a:xfrm>
            <a:off x="3288422" y="3116035"/>
            <a:ext cx="3909513" cy="2031681"/>
          </a:xfrm>
          <a:custGeom>
            <a:avLst/>
            <a:gdLst/>
            <a:ahLst/>
            <a:cxnLst/>
            <a:rect l="l" t="t" r="r" b="b"/>
            <a:pathLst>
              <a:path w="4817937" h="2503768">
                <a:moveTo>
                  <a:pt x="1251884" y="0"/>
                </a:moveTo>
                <a:lnTo>
                  <a:pt x="2605834" y="0"/>
                </a:lnTo>
                <a:lnTo>
                  <a:pt x="2966300" y="407993"/>
                </a:lnTo>
                <a:lnTo>
                  <a:pt x="1308044" y="407993"/>
                </a:lnTo>
                <a:cubicBezTo>
                  <a:pt x="834829" y="407993"/>
                  <a:pt x="451212" y="791610"/>
                  <a:pt x="451212" y="1264825"/>
                </a:cubicBezTo>
                <a:cubicBezTo>
                  <a:pt x="451212" y="1738039"/>
                  <a:pt x="834829" y="2121656"/>
                  <a:pt x="1308044" y="2121656"/>
                </a:cubicBezTo>
                <a:lnTo>
                  <a:pt x="4346196" y="2121657"/>
                </a:lnTo>
                <a:cubicBezTo>
                  <a:pt x="4388767" y="2121657"/>
                  <a:pt x="4430613" y="2118552"/>
                  <a:pt x="4471365" y="2111500"/>
                </a:cubicBezTo>
                <a:lnTo>
                  <a:pt x="4817937" y="2503768"/>
                </a:lnTo>
                <a:lnTo>
                  <a:pt x="1251884" y="2503768"/>
                </a:lnTo>
                <a:cubicBezTo>
                  <a:pt x="560488" y="2503768"/>
                  <a:pt x="0" y="1943281"/>
                  <a:pt x="0" y="1251884"/>
                </a:cubicBezTo>
                <a:cubicBezTo>
                  <a:pt x="0" y="560488"/>
                  <a:pt x="560488" y="0"/>
                  <a:pt x="1251884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368000" tIns="34290" rIns="129600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  <a:defRPr/>
            </a:pPr>
            <a:endParaRPr lang="zh-CN" altLang="en-US" sz="1400" kern="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713259" y="3726829"/>
            <a:ext cx="810090" cy="81009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6000" kern="0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48" name="椭圆 47"/>
          <p:cNvSpPr/>
          <p:nvPr/>
        </p:nvSpPr>
        <p:spPr>
          <a:xfrm>
            <a:off x="7874001" y="3503818"/>
            <a:ext cx="810090" cy="810090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6000" kern="0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194115" y="2893025"/>
            <a:ext cx="3909513" cy="2031681"/>
          </a:xfrm>
          <a:custGeom>
            <a:avLst/>
            <a:gdLst>
              <a:gd name="connsiteX0" fmla="*/ 0 w 3909513"/>
              <a:gd name="connsiteY0" fmla="*/ 0 h 2031681"/>
              <a:gd name="connsiteX1" fmla="*/ 2893672 w 3909513"/>
              <a:gd name="connsiteY1" fmla="*/ 0 h 2031681"/>
              <a:gd name="connsiteX2" fmla="*/ 3909513 w 3909513"/>
              <a:gd name="connsiteY2" fmla="*/ 1015841 h 2031681"/>
              <a:gd name="connsiteX3" fmla="*/ 2893672 w 3909513"/>
              <a:gd name="connsiteY3" fmla="*/ 2031681 h 2031681"/>
              <a:gd name="connsiteX4" fmla="*/ 1795010 w 3909513"/>
              <a:gd name="connsiteY4" fmla="*/ 2031681 h 2031681"/>
              <a:gd name="connsiteX5" fmla="*/ 1502510 w 3909513"/>
              <a:gd name="connsiteY5" fmla="*/ 1700616 h 2031681"/>
              <a:gd name="connsiteX6" fmla="*/ 2848101 w 3909513"/>
              <a:gd name="connsiteY6" fmla="*/ 1700616 h 2031681"/>
              <a:gd name="connsiteX7" fmla="*/ 3543377 w 3909513"/>
              <a:gd name="connsiteY7" fmla="*/ 1005340 h 2031681"/>
              <a:gd name="connsiteX8" fmla="*/ 2848101 w 3909513"/>
              <a:gd name="connsiteY8" fmla="*/ 310065 h 2031681"/>
              <a:gd name="connsiteX9" fmla="*/ 382794 w 3909513"/>
              <a:gd name="connsiteY9" fmla="*/ 310064 h 2031681"/>
              <a:gd name="connsiteX10" fmla="*/ 281226 w 3909513"/>
              <a:gd name="connsiteY10" fmla="*/ 318306 h 2031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9513" h="2031681">
                <a:moveTo>
                  <a:pt x="0" y="0"/>
                </a:moveTo>
                <a:lnTo>
                  <a:pt x="2893672" y="0"/>
                </a:lnTo>
                <a:cubicBezTo>
                  <a:pt x="3454705" y="0"/>
                  <a:pt x="3909513" y="454807"/>
                  <a:pt x="3909513" y="1015841"/>
                </a:cubicBezTo>
                <a:cubicBezTo>
                  <a:pt x="3909513" y="1576874"/>
                  <a:pt x="3454705" y="2031681"/>
                  <a:pt x="2893672" y="2031681"/>
                </a:cubicBezTo>
                <a:lnTo>
                  <a:pt x="1795010" y="2031681"/>
                </a:lnTo>
                <a:lnTo>
                  <a:pt x="1502510" y="1700616"/>
                </a:lnTo>
                <a:lnTo>
                  <a:pt x="2848101" y="1700616"/>
                </a:lnTo>
                <a:cubicBezTo>
                  <a:pt x="3232092" y="1700616"/>
                  <a:pt x="3543377" y="1389330"/>
                  <a:pt x="3543377" y="1005340"/>
                </a:cubicBezTo>
                <a:cubicBezTo>
                  <a:pt x="3543377" y="621351"/>
                  <a:pt x="3232092" y="310065"/>
                  <a:pt x="2848101" y="310065"/>
                </a:cubicBezTo>
                <a:lnTo>
                  <a:pt x="382794" y="310064"/>
                </a:lnTo>
                <a:cubicBezTo>
                  <a:pt x="348250" y="310064"/>
                  <a:pt x="314294" y="312583"/>
                  <a:pt x="281226" y="3183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368000" tIns="45720" rIns="129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endParaRPr lang="zh-CN" altLang="en-US" sz="1400" kern="0" dirty="0">
              <a:cs typeface="+mn-ea"/>
              <a:sym typeface="+mn-lt"/>
            </a:endParaRPr>
          </a:p>
        </p:txBody>
      </p:sp>
      <p:sp>
        <p:nvSpPr>
          <p:cNvPr id="50" name="平行四边形 49"/>
          <p:cNvSpPr/>
          <p:nvPr/>
        </p:nvSpPr>
        <p:spPr>
          <a:xfrm rot="2896990">
            <a:off x="3725772" y="3849455"/>
            <a:ext cx="5510289" cy="398422"/>
          </a:xfrm>
          <a:prstGeom prst="parallelogram">
            <a:avLst>
              <a:gd name="adj" fmla="val 69466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4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83832" y="3645024"/>
            <a:ext cx="1224136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000" ker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关于当堂达标检测</a:t>
            </a:r>
            <a:endParaRPr lang="zh-CN" altLang="en-US" sz="20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00056" y="3429000"/>
            <a:ext cx="1224136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0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关于单元测试评价</a:t>
            </a:r>
            <a:endParaRPr lang="zh-CN" altLang="en-US" sz="20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50920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927648" y="1730612"/>
            <a:ext cx="4248472" cy="576064"/>
            <a:chOff x="2855640" y="1772816"/>
            <a:chExt cx="4248472" cy="57606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855640" y="2348880"/>
              <a:ext cx="10801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295800" y="1772816"/>
              <a:ext cx="28083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3935760" y="1772816"/>
              <a:ext cx="360040" cy="576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081100"/>
              </p:ext>
            </p:extLst>
          </p:nvPr>
        </p:nvGraphicFramePr>
        <p:xfrm>
          <a:off x="983432" y="2852936"/>
          <a:ext cx="8128002" cy="263548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584176"/>
                <a:gridCol w="1728192"/>
                <a:gridCol w="1224136"/>
                <a:gridCol w="1080120"/>
                <a:gridCol w="1224136"/>
                <a:gridCol w="1287242"/>
              </a:tblGrid>
              <a:tr h="6588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课题校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研究课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测试人数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均分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优秀率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及格率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6588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虹桥小学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《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北京的春节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》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93.4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73.3%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100%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6588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享堂西街小学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《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检阅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》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93.2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80%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100%</a:t>
                      </a:r>
                      <a:endParaRPr lang="zh-CN" altLang="en-US" smtClean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6588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东涧河小学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《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尊严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》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93.1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100%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100%</a:t>
                      </a:r>
                      <a:endParaRPr lang="zh-CN" altLang="en-US" smtClean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TextBox 55"/>
          <p:cNvSpPr txBox="1">
            <a:spLocks noChangeArrowheads="1"/>
          </p:cNvSpPr>
          <p:nvPr/>
        </p:nvSpPr>
        <p:spPr bwMode="auto">
          <a:xfrm flipH="1">
            <a:off x="2855640" y="1844824"/>
            <a:ext cx="424847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研讨课，抽查进行当堂检测</a:t>
            </a:r>
            <a:endParaRPr lang="zh-CN" altLang="en-US" sz="2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图文框 16"/>
          <p:cNvSpPr/>
          <p:nvPr/>
        </p:nvSpPr>
        <p:spPr>
          <a:xfrm rot="19177476">
            <a:off x="11531958" y="3368459"/>
            <a:ext cx="5780875" cy="5347153"/>
          </a:xfrm>
          <a:prstGeom prst="frame">
            <a:avLst>
              <a:gd name="adj1" fmla="val 585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60277" flipH="1">
            <a:off x="11904935" y="4538426"/>
            <a:ext cx="208342" cy="86570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78286" flipH="1">
            <a:off x="11034642" y="6455361"/>
            <a:ext cx="739314" cy="17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703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55639" y="1730612"/>
            <a:ext cx="4536504" cy="576064"/>
            <a:chOff x="2855639" y="1730612"/>
            <a:chExt cx="4536504" cy="576064"/>
          </a:xfrm>
        </p:grpSpPr>
        <p:grpSp>
          <p:nvGrpSpPr>
            <p:cNvPr id="14" name="组合 13"/>
            <p:cNvGrpSpPr/>
            <p:nvPr/>
          </p:nvGrpSpPr>
          <p:grpSpPr>
            <a:xfrm>
              <a:off x="2927648" y="1730612"/>
              <a:ext cx="4248472" cy="576064"/>
              <a:chOff x="2855640" y="1772816"/>
              <a:chExt cx="4248472" cy="576064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2855640" y="2348880"/>
                <a:ext cx="108012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295800" y="1772816"/>
                <a:ext cx="28083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3935760" y="1772816"/>
                <a:ext cx="360040" cy="57606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55"/>
            <p:cNvSpPr txBox="1">
              <a:spLocks noChangeArrowheads="1"/>
            </p:cNvSpPr>
            <p:nvPr/>
          </p:nvSpPr>
          <p:spPr bwMode="auto">
            <a:xfrm flipH="1">
              <a:off x="2855639" y="1844824"/>
              <a:ext cx="4536504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dist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常态课，班班设有“过关本”</a:t>
              </a:r>
              <a:endPara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图文框 16"/>
          <p:cNvSpPr/>
          <p:nvPr/>
        </p:nvSpPr>
        <p:spPr>
          <a:xfrm rot="19177476">
            <a:off x="11531958" y="3368459"/>
            <a:ext cx="5780875" cy="5347153"/>
          </a:xfrm>
          <a:prstGeom prst="frame">
            <a:avLst>
              <a:gd name="adj1" fmla="val 585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60277" flipH="1">
            <a:off x="11904935" y="4538426"/>
            <a:ext cx="208342" cy="86570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78286" flipH="1">
            <a:off x="11034642" y="6455361"/>
            <a:ext cx="739314" cy="179359"/>
          </a:xfrm>
          <a:prstGeom prst="rect">
            <a:avLst/>
          </a:prstGeom>
        </p:spPr>
      </p:pic>
      <p:sp>
        <p:nvSpPr>
          <p:cNvPr id="23" name="任意多边形 22"/>
          <p:cNvSpPr/>
          <p:nvPr/>
        </p:nvSpPr>
        <p:spPr bwMode="auto">
          <a:xfrm>
            <a:off x="1343472" y="2996952"/>
            <a:ext cx="1997840" cy="1997840"/>
          </a:xfrm>
          <a:custGeom>
            <a:avLst/>
            <a:gdLst>
              <a:gd name="connsiteX0" fmla="*/ 1224270 w 2445824"/>
              <a:gd name="connsiteY0" fmla="*/ 1675176 h 2445824"/>
              <a:gd name="connsiteX1" fmla="*/ 1261851 w 2445824"/>
              <a:gd name="connsiteY1" fmla="*/ 1690742 h 2445824"/>
              <a:gd name="connsiteX2" fmla="*/ 1594027 w 2445824"/>
              <a:gd name="connsiteY2" fmla="*/ 2022919 h 2445824"/>
              <a:gd name="connsiteX3" fmla="*/ 1594027 w 2445824"/>
              <a:gd name="connsiteY3" fmla="*/ 2098081 h 2445824"/>
              <a:gd name="connsiteX4" fmla="*/ 1261851 w 2445824"/>
              <a:gd name="connsiteY4" fmla="*/ 2430257 h 2445824"/>
              <a:gd name="connsiteX5" fmla="*/ 1186688 w 2445824"/>
              <a:gd name="connsiteY5" fmla="*/ 2430257 h 2445824"/>
              <a:gd name="connsiteX6" fmla="*/ 854512 w 2445824"/>
              <a:gd name="connsiteY6" fmla="*/ 2098081 h 2445824"/>
              <a:gd name="connsiteX7" fmla="*/ 854512 w 2445824"/>
              <a:gd name="connsiteY7" fmla="*/ 2022919 h 2445824"/>
              <a:gd name="connsiteX8" fmla="*/ 1186688 w 2445824"/>
              <a:gd name="connsiteY8" fmla="*/ 1690742 h 2445824"/>
              <a:gd name="connsiteX9" fmla="*/ 1224270 w 2445824"/>
              <a:gd name="connsiteY9" fmla="*/ 1675176 h 2445824"/>
              <a:gd name="connsiteX10" fmla="*/ 1642385 w 2445824"/>
              <a:gd name="connsiteY10" fmla="*/ 1257061 h 2445824"/>
              <a:gd name="connsiteX11" fmla="*/ 1679966 w 2445824"/>
              <a:gd name="connsiteY11" fmla="*/ 1272627 h 2445824"/>
              <a:gd name="connsiteX12" fmla="*/ 2012142 w 2445824"/>
              <a:gd name="connsiteY12" fmla="*/ 1604804 h 2445824"/>
              <a:gd name="connsiteX13" fmla="*/ 2012142 w 2445824"/>
              <a:gd name="connsiteY13" fmla="*/ 1679966 h 2445824"/>
              <a:gd name="connsiteX14" fmla="*/ 1679966 w 2445824"/>
              <a:gd name="connsiteY14" fmla="*/ 2012142 h 2445824"/>
              <a:gd name="connsiteX15" fmla="*/ 1604803 w 2445824"/>
              <a:gd name="connsiteY15" fmla="*/ 2012142 h 2445824"/>
              <a:gd name="connsiteX16" fmla="*/ 1272627 w 2445824"/>
              <a:gd name="connsiteY16" fmla="*/ 1679966 h 2445824"/>
              <a:gd name="connsiteX17" fmla="*/ 1272627 w 2445824"/>
              <a:gd name="connsiteY17" fmla="*/ 1604804 h 2445824"/>
              <a:gd name="connsiteX18" fmla="*/ 1604803 w 2445824"/>
              <a:gd name="connsiteY18" fmla="*/ 1272627 h 2445824"/>
              <a:gd name="connsiteX19" fmla="*/ 1642385 w 2445824"/>
              <a:gd name="connsiteY19" fmla="*/ 1257061 h 2445824"/>
              <a:gd name="connsiteX20" fmla="*/ 804797 w 2445824"/>
              <a:gd name="connsiteY20" fmla="*/ 1255703 h 2445824"/>
              <a:gd name="connsiteX21" fmla="*/ 842378 w 2445824"/>
              <a:gd name="connsiteY21" fmla="*/ 1271270 h 2445824"/>
              <a:gd name="connsiteX22" fmla="*/ 1174554 w 2445824"/>
              <a:gd name="connsiteY22" fmla="*/ 1603446 h 2445824"/>
              <a:gd name="connsiteX23" fmla="*/ 1174554 w 2445824"/>
              <a:gd name="connsiteY23" fmla="*/ 1678609 h 2445824"/>
              <a:gd name="connsiteX24" fmla="*/ 842378 w 2445824"/>
              <a:gd name="connsiteY24" fmla="*/ 2010785 h 2445824"/>
              <a:gd name="connsiteX25" fmla="*/ 767215 w 2445824"/>
              <a:gd name="connsiteY25" fmla="*/ 2010785 h 2445824"/>
              <a:gd name="connsiteX26" fmla="*/ 435039 w 2445824"/>
              <a:gd name="connsiteY26" fmla="*/ 1678609 h 2445824"/>
              <a:gd name="connsiteX27" fmla="*/ 435039 w 2445824"/>
              <a:gd name="connsiteY27" fmla="*/ 1603446 h 2445824"/>
              <a:gd name="connsiteX28" fmla="*/ 767215 w 2445824"/>
              <a:gd name="connsiteY28" fmla="*/ 1271270 h 2445824"/>
              <a:gd name="connsiteX29" fmla="*/ 804797 w 2445824"/>
              <a:gd name="connsiteY29" fmla="*/ 1255703 h 2445824"/>
              <a:gd name="connsiteX30" fmla="*/ 2060500 w 2445824"/>
              <a:gd name="connsiteY30" fmla="*/ 838946 h 2445824"/>
              <a:gd name="connsiteX31" fmla="*/ 2098081 w 2445824"/>
              <a:gd name="connsiteY31" fmla="*/ 854512 h 2445824"/>
              <a:gd name="connsiteX32" fmla="*/ 2430257 w 2445824"/>
              <a:gd name="connsiteY32" fmla="*/ 1186688 h 2445824"/>
              <a:gd name="connsiteX33" fmla="*/ 2430257 w 2445824"/>
              <a:gd name="connsiteY33" fmla="*/ 1261851 h 2445824"/>
              <a:gd name="connsiteX34" fmla="*/ 2098081 w 2445824"/>
              <a:gd name="connsiteY34" fmla="*/ 1594027 h 2445824"/>
              <a:gd name="connsiteX35" fmla="*/ 2022918 w 2445824"/>
              <a:gd name="connsiteY35" fmla="*/ 1594027 h 2445824"/>
              <a:gd name="connsiteX36" fmla="*/ 1690742 w 2445824"/>
              <a:gd name="connsiteY36" fmla="*/ 1261851 h 2445824"/>
              <a:gd name="connsiteX37" fmla="*/ 1690742 w 2445824"/>
              <a:gd name="connsiteY37" fmla="*/ 1186688 h 2445824"/>
              <a:gd name="connsiteX38" fmla="*/ 2022918 w 2445824"/>
              <a:gd name="connsiteY38" fmla="*/ 854512 h 2445824"/>
              <a:gd name="connsiteX39" fmla="*/ 2060500 w 2445824"/>
              <a:gd name="connsiteY39" fmla="*/ 838946 h 2445824"/>
              <a:gd name="connsiteX40" fmla="*/ 1222912 w 2445824"/>
              <a:gd name="connsiteY40" fmla="*/ 837588 h 2445824"/>
              <a:gd name="connsiteX41" fmla="*/ 1260493 w 2445824"/>
              <a:gd name="connsiteY41" fmla="*/ 853155 h 2445824"/>
              <a:gd name="connsiteX42" fmla="*/ 1592669 w 2445824"/>
              <a:gd name="connsiteY42" fmla="*/ 1185331 h 2445824"/>
              <a:gd name="connsiteX43" fmla="*/ 1592669 w 2445824"/>
              <a:gd name="connsiteY43" fmla="*/ 1260493 h 2445824"/>
              <a:gd name="connsiteX44" fmla="*/ 1260493 w 2445824"/>
              <a:gd name="connsiteY44" fmla="*/ 1592670 h 2445824"/>
              <a:gd name="connsiteX45" fmla="*/ 1185331 w 2445824"/>
              <a:gd name="connsiteY45" fmla="*/ 1592670 h 2445824"/>
              <a:gd name="connsiteX46" fmla="*/ 853154 w 2445824"/>
              <a:gd name="connsiteY46" fmla="*/ 1260493 h 2445824"/>
              <a:gd name="connsiteX47" fmla="*/ 853154 w 2445824"/>
              <a:gd name="connsiteY47" fmla="*/ 1185331 h 2445824"/>
              <a:gd name="connsiteX48" fmla="*/ 1185331 w 2445824"/>
              <a:gd name="connsiteY48" fmla="*/ 853155 h 2445824"/>
              <a:gd name="connsiteX49" fmla="*/ 1222912 w 2445824"/>
              <a:gd name="connsiteY49" fmla="*/ 837588 h 2445824"/>
              <a:gd name="connsiteX50" fmla="*/ 385324 w 2445824"/>
              <a:gd name="connsiteY50" fmla="*/ 836230 h 2445824"/>
              <a:gd name="connsiteX51" fmla="*/ 422905 w 2445824"/>
              <a:gd name="connsiteY51" fmla="*/ 851797 h 2445824"/>
              <a:gd name="connsiteX52" fmla="*/ 755082 w 2445824"/>
              <a:gd name="connsiteY52" fmla="*/ 1183973 h 2445824"/>
              <a:gd name="connsiteX53" fmla="*/ 755082 w 2445824"/>
              <a:gd name="connsiteY53" fmla="*/ 1259136 h 2445824"/>
              <a:gd name="connsiteX54" fmla="*/ 422905 w 2445824"/>
              <a:gd name="connsiteY54" fmla="*/ 1591312 h 2445824"/>
              <a:gd name="connsiteX55" fmla="*/ 347743 w 2445824"/>
              <a:gd name="connsiteY55" fmla="*/ 1591312 h 2445824"/>
              <a:gd name="connsiteX56" fmla="*/ 15567 w 2445824"/>
              <a:gd name="connsiteY56" fmla="*/ 1259136 h 2445824"/>
              <a:gd name="connsiteX57" fmla="*/ 15567 w 2445824"/>
              <a:gd name="connsiteY57" fmla="*/ 1183973 h 2445824"/>
              <a:gd name="connsiteX58" fmla="*/ 347743 w 2445824"/>
              <a:gd name="connsiteY58" fmla="*/ 851797 h 2445824"/>
              <a:gd name="connsiteX59" fmla="*/ 385324 w 2445824"/>
              <a:gd name="connsiteY59" fmla="*/ 836230 h 2445824"/>
              <a:gd name="connsiteX60" fmla="*/ 1641027 w 2445824"/>
              <a:gd name="connsiteY60" fmla="*/ 419473 h 2445824"/>
              <a:gd name="connsiteX61" fmla="*/ 1678608 w 2445824"/>
              <a:gd name="connsiteY61" fmla="*/ 435040 h 2445824"/>
              <a:gd name="connsiteX62" fmla="*/ 2010784 w 2445824"/>
              <a:gd name="connsiteY62" fmla="*/ 767216 h 2445824"/>
              <a:gd name="connsiteX63" fmla="*/ 2010784 w 2445824"/>
              <a:gd name="connsiteY63" fmla="*/ 842378 h 2445824"/>
              <a:gd name="connsiteX64" fmla="*/ 1678608 w 2445824"/>
              <a:gd name="connsiteY64" fmla="*/ 1174555 h 2445824"/>
              <a:gd name="connsiteX65" fmla="*/ 1603446 w 2445824"/>
              <a:gd name="connsiteY65" fmla="*/ 1174555 h 2445824"/>
              <a:gd name="connsiteX66" fmla="*/ 1271269 w 2445824"/>
              <a:gd name="connsiteY66" fmla="*/ 842378 h 2445824"/>
              <a:gd name="connsiteX67" fmla="*/ 1271269 w 2445824"/>
              <a:gd name="connsiteY67" fmla="*/ 767216 h 2445824"/>
              <a:gd name="connsiteX68" fmla="*/ 1603446 w 2445824"/>
              <a:gd name="connsiteY68" fmla="*/ 435040 h 2445824"/>
              <a:gd name="connsiteX69" fmla="*/ 1641027 w 2445824"/>
              <a:gd name="connsiteY69" fmla="*/ 419473 h 2445824"/>
              <a:gd name="connsiteX70" fmla="*/ 803439 w 2445824"/>
              <a:gd name="connsiteY70" fmla="*/ 418115 h 2445824"/>
              <a:gd name="connsiteX71" fmla="*/ 841020 w 2445824"/>
              <a:gd name="connsiteY71" fmla="*/ 433682 h 2445824"/>
              <a:gd name="connsiteX72" fmla="*/ 1173197 w 2445824"/>
              <a:gd name="connsiteY72" fmla="*/ 765858 h 2445824"/>
              <a:gd name="connsiteX73" fmla="*/ 1173197 w 2445824"/>
              <a:gd name="connsiteY73" fmla="*/ 841021 h 2445824"/>
              <a:gd name="connsiteX74" fmla="*/ 841020 w 2445824"/>
              <a:gd name="connsiteY74" fmla="*/ 1173197 h 2445824"/>
              <a:gd name="connsiteX75" fmla="*/ 765858 w 2445824"/>
              <a:gd name="connsiteY75" fmla="*/ 1173197 h 2445824"/>
              <a:gd name="connsiteX76" fmla="*/ 433682 w 2445824"/>
              <a:gd name="connsiteY76" fmla="*/ 841021 h 2445824"/>
              <a:gd name="connsiteX77" fmla="*/ 433682 w 2445824"/>
              <a:gd name="connsiteY77" fmla="*/ 765858 h 2445824"/>
              <a:gd name="connsiteX78" fmla="*/ 765858 w 2445824"/>
              <a:gd name="connsiteY78" fmla="*/ 433682 h 2445824"/>
              <a:gd name="connsiteX79" fmla="*/ 803439 w 2445824"/>
              <a:gd name="connsiteY79" fmla="*/ 418115 h 2445824"/>
              <a:gd name="connsiteX80" fmla="*/ 1221554 w 2445824"/>
              <a:gd name="connsiteY80" fmla="*/ 0 h 2445824"/>
              <a:gd name="connsiteX81" fmla="*/ 1259136 w 2445824"/>
              <a:gd name="connsiteY81" fmla="*/ 15567 h 2445824"/>
              <a:gd name="connsiteX82" fmla="*/ 1591312 w 2445824"/>
              <a:gd name="connsiteY82" fmla="*/ 347743 h 2445824"/>
              <a:gd name="connsiteX83" fmla="*/ 1591312 w 2445824"/>
              <a:gd name="connsiteY83" fmla="*/ 422906 h 2445824"/>
              <a:gd name="connsiteX84" fmla="*/ 1259136 w 2445824"/>
              <a:gd name="connsiteY84" fmla="*/ 755082 h 2445824"/>
              <a:gd name="connsiteX85" fmla="*/ 1183973 w 2445824"/>
              <a:gd name="connsiteY85" fmla="*/ 755082 h 2445824"/>
              <a:gd name="connsiteX86" fmla="*/ 851797 w 2445824"/>
              <a:gd name="connsiteY86" fmla="*/ 422906 h 2445824"/>
              <a:gd name="connsiteX87" fmla="*/ 851797 w 2445824"/>
              <a:gd name="connsiteY87" fmla="*/ 347743 h 2445824"/>
              <a:gd name="connsiteX88" fmla="*/ 1183973 w 2445824"/>
              <a:gd name="connsiteY88" fmla="*/ 15567 h 2445824"/>
              <a:gd name="connsiteX89" fmla="*/ 1221554 w 2445824"/>
              <a:gd name="connsiteY89" fmla="*/ 0 h 244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445824" h="2445824">
                <a:moveTo>
                  <a:pt x="1224270" y="1675176"/>
                </a:moveTo>
                <a:cubicBezTo>
                  <a:pt x="1237871" y="1675176"/>
                  <a:pt x="1251473" y="1680365"/>
                  <a:pt x="1261851" y="1690742"/>
                </a:cubicBezTo>
                <a:lnTo>
                  <a:pt x="1594027" y="2022919"/>
                </a:lnTo>
                <a:cubicBezTo>
                  <a:pt x="1614783" y="2043674"/>
                  <a:pt x="1614783" y="2077326"/>
                  <a:pt x="1594027" y="2098081"/>
                </a:cubicBezTo>
                <a:lnTo>
                  <a:pt x="1261851" y="2430257"/>
                </a:lnTo>
                <a:cubicBezTo>
                  <a:pt x="1241095" y="2451013"/>
                  <a:pt x="1207444" y="2451013"/>
                  <a:pt x="1186688" y="2430257"/>
                </a:cubicBezTo>
                <a:lnTo>
                  <a:pt x="854512" y="2098081"/>
                </a:lnTo>
                <a:cubicBezTo>
                  <a:pt x="833756" y="2077326"/>
                  <a:pt x="833756" y="2043674"/>
                  <a:pt x="854512" y="2022919"/>
                </a:cubicBezTo>
                <a:lnTo>
                  <a:pt x="1186688" y="1690742"/>
                </a:lnTo>
                <a:cubicBezTo>
                  <a:pt x="1197066" y="1680365"/>
                  <a:pt x="1210668" y="1675176"/>
                  <a:pt x="1224270" y="1675176"/>
                </a:cubicBezTo>
                <a:close/>
                <a:moveTo>
                  <a:pt x="1642385" y="1257061"/>
                </a:moveTo>
                <a:cubicBezTo>
                  <a:pt x="1655986" y="1257061"/>
                  <a:pt x="1669588" y="1262250"/>
                  <a:pt x="1679966" y="1272627"/>
                </a:cubicBezTo>
                <a:lnTo>
                  <a:pt x="2012142" y="1604804"/>
                </a:lnTo>
                <a:cubicBezTo>
                  <a:pt x="2032898" y="1625559"/>
                  <a:pt x="2032898" y="1659210"/>
                  <a:pt x="2012142" y="1679966"/>
                </a:cubicBezTo>
                <a:lnTo>
                  <a:pt x="1679966" y="2012142"/>
                </a:lnTo>
                <a:cubicBezTo>
                  <a:pt x="1659210" y="2032898"/>
                  <a:pt x="1625559" y="2032898"/>
                  <a:pt x="1604803" y="2012142"/>
                </a:cubicBezTo>
                <a:lnTo>
                  <a:pt x="1272627" y="1679966"/>
                </a:lnTo>
                <a:cubicBezTo>
                  <a:pt x="1251871" y="1659210"/>
                  <a:pt x="1251871" y="1625559"/>
                  <a:pt x="1272627" y="1604804"/>
                </a:cubicBezTo>
                <a:lnTo>
                  <a:pt x="1604803" y="1272627"/>
                </a:lnTo>
                <a:cubicBezTo>
                  <a:pt x="1615181" y="1262250"/>
                  <a:pt x="1628783" y="1257061"/>
                  <a:pt x="1642385" y="1257061"/>
                </a:cubicBezTo>
                <a:close/>
                <a:moveTo>
                  <a:pt x="804797" y="1255703"/>
                </a:moveTo>
                <a:cubicBezTo>
                  <a:pt x="818399" y="1255703"/>
                  <a:pt x="832000" y="1260892"/>
                  <a:pt x="842378" y="1271270"/>
                </a:cubicBezTo>
                <a:lnTo>
                  <a:pt x="1174554" y="1603446"/>
                </a:lnTo>
                <a:cubicBezTo>
                  <a:pt x="1195310" y="1624202"/>
                  <a:pt x="1195310" y="1657853"/>
                  <a:pt x="1174554" y="1678609"/>
                </a:cubicBezTo>
                <a:lnTo>
                  <a:pt x="842378" y="2010785"/>
                </a:lnTo>
                <a:cubicBezTo>
                  <a:pt x="821622" y="2031540"/>
                  <a:pt x="787971" y="2031540"/>
                  <a:pt x="767215" y="2010785"/>
                </a:cubicBezTo>
                <a:lnTo>
                  <a:pt x="435039" y="1678609"/>
                </a:lnTo>
                <a:cubicBezTo>
                  <a:pt x="414284" y="1657853"/>
                  <a:pt x="414284" y="1624202"/>
                  <a:pt x="435039" y="1603446"/>
                </a:cubicBezTo>
                <a:lnTo>
                  <a:pt x="767215" y="1271270"/>
                </a:lnTo>
                <a:cubicBezTo>
                  <a:pt x="777593" y="1260892"/>
                  <a:pt x="791195" y="1255703"/>
                  <a:pt x="804797" y="1255703"/>
                </a:cubicBezTo>
                <a:close/>
                <a:moveTo>
                  <a:pt x="2060500" y="838946"/>
                </a:moveTo>
                <a:cubicBezTo>
                  <a:pt x="2074101" y="838946"/>
                  <a:pt x="2087703" y="844135"/>
                  <a:pt x="2098081" y="854512"/>
                </a:cubicBezTo>
                <a:lnTo>
                  <a:pt x="2430257" y="1186688"/>
                </a:lnTo>
                <a:cubicBezTo>
                  <a:pt x="2451013" y="1207444"/>
                  <a:pt x="2451013" y="1241095"/>
                  <a:pt x="2430257" y="1261851"/>
                </a:cubicBezTo>
                <a:lnTo>
                  <a:pt x="2098081" y="1594027"/>
                </a:lnTo>
                <a:cubicBezTo>
                  <a:pt x="2077325" y="1614783"/>
                  <a:pt x="2043674" y="1614783"/>
                  <a:pt x="2022918" y="1594027"/>
                </a:cubicBezTo>
                <a:lnTo>
                  <a:pt x="1690742" y="1261851"/>
                </a:lnTo>
                <a:cubicBezTo>
                  <a:pt x="1669986" y="1241095"/>
                  <a:pt x="1669986" y="1207444"/>
                  <a:pt x="1690742" y="1186688"/>
                </a:cubicBezTo>
                <a:lnTo>
                  <a:pt x="2022918" y="854512"/>
                </a:lnTo>
                <a:cubicBezTo>
                  <a:pt x="2033296" y="844135"/>
                  <a:pt x="2046898" y="838946"/>
                  <a:pt x="2060500" y="838946"/>
                </a:cubicBezTo>
                <a:close/>
                <a:moveTo>
                  <a:pt x="1222912" y="837588"/>
                </a:moveTo>
                <a:cubicBezTo>
                  <a:pt x="1236514" y="837588"/>
                  <a:pt x="1250115" y="842777"/>
                  <a:pt x="1260493" y="853155"/>
                </a:cubicBezTo>
                <a:lnTo>
                  <a:pt x="1592669" y="1185331"/>
                </a:lnTo>
                <a:cubicBezTo>
                  <a:pt x="1613425" y="1206087"/>
                  <a:pt x="1613425" y="1239738"/>
                  <a:pt x="1592669" y="1260493"/>
                </a:cubicBezTo>
                <a:lnTo>
                  <a:pt x="1260493" y="1592670"/>
                </a:lnTo>
                <a:cubicBezTo>
                  <a:pt x="1239737" y="1613425"/>
                  <a:pt x="1206086" y="1613425"/>
                  <a:pt x="1185331" y="1592670"/>
                </a:cubicBezTo>
                <a:lnTo>
                  <a:pt x="853154" y="1260493"/>
                </a:lnTo>
                <a:cubicBezTo>
                  <a:pt x="832399" y="1239738"/>
                  <a:pt x="832399" y="1206087"/>
                  <a:pt x="853154" y="1185331"/>
                </a:cubicBezTo>
                <a:lnTo>
                  <a:pt x="1185331" y="853155"/>
                </a:lnTo>
                <a:cubicBezTo>
                  <a:pt x="1195709" y="842777"/>
                  <a:pt x="1209310" y="837588"/>
                  <a:pt x="1222912" y="837588"/>
                </a:cubicBezTo>
                <a:close/>
                <a:moveTo>
                  <a:pt x="385324" y="836230"/>
                </a:moveTo>
                <a:cubicBezTo>
                  <a:pt x="398926" y="836230"/>
                  <a:pt x="412528" y="841419"/>
                  <a:pt x="422905" y="851797"/>
                </a:cubicBezTo>
                <a:lnTo>
                  <a:pt x="755082" y="1183973"/>
                </a:lnTo>
                <a:cubicBezTo>
                  <a:pt x="775837" y="1204729"/>
                  <a:pt x="775837" y="1238380"/>
                  <a:pt x="755082" y="1259136"/>
                </a:cubicBezTo>
                <a:lnTo>
                  <a:pt x="422905" y="1591312"/>
                </a:lnTo>
                <a:cubicBezTo>
                  <a:pt x="402150" y="1612068"/>
                  <a:pt x="368498" y="1612068"/>
                  <a:pt x="347743" y="1591312"/>
                </a:cubicBezTo>
                <a:lnTo>
                  <a:pt x="15567" y="1259136"/>
                </a:lnTo>
                <a:cubicBezTo>
                  <a:pt x="-5189" y="1238380"/>
                  <a:pt x="-5189" y="1204729"/>
                  <a:pt x="15567" y="1183973"/>
                </a:cubicBezTo>
                <a:lnTo>
                  <a:pt x="347743" y="851797"/>
                </a:lnTo>
                <a:cubicBezTo>
                  <a:pt x="358121" y="841419"/>
                  <a:pt x="371722" y="836230"/>
                  <a:pt x="385324" y="836230"/>
                </a:cubicBezTo>
                <a:close/>
                <a:moveTo>
                  <a:pt x="1641027" y="419473"/>
                </a:moveTo>
                <a:cubicBezTo>
                  <a:pt x="1654629" y="419473"/>
                  <a:pt x="1668230" y="424662"/>
                  <a:pt x="1678608" y="435040"/>
                </a:cubicBezTo>
                <a:lnTo>
                  <a:pt x="2010784" y="767216"/>
                </a:lnTo>
                <a:cubicBezTo>
                  <a:pt x="2031540" y="787971"/>
                  <a:pt x="2031540" y="821623"/>
                  <a:pt x="2010784" y="842378"/>
                </a:cubicBezTo>
                <a:lnTo>
                  <a:pt x="1678608" y="1174555"/>
                </a:lnTo>
                <a:cubicBezTo>
                  <a:pt x="1657852" y="1195310"/>
                  <a:pt x="1624201" y="1195310"/>
                  <a:pt x="1603446" y="1174555"/>
                </a:cubicBezTo>
                <a:lnTo>
                  <a:pt x="1271269" y="842378"/>
                </a:lnTo>
                <a:cubicBezTo>
                  <a:pt x="1250514" y="821623"/>
                  <a:pt x="1250514" y="787971"/>
                  <a:pt x="1271269" y="767216"/>
                </a:cubicBezTo>
                <a:lnTo>
                  <a:pt x="1603446" y="435040"/>
                </a:lnTo>
                <a:cubicBezTo>
                  <a:pt x="1613824" y="424662"/>
                  <a:pt x="1627425" y="419473"/>
                  <a:pt x="1641027" y="419473"/>
                </a:cubicBezTo>
                <a:close/>
                <a:moveTo>
                  <a:pt x="803439" y="418115"/>
                </a:moveTo>
                <a:cubicBezTo>
                  <a:pt x="817041" y="418115"/>
                  <a:pt x="830643" y="423304"/>
                  <a:pt x="841020" y="433682"/>
                </a:cubicBezTo>
                <a:lnTo>
                  <a:pt x="1173197" y="765858"/>
                </a:lnTo>
                <a:cubicBezTo>
                  <a:pt x="1193952" y="786614"/>
                  <a:pt x="1193952" y="820265"/>
                  <a:pt x="1173197" y="841021"/>
                </a:cubicBezTo>
                <a:lnTo>
                  <a:pt x="841020" y="1173197"/>
                </a:lnTo>
                <a:cubicBezTo>
                  <a:pt x="820265" y="1193953"/>
                  <a:pt x="786614" y="1193953"/>
                  <a:pt x="765858" y="1173197"/>
                </a:cubicBezTo>
                <a:lnTo>
                  <a:pt x="433682" y="841021"/>
                </a:lnTo>
                <a:cubicBezTo>
                  <a:pt x="412926" y="820265"/>
                  <a:pt x="412926" y="786614"/>
                  <a:pt x="433682" y="765858"/>
                </a:cubicBezTo>
                <a:lnTo>
                  <a:pt x="765858" y="433682"/>
                </a:lnTo>
                <a:cubicBezTo>
                  <a:pt x="776236" y="423304"/>
                  <a:pt x="789838" y="418115"/>
                  <a:pt x="803439" y="418115"/>
                </a:cubicBezTo>
                <a:close/>
                <a:moveTo>
                  <a:pt x="1221554" y="0"/>
                </a:moveTo>
                <a:cubicBezTo>
                  <a:pt x="1235156" y="0"/>
                  <a:pt x="1248758" y="5189"/>
                  <a:pt x="1259136" y="15567"/>
                </a:cubicBezTo>
                <a:lnTo>
                  <a:pt x="1591312" y="347743"/>
                </a:lnTo>
                <a:cubicBezTo>
                  <a:pt x="1612067" y="368499"/>
                  <a:pt x="1612067" y="402150"/>
                  <a:pt x="1591312" y="422906"/>
                </a:cubicBezTo>
                <a:lnTo>
                  <a:pt x="1259136" y="755082"/>
                </a:lnTo>
                <a:cubicBezTo>
                  <a:pt x="1238380" y="775837"/>
                  <a:pt x="1204729" y="775837"/>
                  <a:pt x="1183973" y="755082"/>
                </a:cubicBezTo>
                <a:lnTo>
                  <a:pt x="851797" y="422906"/>
                </a:lnTo>
                <a:cubicBezTo>
                  <a:pt x="831041" y="402150"/>
                  <a:pt x="831041" y="368499"/>
                  <a:pt x="851797" y="347743"/>
                </a:cubicBezTo>
                <a:lnTo>
                  <a:pt x="1183973" y="15567"/>
                </a:lnTo>
                <a:cubicBezTo>
                  <a:pt x="1194351" y="5189"/>
                  <a:pt x="1207953" y="0"/>
                  <a:pt x="1221554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63752" y="3861048"/>
            <a:ext cx="4536504" cy="1053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24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24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分钟随堂测试</a:t>
            </a:r>
            <a:r>
              <a:rPr lang="zh-CN" altLang="en-US" sz="2000" kern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，将学生达标情况作为课后反思，布置课后作业的重要依据</a:t>
            </a:r>
            <a:endParaRPr lang="zh-CN" altLang="en-US" sz="20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3227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423592" y="1730612"/>
            <a:ext cx="4752528" cy="576064"/>
            <a:chOff x="2423592" y="1730612"/>
            <a:chExt cx="4752528" cy="576064"/>
          </a:xfrm>
        </p:grpSpPr>
        <p:grpSp>
          <p:nvGrpSpPr>
            <p:cNvPr id="14" name="组合 13"/>
            <p:cNvGrpSpPr/>
            <p:nvPr/>
          </p:nvGrpSpPr>
          <p:grpSpPr>
            <a:xfrm>
              <a:off x="2495600" y="1730612"/>
              <a:ext cx="4680520" cy="576064"/>
              <a:chOff x="2423592" y="1772816"/>
              <a:chExt cx="4680520" cy="576064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2423592" y="2348880"/>
                <a:ext cx="151216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295800" y="1772816"/>
                <a:ext cx="28083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3935760" y="1772816"/>
                <a:ext cx="360040" cy="57606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55"/>
            <p:cNvSpPr txBox="1">
              <a:spLocks noChangeArrowheads="1"/>
            </p:cNvSpPr>
            <p:nvPr/>
          </p:nvSpPr>
          <p:spPr bwMode="auto">
            <a:xfrm flipH="1">
              <a:off x="2423592" y="1844824"/>
              <a:ext cx="4536504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dist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集体备课，研究当堂达标率</a:t>
              </a:r>
              <a:endPara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图文框 16"/>
          <p:cNvSpPr/>
          <p:nvPr/>
        </p:nvSpPr>
        <p:spPr>
          <a:xfrm rot="19177476">
            <a:off x="11531958" y="3368459"/>
            <a:ext cx="5780875" cy="5347153"/>
          </a:xfrm>
          <a:prstGeom prst="frame">
            <a:avLst>
              <a:gd name="adj1" fmla="val 585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60277" flipH="1">
            <a:off x="11904935" y="4538426"/>
            <a:ext cx="208342" cy="86570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78286" flipH="1">
            <a:off x="11034642" y="6455361"/>
            <a:ext cx="739314" cy="17935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87488" y="2657268"/>
            <a:ext cx="7229870" cy="3237790"/>
            <a:chOff x="1487488" y="2657268"/>
            <a:chExt cx="7229870" cy="3237790"/>
          </a:xfrm>
        </p:grpSpPr>
        <p:sp>
          <p:nvSpPr>
            <p:cNvPr id="23" name="直角三角形 22"/>
            <p:cNvSpPr/>
            <p:nvPr/>
          </p:nvSpPr>
          <p:spPr>
            <a:xfrm flipH="1" flipV="1">
              <a:off x="7590234" y="3400218"/>
              <a:ext cx="149225" cy="2889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>
              <a:off x="6601220" y="2789030"/>
              <a:ext cx="147638" cy="29051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flipH="1" flipV="1">
              <a:off x="6453584" y="3400218"/>
              <a:ext cx="147637" cy="2889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>
              <a:off x="5462984" y="2789030"/>
              <a:ext cx="149225" cy="29051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flipH="1" flipV="1">
              <a:off x="5315346" y="3400218"/>
              <a:ext cx="149225" cy="2889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直角三角形 28"/>
            <p:cNvSpPr/>
            <p:nvPr/>
          </p:nvSpPr>
          <p:spPr>
            <a:xfrm>
              <a:off x="4326334" y="2789030"/>
              <a:ext cx="147637" cy="29051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直角三角形 29"/>
            <p:cNvSpPr/>
            <p:nvPr/>
          </p:nvSpPr>
          <p:spPr>
            <a:xfrm flipH="1" flipV="1">
              <a:off x="4178695" y="3400218"/>
              <a:ext cx="147638" cy="2889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3188096" y="2789030"/>
              <a:ext cx="149225" cy="29051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直角三角形 31"/>
            <p:cNvSpPr/>
            <p:nvPr/>
          </p:nvSpPr>
          <p:spPr>
            <a:xfrm flipH="1" flipV="1">
              <a:off x="3040459" y="3400218"/>
              <a:ext cx="149225" cy="2889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直角三角形 32"/>
            <p:cNvSpPr/>
            <p:nvPr/>
          </p:nvSpPr>
          <p:spPr>
            <a:xfrm>
              <a:off x="2051445" y="2789030"/>
              <a:ext cx="147638" cy="29051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右箭头 33"/>
            <p:cNvSpPr/>
            <p:nvPr/>
          </p:nvSpPr>
          <p:spPr>
            <a:xfrm>
              <a:off x="1516458" y="2793793"/>
              <a:ext cx="7200900" cy="892175"/>
            </a:xfrm>
            <a:prstGeom prst="rightArrow">
              <a:avLst>
                <a:gd name="adj1" fmla="val 50000"/>
                <a:gd name="adj2" fmla="val 6791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0699408">
              <a:off x="2186384" y="2657268"/>
              <a:ext cx="866775" cy="1165225"/>
            </a:xfrm>
            <a:custGeom>
              <a:avLst/>
              <a:gdLst>
                <a:gd name="connsiteX0" fmla="*/ 858320 w 866141"/>
                <a:gd name="connsiteY0" fmla="*/ 230144 h 1164151"/>
                <a:gd name="connsiteX1" fmla="*/ 866141 w 866141"/>
                <a:gd name="connsiteY1" fmla="*/ 1164151 h 1164151"/>
                <a:gd name="connsiteX2" fmla="*/ 7822 w 866141"/>
                <a:gd name="connsiteY2" fmla="*/ 934007 h 1164151"/>
                <a:gd name="connsiteX3" fmla="*/ 0 w 866141"/>
                <a:gd name="connsiteY3" fmla="*/ 0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858320" y="230144"/>
                  </a:moveTo>
                  <a:lnTo>
                    <a:pt x="866141" y="1164151"/>
                  </a:lnTo>
                  <a:lnTo>
                    <a:pt x="7822" y="9340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cs typeface="+mn-ea"/>
                  <a:sym typeface="+mn-lt"/>
                </a:rPr>
                <a:t>个体主备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20699408">
              <a:off x="3324620" y="2657268"/>
              <a:ext cx="865188" cy="1165225"/>
            </a:xfrm>
            <a:custGeom>
              <a:avLst/>
              <a:gdLst>
                <a:gd name="connsiteX0" fmla="*/ 0 w 866141"/>
                <a:gd name="connsiteY0" fmla="*/ 0 h 1164151"/>
                <a:gd name="connsiteX1" fmla="*/ 858320 w 866141"/>
                <a:gd name="connsiteY1" fmla="*/ 230145 h 1164151"/>
                <a:gd name="connsiteX2" fmla="*/ 866141 w 866141"/>
                <a:gd name="connsiteY2" fmla="*/ 1164151 h 1164151"/>
                <a:gd name="connsiteX3" fmla="*/ 7822 w 866141"/>
                <a:gd name="connsiteY3" fmla="*/ 934007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0" y="0"/>
                  </a:moveTo>
                  <a:lnTo>
                    <a:pt x="858320" y="230145"/>
                  </a:lnTo>
                  <a:lnTo>
                    <a:pt x="866141" y="1164151"/>
                  </a:lnTo>
                  <a:lnTo>
                    <a:pt x="7822" y="934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cs typeface="+mn-ea"/>
                  <a:sym typeface="+mn-lt"/>
                </a:rPr>
                <a:t>集体讨论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20699408">
              <a:off x="4461271" y="2657268"/>
              <a:ext cx="866775" cy="1165225"/>
            </a:xfrm>
            <a:custGeom>
              <a:avLst/>
              <a:gdLst>
                <a:gd name="connsiteX0" fmla="*/ 858319 w 866141"/>
                <a:gd name="connsiteY0" fmla="*/ 230144 h 1164151"/>
                <a:gd name="connsiteX1" fmla="*/ 866141 w 866141"/>
                <a:gd name="connsiteY1" fmla="*/ 1164151 h 1164151"/>
                <a:gd name="connsiteX2" fmla="*/ 7821 w 866141"/>
                <a:gd name="connsiteY2" fmla="*/ 934006 h 1164151"/>
                <a:gd name="connsiteX3" fmla="*/ 0 w 866141"/>
                <a:gd name="connsiteY3" fmla="*/ 0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858319" y="230144"/>
                  </a:moveTo>
                  <a:lnTo>
                    <a:pt x="866141" y="1164151"/>
                  </a:lnTo>
                  <a:lnTo>
                    <a:pt x="7821" y="9340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cs typeface="+mn-ea"/>
                  <a:sym typeface="+mn-lt"/>
                </a:rPr>
                <a:t>定稿做课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0699408">
              <a:off x="5599509" y="2657268"/>
              <a:ext cx="865187" cy="1165225"/>
            </a:xfrm>
            <a:custGeom>
              <a:avLst/>
              <a:gdLst>
                <a:gd name="connsiteX0" fmla="*/ 858319 w 866141"/>
                <a:gd name="connsiteY0" fmla="*/ 230144 h 1164151"/>
                <a:gd name="connsiteX1" fmla="*/ 866141 w 866141"/>
                <a:gd name="connsiteY1" fmla="*/ 1164151 h 1164151"/>
                <a:gd name="connsiteX2" fmla="*/ 7821 w 866141"/>
                <a:gd name="connsiteY2" fmla="*/ 934007 h 1164151"/>
                <a:gd name="connsiteX3" fmla="*/ 0 w 866141"/>
                <a:gd name="connsiteY3" fmla="*/ 0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858319" y="230144"/>
                  </a:moveTo>
                  <a:lnTo>
                    <a:pt x="866141" y="1164151"/>
                  </a:lnTo>
                  <a:lnTo>
                    <a:pt x="7821" y="9340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cs typeface="+mn-ea"/>
                  <a:sym typeface="+mn-lt"/>
                </a:rPr>
                <a:t>全员观课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20699408">
              <a:off x="6736159" y="2657268"/>
              <a:ext cx="866775" cy="1165225"/>
            </a:xfrm>
            <a:custGeom>
              <a:avLst/>
              <a:gdLst>
                <a:gd name="connsiteX0" fmla="*/ 0 w 866141"/>
                <a:gd name="connsiteY0" fmla="*/ 0 h 1164152"/>
                <a:gd name="connsiteX1" fmla="*/ 858319 w 866141"/>
                <a:gd name="connsiteY1" fmla="*/ 230145 h 1164152"/>
                <a:gd name="connsiteX2" fmla="*/ 866141 w 866141"/>
                <a:gd name="connsiteY2" fmla="*/ 1164152 h 1164152"/>
                <a:gd name="connsiteX3" fmla="*/ 7821 w 866141"/>
                <a:gd name="connsiteY3" fmla="*/ 934007 h 116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2">
                  <a:moveTo>
                    <a:pt x="0" y="0"/>
                  </a:moveTo>
                  <a:lnTo>
                    <a:pt x="858319" y="230145"/>
                  </a:lnTo>
                  <a:lnTo>
                    <a:pt x="866141" y="1164152"/>
                  </a:lnTo>
                  <a:lnTo>
                    <a:pt x="7821" y="934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cs typeface="+mn-ea"/>
                  <a:sym typeface="+mn-lt"/>
                </a:rPr>
                <a:t>议课备课</a:t>
              </a: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221186" y="3861050"/>
              <a:ext cx="1098550" cy="10081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511824" y="3861050"/>
              <a:ext cx="1098550" cy="10081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53249" y="3861050"/>
              <a:ext cx="1098550" cy="10081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49" name="肘形连接符 48"/>
            <p:cNvCxnSpPr/>
            <p:nvPr/>
          </p:nvCxnSpPr>
          <p:spPr>
            <a:xfrm rot="16200000" flipH="1">
              <a:off x="3737644" y="4959077"/>
              <a:ext cx="518966" cy="453334"/>
            </a:xfrm>
            <a:prstGeom prst="bentConnector3">
              <a:avLst/>
            </a:prstGeom>
            <a:ln w="15875">
              <a:solidFill>
                <a:srgbClr val="C4C4C4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肘形连接符 49"/>
            <p:cNvCxnSpPr>
              <a:stCxn id="47" idx="2"/>
            </p:cNvCxnSpPr>
            <p:nvPr/>
          </p:nvCxnSpPr>
          <p:spPr>
            <a:xfrm rot="5400000">
              <a:off x="5803220" y="4945920"/>
              <a:ext cx="576063" cy="422546"/>
            </a:xfrm>
            <a:prstGeom prst="bentConnector3">
              <a:avLst/>
            </a:prstGeom>
            <a:ln w="15875">
              <a:solidFill>
                <a:srgbClr val="C4C4C4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>
            <a:xfrm>
              <a:off x="5015880" y="4869161"/>
              <a:ext cx="0" cy="576064"/>
            </a:xfrm>
            <a:prstGeom prst="straightConnector1">
              <a:avLst/>
            </a:prstGeom>
            <a:ln w="15875">
              <a:solidFill>
                <a:srgbClr val="C4C4C4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3719736" y="5517233"/>
              <a:ext cx="2781300" cy="3778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优秀教学设计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59696" y="3976037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再次做课</a:t>
              </a:r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655840" y="3976037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分析对比</a:t>
              </a:r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879976" y="3976037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生成智慧</a:t>
              </a:r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487488" y="4149080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二次备课</a:t>
              </a: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6351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1271464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472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0796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9496" y="188640"/>
            <a:ext cx="2751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目录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56" y="1538611"/>
            <a:ext cx="6240064" cy="441066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229626" y="1539870"/>
            <a:ext cx="3888432" cy="7200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24462" y="1540370"/>
            <a:ext cx="8690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54572" y="167100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问题的提出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468" y="1575874"/>
            <a:ext cx="689068" cy="64899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27247" y="2277596"/>
            <a:ext cx="3888432" cy="7200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24462" y="2277596"/>
            <a:ext cx="8690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54572" y="241144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课题研究目标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21A3D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097" y="2349604"/>
            <a:ext cx="533235" cy="54661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7229626" y="3014871"/>
            <a:ext cx="3888432" cy="7200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24462" y="3014822"/>
            <a:ext cx="8690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54572" y="315188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课题</a:t>
            </a:r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研究方法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476" y="3154226"/>
            <a:ext cx="584522" cy="46739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24462" y="3752097"/>
            <a:ext cx="3888432" cy="7200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24462" y="3752294"/>
            <a:ext cx="8690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54572" y="3892330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课题</a:t>
            </a:r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研究实施过程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960" y="3873958"/>
            <a:ext cx="572006" cy="4766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230629" y="4489520"/>
            <a:ext cx="3888432" cy="7200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24462" y="4490786"/>
            <a:ext cx="8690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54572" y="463277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课题</a:t>
            </a:r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165" y="4593657"/>
            <a:ext cx="681597" cy="51425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7224491" y="5228014"/>
            <a:ext cx="3888432" cy="7200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18324" y="5229280"/>
            <a:ext cx="8690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54572" y="537321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cs typeface="+mn-ea"/>
                <a:sym typeface="+mn-lt"/>
              </a:rPr>
              <a:t>问题与反思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898" y="5356294"/>
            <a:ext cx="332626" cy="566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949280"/>
            <a:ext cx="1080120" cy="620688"/>
          </a:xfrm>
          <a:prstGeom prst="rect">
            <a:avLst/>
          </a:prstGeom>
          <a:solidFill>
            <a:srgbClr val="E8E8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16348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图文框 16"/>
          <p:cNvSpPr/>
          <p:nvPr/>
        </p:nvSpPr>
        <p:spPr>
          <a:xfrm rot="19177476">
            <a:off x="11531958" y="3368459"/>
            <a:ext cx="5780875" cy="5347153"/>
          </a:xfrm>
          <a:prstGeom prst="frame">
            <a:avLst>
              <a:gd name="adj1" fmla="val 585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60277" flipH="1">
            <a:off x="11904935" y="4538426"/>
            <a:ext cx="208342" cy="86570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78286" flipH="1">
            <a:off x="11034642" y="6455361"/>
            <a:ext cx="739314" cy="179359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2495600" y="1916832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二次集体备课当堂达标成绩比对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092528"/>
              </p:ext>
            </p:extLst>
          </p:nvPr>
        </p:nvGraphicFramePr>
        <p:xfrm>
          <a:off x="1271464" y="2708920"/>
          <a:ext cx="8128000" cy="29535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25600"/>
                <a:gridCol w="1542752"/>
                <a:gridCol w="1512168"/>
                <a:gridCol w="1821880"/>
                <a:gridCol w="1625600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年级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授课班级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优秀率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二次授课班级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优秀率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一年级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1.2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82%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1.6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98%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二年级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2.2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89%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2.6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93%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三年级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3.5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69.4%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3.8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89.1%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四年级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4.3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93%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4.4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94%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五年级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5.8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90%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5.4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90%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六年级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6.6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88.9%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6.4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90%</a:t>
                      </a:r>
                      <a:endParaRPr lang="zh-CN" altLang="en-US" sz="20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726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5600" y="1728944"/>
            <a:ext cx="4680520" cy="576064"/>
            <a:chOff x="2423592" y="1772816"/>
            <a:chExt cx="4680520" cy="57606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423592" y="2348880"/>
              <a:ext cx="15121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295800" y="1772816"/>
              <a:ext cx="28083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3935760" y="1772816"/>
              <a:ext cx="360040" cy="576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5"/>
          <p:cNvSpPr txBox="1">
            <a:spLocks noChangeArrowheads="1"/>
          </p:cNvSpPr>
          <p:nvPr/>
        </p:nvSpPr>
        <p:spPr bwMode="auto">
          <a:xfrm flipH="1">
            <a:off x="2423592" y="1844824"/>
            <a:ext cx="4824536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作业调查，检测当堂达标效果</a:t>
            </a:r>
            <a:endParaRPr lang="zh-CN" altLang="en-US" sz="2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241344"/>
              </p:ext>
            </p:extLst>
          </p:nvPr>
        </p:nvGraphicFramePr>
        <p:xfrm>
          <a:off x="2495600" y="3573016"/>
          <a:ext cx="8128002" cy="22961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54667"/>
                <a:gridCol w="1354667"/>
                <a:gridCol w="1354667"/>
                <a:gridCol w="1354667"/>
                <a:gridCol w="1354667"/>
                <a:gridCol w="13546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抽取班级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学科作业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总人数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45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分钟内</a:t>
                      </a:r>
                      <a:endParaRPr lang="en-US" altLang="zh-CN" smtClean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完成人数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所占比例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班级优秀率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4.3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语数英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58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人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56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人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96.6%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79.3%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6.2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语数英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53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人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38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人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71.7%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86.8%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分析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       中年级绝大多数学生能在规定时间内完成作业，占到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96.6%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。高年级优秀率较高，占到</a:t>
                      </a:r>
                      <a:r>
                        <a:rPr lang="en-US" altLang="zh-CN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86.8%</a:t>
                      </a:r>
                      <a:r>
                        <a:rPr lang="zh-CN" altLang="en-US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。反映出：学生的作业时间得到了控制，而且正确率较高。</a:t>
                      </a:r>
                      <a:endParaRPr lang="zh-CN" altLang="en-US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23592" y="278092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cs typeface="+mn-ea"/>
                <a:sym typeface="+mn-lt"/>
              </a:rPr>
              <a:t>采用“作业捆绑”策略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16897" y="27809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cs typeface="+mn-ea"/>
                <a:sym typeface="+mn-lt"/>
              </a:rPr>
              <a:t>控制作业量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56040" y="278092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cs typeface="+mn-ea"/>
                <a:sym typeface="+mn-lt"/>
              </a:rPr>
              <a:t>进行问卷调查</a:t>
            </a: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957940" y="270892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98100" y="270892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945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120336" y="908720"/>
            <a:ext cx="1800225" cy="1809749"/>
            <a:chOff x="8328223" y="2454276"/>
            <a:chExt cx="1800225" cy="1809749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8328223" y="2454276"/>
              <a:ext cx="1800225" cy="1800225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21"/>
            <p:cNvSpPr>
              <a:spLocks/>
            </p:cNvSpPr>
            <p:nvPr/>
          </p:nvSpPr>
          <p:spPr bwMode="auto">
            <a:xfrm>
              <a:off x="8480623" y="3878263"/>
              <a:ext cx="1495425" cy="385762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 17"/>
          <p:cNvSpPr>
            <a:spLocks/>
          </p:cNvSpPr>
          <p:nvPr/>
        </p:nvSpPr>
        <p:spPr bwMode="auto">
          <a:xfrm>
            <a:off x="5205314" y="2801118"/>
            <a:ext cx="3275013" cy="431800"/>
          </a:xfrm>
          <a:custGeom>
            <a:avLst/>
            <a:gdLst>
              <a:gd name="T0" fmla="*/ 27367 w 3275513"/>
              <a:gd name="T1" fmla="*/ 0 h 431880"/>
              <a:gd name="T2" fmla="*/ 3058172 w 3275513"/>
              <a:gd name="T3" fmla="*/ 0 h 431880"/>
              <a:gd name="T4" fmla="*/ 3274013 w 3275513"/>
              <a:gd name="T5" fmla="*/ 215820 h 431880"/>
              <a:gd name="T6" fmla="*/ 3058172 w 3275513"/>
              <a:gd name="T7" fmla="*/ 431640 h 431880"/>
              <a:gd name="T8" fmla="*/ 873032 w 3275513"/>
              <a:gd name="T9" fmla="*/ 431640 h 431880"/>
              <a:gd name="T10" fmla="*/ 803886 w 3275513"/>
              <a:gd name="T11" fmla="*/ 355570 h 431880"/>
              <a:gd name="T12" fmla="*/ 69518 w 3275513"/>
              <a:gd name="T13" fmla="*/ 6269 h 431880"/>
              <a:gd name="T14" fmla="*/ 0 w 3275513"/>
              <a:gd name="T15" fmla="*/ 2757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rIns="18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00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单元归类整理</a:t>
            </a:r>
            <a:endParaRPr lang="zh-CN" altLang="en-US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任意多边形 18"/>
          <p:cNvSpPr>
            <a:spLocks/>
          </p:cNvSpPr>
          <p:nvPr/>
        </p:nvSpPr>
        <p:spPr bwMode="auto">
          <a:xfrm>
            <a:off x="1869977" y="4798193"/>
            <a:ext cx="3279775" cy="431800"/>
          </a:xfrm>
          <a:custGeom>
            <a:avLst/>
            <a:gdLst>
              <a:gd name="T0" fmla="*/ 216036 w 3279285"/>
              <a:gd name="T1" fmla="*/ 0 h 431880"/>
              <a:gd name="T2" fmla="*/ 2354086 w 3279285"/>
              <a:gd name="T3" fmla="*/ 0 h 431880"/>
              <a:gd name="T4" fmla="*/ 2423293 w 3279285"/>
              <a:gd name="T5" fmla="*/ 76072 h 431880"/>
              <a:gd name="T6" fmla="*/ 3158326 w 3279285"/>
              <a:gd name="T7" fmla="*/ 425372 h 431880"/>
              <a:gd name="T8" fmla="*/ 3280755 w 3279285"/>
              <a:gd name="T9" fmla="*/ 431549 h 431880"/>
              <a:gd name="T10" fmla="*/ 3279845 w 3279285"/>
              <a:gd name="T11" fmla="*/ 431640 h 431880"/>
              <a:gd name="T12" fmla="*/ 216036 w 3279285"/>
              <a:gd name="T13" fmla="*/ 431640 h 431880"/>
              <a:gd name="T14" fmla="*/ 0 w 3279285"/>
              <a:gd name="T15" fmla="*/ 215820 h 431880"/>
              <a:gd name="T16" fmla="*/ 216036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rIns="18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00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单元测试及分析</a:t>
            </a:r>
            <a:endParaRPr lang="zh-CN" altLang="en-US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4079776" y="2924944"/>
            <a:ext cx="2178050" cy="2179637"/>
          </a:xfrm>
          <a:prstGeom prst="donut">
            <a:avLst>
              <a:gd name="adj" fmla="val 6327"/>
            </a:avLst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关于单元检测评价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6120" y="350100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cs typeface="+mn-ea"/>
                <a:sym typeface="+mn-lt"/>
              </a:rPr>
              <a:t>针对性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176120" y="404106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cs typeface="+mn-ea"/>
                <a:sym typeface="+mn-lt"/>
              </a:rPr>
              <a:t>灵活性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76120" y="458112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cs typeface="+mn-ea"/>
                <a:sym typeface="+mn-lt"/>
              </a:rPr>
              <a:t>层次性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6" name="KSO_Shape"/>
          <p:cNvSpPr/>
          <p:nvPr/>
        </p:nvSpPr>
        <p:spPr>
          <a:xfrm>
            <a:off x="6816080" y="3596010"/>
            <a:ext cx="220588" cy="220588"/>
          </a:xfrm>
          <a:custGeom>
            <a:avLst/>
            <a:gdLst>
              <a:gd name="connsiteX0" fmla="*/ 266223 w 594308"/>
              <a:gd name="connsiteY0" fmla="*/ 155067 h 594308"/>
              <a:gd name="connsiteX1" fmla="*/ 343018 w 594308"/>
              <a:gd name="connsiteY1" fmla="*/ 155067 h 594308"/>
              <a:gd name="connsiteX2" fmla="*/ 495418 w 594308"/>
              <a:gd name="connsiteY2" fmla="*/ 297467 h 594308"/>
              <a:gd name="connsiteX3" fmla="*/ 343018 w 594308"/>
              <a:gd name="connsiteY3" fmla="*/ 439241 h 594308"/>
              <a:gd name="connsiteX4" fmla="*/ 266223 w 594308"/>
              <a:gd name="connsiteY4" fmla="*/ 439241 h 594308"/>
              <a:gd name="connsiteX5" fmla="*/ 392429 w 594308"/>
              <a:gd name="connsiteY5" fmla="*/ 322191 h 594308"/>
              <a:gd name="connsiteX6" fmla="*/ 98890 w 594308"/>
              <a:gd name="connsiteY6" fmla="*/ 322191 h 594308"/>
              <a:gd name="connsiteX7" fmla="*/ 98890 w 594308"/>
              <a:gd name="connsiteY7" fmla="*/ 272117 h 594308"/>
              <a:gd name="connsiteX8" fmla="*/ 392429 w 594308"/>
              <a:gd name="connsiteY8" fmla="*/ 272117 h 594308"/>
              <a:gd name="connsiteX9" fmla="*/ 297154 w 594308"/>
              <a:gd name="connsiteY9" fmla="*/ 56239 h 594308"/>
              <a:gd name="connsiteX10" fmla="*/ 56239 w 594308"/>
              <a:gd name="connsiteY10" fmla="*/ 297154 h 594308"/>
              <a:gd name="connsiteX11" fmla="*/ 297154 w 594308"/>
              <a:gd name="connsiteY11" fmla="*/ 538069 h 594308"/>
              <a:gd name="connsiteX12" fmla="*/ 538069 w 594308"/>
              <a:gd name="connsiteY12" fmla="*/ 297154 h 594308"/>
              <a:gd name="connsiteX13" fmla="*/ 297154 w 594308"/>
              <a:gd name="connsiteY13" fmla="*/ 56239 h 594308"/>
              <a:gd name="connsiteX14" fmla="*/ 297154 w 594308"/>
              <a:gd name="connsiteY14" fmla="*/ 0 h 594308"/>
              <a:gd name="connsiteX15" fmla="*/ 594308 w 594308"/>
              <a:gd name="connsiteY15" fmla="*/ 297154 h 594308"/>
              <a:gd name="connsiteX16" fmla="*/ 297154 w 594308"/>
              <a:gd name="connsiteY16" fmla="*/ 594308 h 594308"/>
              <a:gd name="connsiteX17" fmla="*/ 0 w 594308"/>
              <a:gd name="connsiteY17" fmla="*/ 297154 h 594308"/>
              <a:gd name="connsiteX18" fmla="*/ 297154 w 594308"/>
              <a:gd name="connsiteY18" fmla="*/ 0 h 59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94308" h="594308">
                <a:moveTo>
                  <a:pt x="266223" y="155067"/>
                </a:moveTo>
                <a:lnTo>
                  <a:pt x="343018" y="155067"/>
                </a:lnTo>
                <a:lnTo>
                  <a:pt x="495418" y="297467"/>
                </a:lnTo>
                <a:lnTo>
                  <a:pt x="343018" y="439241"/>
                </a:lnTo>
                <a:lnTo>
                  <a:pt x="266223" y="439241"/>
                </a:lnTo>
                <a:lnTo>
                  <a:pt x="392429" y="322191"/>
                </a:lnTo>
                <a:lnTo>
                  <a:pt x="98890" y="322191"/>
                </a:lnTo>
                <a:lnTo>
                  <a:pt x="98890" y="272117"/>
                </a:lnTo>
                <a:lnTo>
                  <a:pt x="392429" y="272117"/>
                </a:lnTo>
                <a:close/>
                <a:moveTo>
                  <a:pt x="297154" y="56239"/>
                </a:moveTo>
                <a:cubicBezTo>
                  <a:pt x="164100" y="56239"/>
                  <a:pt x="56239" y="164100"/>
                  <a:pt x="56239" y="297154"/>
                </a:cubicBezTo>
                <a:cubicBezTo>
                  <a:pt x="56239" y="430208"/>
                  <a:pt x="164100" y="538069"/>
                  <a:pt x="297154" y="538069"/>
                </a:cubicBezTo>
                <a:cubicBezTo>
                  <a:pt x="430208" y="538069"/>
                  <a:pt x="538069" y="430208"/>
                  <a:pt x="538069" y="297154"/>
                </a:cubicBezTo>
                <a:cubicBezTo>
                  <a:pt x="538069" y="164100"/>
                  <a:pt x="430208" y="56239"/>
                  <a:pt x="297154" y="56239"/>
                </a:cubicBezTo>
                <a:close/>
                <a:moveTo>
                  <a:pt x="297154" y="0"/>
                </a:moveTo>
                <a:cubicBezTo>
                  <a:pt x="461268" y="0"/>
                  <a:pt x="594308" y="133040"/>
                  <a:pt x="594308" y="297154"/>
                </a:cubicBezTo>
                <a:cubicBezTo>
                  <a:pt x="594308" y="461268"/>
                  <a:pt x="461268" y="594308"/>
                  <a:pt x="297154" y="594308"/>
                </a:cubicBezTo>
                <a:cubicBezTo>
                  <a:pt x="133040" y="594308"/>
                  <a:pt x="0" y="461268"/>
                  <a:pt x="0" y="297154"/>
                </a:cubicBezTo>
                <a:cubicBezTo>
                  <a:pt x="0" y="133040"/>
                  <a:pt x="133040" y="0"/>
                  <a:pt x="2971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KSO_Shape"/>
          <p:cNvSpPr/>
          <p:nvPr/>
        </p:nvSpPr>
        <p:spPr>
          <a:xfrm>
            <a:off x="6816080" y="4136070"/>
            <a:ext cx="220588" cy="220588"/>
          </a:xfrm>
          <a:custGeom>
            <a:avLst/>
            <a:gdLst>
              <a:gd name="connsiteX0" fmla="*/ 266223 w 594308"/>
              <a:gd name="connsiteY0" fmla="*/ 155067 h 594308"/>
              <a:gd name="connsiteX1" fmla="*/ 343018 w 594308"/>
              <a:gd name="connsiteY1" fmla="*/ 155067 h 594308"/>
              <a:gd name="connsiteX2" fmla="*/ 495418 w 594308"/>
              <a:gd name="connsiteY2" fmla="*/ 297467 h 594308"/>
              <a:gd name="connsiteX3" fmla="*/ 343018 w 594308"/>
              <a:gd name="connsiteY3" fmla="*/ 439241 h 594308"/>
              <a:gd name="connsiteX4" fmla="*/ 266223 w 594308"/>
              <a:gd name="connsiteY4" fmla="*/ 439241 h 594308"/>
              <a:gd name="connsiteX5" fmla="*/ 392429 w 594308"/>
              <a:gd name="connsiteY5" fmla="*/ 322191 h 594308"/>
              <a:gd name="connsiteX6" fmla="*/ 98890 w 594308"/>
              <a:gd name="connsiteY6" fmla="*/ 322191 h 594308"/>
              <a:gd name="connsiteX7" fmla="*/ 98890 w 594308"/>
              <a:gd name="connsiteY7" fmla="*/ 272117 h 594308"/>
              <a:gd name="connsiteX8" fmla="*/ 392429 w 594308"/>
              <a:gd name="connsiteY8" fmla="*/ 272117 h 594308"/>
              <a:gd name="connsiteX9" fmla="*/ 297154 w 594308"/>
              <a:gd name="connsiteY9" fmla="*/ 56239 h 594308"/>
              <a:gd name="connsiteX10" fmla="*/ 56239 w 594308"/>
              <a:gd name="connsiteY10" fmla="*/ 297154 h 594308"/>
              <a:gd name="connsiteX11" fmla="*/ 297154 w 594308"/>
              <a:gd name="connsiteY11" fmla="*/ 538069 h 594308"/>
              <a:gd name="connsiteX12" fmla="*/ 538069 w 594308"/>
              <a:gd name="connsiteY12" fmla="*/ 297154 h 594308"/>
              <a:gd name="connsiteX13" fmla="*/ 297154 w 594308"/>
              <a:gd name="connsiteY13" fmla="*/ 56239 h 594308"/>
              <a:gd name="connsiteX14" fmla="*/ 297154 w 594308"/>
              <a:gd name="connsiteY14" fmla="*/ 0 h 594308"/>
              <a:gd name="connsiteX15" fmla="*/ 594308 w 594308"/>
              <a:gd name="connsiteY15" fmla="*/ 297154 h 594308"/>
              <a:gd name="connsiteX16" fmla="*/ 297154 w 594308"/>
              <a:gd name="connsiteY16" fmla="*/ 594308 h 594308"/>
              <a:gd name="connsiteX17" fmla="*/ 0 w 594308"/>
              <a:gd name="connsiteY17" fmla="*/ 297154 h 594308"/>
              <a:gd name="connsiteX18" fmla="*/ 297154 w 594308"/>
              <a:gd name="connsiteY18" fmla="*/ 0 h 59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94308" h="594308">
                <a:moveTo>
                  <a:pt x="266223" y="155067"/>
                </a:moveTo>
                <a:lnTo>
                  <a:pt x="343018" y="155067"/>
                </a:lnTo>
                <a:lnTo>
                  <a:pt x="495418" y="297467"/>
                </a:lnTo>
                <a:lnTo>
                  <a:pt x="343018" y="439241"/>
                </a:lnTo>
                <a:lnTo>
                  <a:pt x="266223" y="439241"/>
                </a:lnTo>
                <a:lnTo>
                  <a:pt x="392429" y="322191"/>
                </a:lnTo>
                <a:lnTo>
                  <a:pt x="98890" y="322191"/>
                </a:lnTo>
                <a:lnTo>
                  <a:pt x="98890" y="272117"/>
                </a:lnTo>
                <a:lnTo>
                  <a:pt x="392429" y="272117"/>
                </a:lnTo>
                <a:close/>
                <a:moveTo>
                  <a:pt x="297154" y="56239"/>
                </a:moveTo>
                <a:cubicBezTo>
                  <a:pt x="164100" y="56239"/>
                  <a:pt x="56239" y="164100"/>
                  <a:pt x="56239" y="297154"/>
                </a:cubicBezTo>
                <a:cubicBezTo>
                  <a:pt x="56239" y="430208"/>
                  <a:pt x="164100" y="538069"/>
                  <a:pt x="297154" y="538069"/>
                </a:cubicBezTo>
                <a:cubicBezTo>
                  <a:pt x="430208" y="538069"/>
                  <a:pt x="538069" y="430208"/>
                  <a:pt x="538069" y="297154"/>
                </a:cubicBezTo>
                <a:cubicBezTo>
                  <a:pt x="538069" y="164100"/>
                  <a:pt x="430208" y="56239"/>
                  <a:pt x="297154" y="56239"/>
                </a:cubicBezTo>
                <a:close/>
                <a:moveTo>
                  <a:pt x="297154" y="0"/>
                </a:moveTo>
                <a:cubicBezTo>
                  <a:pt x="461268" y="0"/>
                  <a:pt x="594308" y="133040"/>
                  <a:pt x="594308" y="297154"/>
                </a:cubicBezTo>
                <a:cubicBezTo>
                  <a:pt x="594308" y="461268"/>
                  <a:pt x="461268" y="594308"/>
                  <a:pt x="297154" y="594308"/>
                </a:cubicBezTo>
                <a:cubicBezTo>
                  <a:pt x="133040" y="594308"/>
                  <a:pt x="0" y="461268"/>
                  <a:pt x="0" y="297154"/>
                </a:cubicBezTo>
                <a:cubicBezTo>
                  <a:pt x="0" y="133040"/>
                  <a:pt x="133040" y="0"/>
                  <a:pt x="2971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KSO_Shape"/>
          <p:cNvSpPr/>
          <p:nvPr/>
        </p:nvSpPr>
        <p:spPr>
          <a:xfrm>
            <a:off x="6816080" y="4676130"/>
            <a:ext cx="220588" cy="220588"/>
          </a:xfrm>
          <a:custGeom>
            <a:avLst/>
            <a:gdLst>
              <a:gd name="connsiteX0" fmla="*/ 266223 w 594308"/>
              <a:gd name="connsiteY0" fmla="*/ 155067 h 594308"/>
              <a:gd name="connsiteX1" fmla="*/ 343018 w 594308"/>
              <a:gd name="connsiteY1" fmla="*/ 155067 h 594308"/>
              <a:gd name="connsiteX2" fmla="*/ 495418 w 594308"/>
              <a:gd name="connsiteY2" fmla="*/ 297467 h 594308"/>
              <a:gd name="connsiteX3" fmla="*/ 343018 w 594308"/>
              <a:gd name="connsiteY3" fmla="*/ 439241 h 594308"/>
              <a:gd name="connsiteX4" fmla="*/ 266223 w 594308"/>
              <a:gd name="connsiteY4" fmla="*/ 439241 h 594308"/>
              <a:gd name="connsiteX5" fmla="*/ 392429 w 594308"/>
              <a:gd name="connsiteY5" fmla="*/ 322191 h 594308"/>
              <a:gd name="connsiteX6" fmla="*/ 98890 w 594308"/>
              <a:gd name="connsiteY6" fmla="*/ 322191 h 594308"/>
              <a:gd name="connsiteX7" fmla="*/ 98890 w 594308"/>
              <a:gd name="connsiteY7" fmla="*/ 272117 h 594308"/>
              <a:gd name="connsiteX8" fmla="*/ 392429 w 594308"/>
              <a:gd name="connsiteY8" fmla="*/ 272117 h 594308"/>
              <a:gd name="connsiteX9" fmla="*/ 297154 w 594308"/>
              <a:gd name="connsiteY9" fmla="*/ 56239 h 594308"/>
              <a:gd name="connsiteX10" fmla="*/ 56239 w 594308"/>
              <a:gd name="connsiteY10" fmla="*/ 297154 h 594308"/>
              <a:gd name="connsiteX11" fmla="*/ 297154 w 594308"/>
              <a:gd name="connsiteY11" fmla="*/ 538069 h 594308"/>
              <a:gd name="connsiteX12" fmla="*/ 538069 w 594308"/>
              <a:gd name="connsiteY12" fmla="*/ 297154 h 594308"/>
              <a:gd name="connsiteX13" fmla="*/ 297154 w 594308"/>
              <a:gd name="connsiteY13" fmla="*/ 56239 h 594308"/>
              <a:gd name="connsiteX14" fmla="*/ 297154 w 594308"/>
              <a:gd name="connsiteY14" fmla="*/ 0 h 594308"/>
              <a:gd name="connsiteX15" fmla="*/ 594308 w 594308"/>
              <a:gd name="connsiteY15" fmla="*/ 297154 h 594308"/>
              <a:gd name="connsiteX16" fmla="*/ 297154 w 594308"/>
              <a:gd name="connsiteY16" fmla="*/ 594308 h 594308"/>
              <a:gd name="connsiteX17" fmla="*/ 0 w 594308"/>
              <a:gd name="connsiteY17" fmla="*/ 297154 h 594308"/>
              <a:gd name="connsiteX18" fmla="*/ 297154 w 594308"/>
              <a:gd name="connsiteY18" fmla="*/ 0 h 59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94308" h="594308">
                <a:moveTo>
                  <a:pt x="266223" y="155067"/>
                </a:moveTo>
                <a:lnTo>
                  <a:pt x="343018" y="155067"/>
                </a:lnTo>
                <a:lnTo>
                  <a:pt x="495418" y="297467"/>
                </a:lnTo>
                <a:lnTo>
                  <a:pt x="343018" y="439241"/>
                </a:lnTo>
                <a:lnTo>
                  <a:pt x="266223" y="439241"/>
                </a:lnTo>
                <a:lnTo>
                  <a:pt x="392429" y="322191"/>
                </a:lnTo>
                <a:lnTo>
                  <a:pt x="98890" y="322191"/>
                </a:lnTo>
                <a:lnTo>
                  <a:pt x="98890" y="272117"/>
                </a:lnTo>
                <a:lnTo>
                  <a:pt x="392429" y="272117"/>
                </a:lnTo>
                <a:close/>
                <a:moveTo>
                  <a:pt x="297154" y="56239"/>
                </a:moveTo>
                <a:cubicBezTo>
                  <a:pt x="164100" y="56239"/>
                  <a:pt x="56239" y="164100"/>
                  <a:pt x="56239" y="297154"/>
                </a:cubicBezTo>
                <a:cubicBezTo>
                  <a:pt x="56239" y="430208"/>
                  <a:pt x="164100" y="538069"/>
                  <a:pt x="297154" y="538069"/>
                </a:cubicBezTo>
                <a:cubicBezTo>
                  <a:pt x="430208" y="538069"/>
                  <a:pt x="538069" y="430208"/>
                  <a:pt x="538069" y="297154"/>
                </a:cubicBezTo>
                <a:cubicBezTo>
                  <a:pt x="538069" y="164100"/>
                  <a:pt x="430208" y="56239"/>
                  <a:pt x="297154" y="56239"/>
                </a:cubicBezTo>
                <a:close/>
                <a:moveTo>
                  <a:pt x="297154" y="0"/>
                </a:moveTo>
                <a:cubicBezTo>
                  <a:pt x="461268" y="0"/>
                  <a:pt x="594308" y="133040"/>
                  <a:pt x="594308" y="297154"/>
                </a:cubicBezTo>
                <a:cubicBezTo>
                  <a:pt x="594308" y="461268"/>
                  <a:pt x="461268" y="594308"/>
                  <a:pt x="297154" y="594308"/>
                </a:cubicBezTo>
                <a:cubicBezTo>
                  <a:pt x="133040" y="594308"/>
                  <a:pt x="0" y="461268"/>
                  <a:pt x="0" y="297154"/>
                </a:cubicBezTo>
                <a:cubicBezTo>
                  <a:pt x="0" y="133040"/>
                  <a:pt x="133040" y="0"/>
                  <a:pt x="2971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91544" y="2564904"/>
            <a:ext cx="20162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cs typeface="+mn-ea"/>
                <a:sym typeface="+mn-lt"/>
              </a:rPr>
              <a:t>每位老师负责出一个单元的测试题，全年级统一测评，认真分析班级成绩，并以平行小测试补缺拾漏</a:t>
            </a: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265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66293" y="2968099"/>
            <a:ext cx="1454333" cy="1602378"/>
            <a:chOff x="5366293" y="2968099"/>
            <a:chExt cx="1454333" cy="1602378"/>
          </a:xfrm>
        </p:grpSpPr>
        <p:sp>
          <p:nvSpPr>
            <p:cNvPr id="25" name="矩形 24"/>
            <p:cNvSpPr/>
            <p:nvPr/>
          </p:nvSpPr>
          <p:spPr>
            <a:xfrm rot="21215874">
              <a:off x="53662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3662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426778" y="3028966"/>
              <a:ext cx="1333364" cy="148064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23" r="-5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55493" y="2968099"/>
            <a:ext cx="1454333" cy="1602378"/>
            <a:chOff x="7855493" y="2968099"/>
            <a:chExt cx="1454333" cy="1602378"/>
          </a:xfrm>
        </p:grpSpPr>
        <p:sp>
          <p:nvSpPr>
            <p:cNvPr id="31" name="矩形 30"/>
            <p:cNvSpPr/>
            <p:nvPr/>
          </p:nvSpPr>
          <p:spPr>
            <a:xfrm rot="21215874">
              <a:off x="78554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8554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915978" y="3028966"/>
              <a:ext cx="1333364" cy="148064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86" r="-7226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77093" y="2968099"/>
            <a:ext cx="1454333" cy="1602378"/>
            <a:chOff x="2877093" y="2968099"/>
            <a:chExt cx="1454333" cy="1602378"/>
          </a:xfrm>
        </p:grpSpPr>
        <p:sp>
          <p:nvSpPr>
            <p:cNvPr id="46" name="矩形 45"/>
            <p:cNvSpPr/>
            <p:nvPr/>
          </p:nvSpPr>
          <p:spPr>
            <a:xfrm rot="21215874">
              <a:off x="28770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8770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937578" y="3028966"/>
              <a:ext cx="1333364" cy="148064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23" r="-5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783632" y="5021402"/>
            <a:ext cx="1728192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>
                <a:cs typeface="+mn-ea"/>
                <a:sym typeface="+mn-lt"/>
              </a:rPr>
              <a:t>课</a:t>
            </a:r>
            <a:r>
              <a:rPr lang="zh-CN" altLang="en-US" sz="2000" smtClean="0">
                <a:cs typeface="+mn-ea"/>
                <a:sym typeface="+mn-lt"/>
              </a:rPr>
              <a:t>前预习作业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19936" y="5021402"/>
            <a:ext cx="1296144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 smtClean="0">
                <a:cs typeface="+mn-ea"/>
                <a:sym typeface="+mn-lt"/>
              </a:rPr>
              <a:t>课</a:t>
            </a:r>
            <a:r>
              <a:rPr lang="zh-CN" altLang="en-US" sz="2000">
                <a:cs typeface="+mn-ea"/>
                <a:sym typeface="+mn-lt"/>
              </a:rPr>
              <a:t>堂</a:t>
            </a:r>
            <a:r>
              <a:rPr lang="zh-CN" altLang="en-US" sz="2000" smtClean="0">
                <a:cs typeface="+mn-ea"/>
                <a:sym typeface="+mn-lt"/>
              </a:rPr>
              <a:t>作业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24192" y="5021402"/>
            <a:ext cx="1728192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 smtClean="0">
                <a:cs typeface="+mn-ea"/>
                <a:sym typeface="+mn-lt"/>
              </a:rPr>
              <a:t>课后延伸作业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3712" y="1772816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mtClean="0">
                <a:solidFill>
                  <a:srgbClr val="21A3D0"/>
                </a:solidFill>
                <a:cs typeface="+mn-ea"/>
                <a:sym typeface="+mn-lt"/>
              </a:rPr>
              <a:t>关于提高作业有效性的研究</a:t>
            </a:r>
            <a:endParaRPr lang="zh-CN" altLang="en-US" sz="2800">
              <a:solidFill>
                <a:srgbClr val="21A3D0"/>
              </a:solidFill>
              <a:cs typeface="+mn-ea"/>
              <a:sym typeface="+mn-lt"/>
            </a:endParaRPr>
          </a:p>
        </p:txBody>
      </p:sp>
      <p:sp>
        <p:nvSpPr>
          <p:cNvPr id="54" name="KSO_Shape"/>
          <p:cNvSpPr/>
          <p:nvPr/>
        </p:nvSpPr>
        <p:spPr>
          <a:xfrm>
            <a:off x="3215680" y="1916832"/>
            <a:ext cx="217930" cy="269751"/>
          </a:xfrm>
          <a:prstGeom prst="flowChartDecisi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KSO_Shape"/>
          <p:cNvSpPr/>
          <p:nvPr/>
        </p:nvSpPr>
        <p:spPr>
          <a:xfrm>
            <a:off x="8716424" y="1916832"/>
            <a:ext cx="217930" cy="269751"/>
          </a:xfrm>
          <a:prstGeom prst="flowChartDecisi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892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480376" y="908720"/>
            <a:ext cx="1454333" cy="1602378"/>
            <a:chOff x="2877093" y="2968099"/>
            <a:chExt cx="1454333" cy="1602378"/>
          </a:xfrm>
        </p:grpSpPr>
        <p:sp>
          <p:nvSpPr>
            <p:cNvPr id="46" name="矩形 45"/>
            <p:cNvSpPr/>
            <p:nvPr/>
          </p:nvSpPr>
          <p:spPr>
            <a:xfrm rot="21215874">
              <a:off x="28770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8770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937578" y="3028966"/>
              <a:ext cx="1333364" cy="148064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23" r="-5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5486499" y="1970089"/>
            <a:ext cx="107950" cy="32464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2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98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3" name="Oval 65"/>
          <p:cNvSpPr>
            <a:spLocks noChangeArrowheads="1"/>
          </p:cNvSpPr>
          <p:nvPr/>
        </p:nvSpPr>
        <p:spPr bwMode="auto">
          <a:xfrm>
            <a:off x="5281712" y="5108575"/>
            <a:ext cx="504825" cy="13335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5045175" y="2422525"/>
            <a:ext cx="915987" cy="368300"/>
          </a:xfrm>
          <a:custGeom>
            <a:avLst/>
            <a:gdLst>
              <a:gd name="connsiteX0" fmla="*/ 0 w 1779373"/>
              <a:gd name="connsiteY0" fmla="*/ 568411 h 568411"/>
              <a:gd name="connsiteX1" fmla="*/ 864973 w 1779373"/>
              <a:gd name="connsiteY1" fmla="*/ 0 h 568411"/>
              <a:gd name="connsiteX2" fmla="*/ 1779373 w 1779373"/>
              <a:gd name="connsiteY2" fmla="*/ 543698 h 568411"/>
              <a:gd name="connsiteX0" fmla="*/ 0 w 1902269"/>
              <a:gd name="connsiteY0" fmla="*/ 711790 h 711790"/>
              <a:gd name="connsiteX1" fmla="*/ 987869 w 1902269"/>
              <a:gd name="connsiteY1" fmla="*/ 0 h 711790"/>
              <a:gd name="connsiteX2" fmla="*/ 1902269 w 1902269"/>
              <a:gd name="connsiteY2" fmla="*/ 543698 h 711790"/>
              <a:gd name="connsiteX0" fmla="*/ 0 w 2025165"/>
              <a:gd name="connsiteY0" fmla="*/ 814204 h 814204"/>
              <a:gd name="connsiteX1" fmla="*/ 1110765 w 2025165"/>
              <a:gd name="connsiteY1" fmla="*/ 0 h 814204"/>
              <a:gd name="connsiteX2" fmla="*/ 2025165 w 2025165"/>
              <a:gd name="connsiteY2" fmla="*/ 543698 h 81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5165" h="814204">
                <a:moveTo>
                  <a:pt x="0" y="814204"/>
                </a:moveTo>
                <a:lnTo>
                  <a:pt x="1110765" y="0"/>
                </a:lnTo>
                <a:lnTo>
                  <a:pt x="2025165" y="543698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36" name="组合 17"/>
          <p:cNvGrpSpPr>
            <a:grpSpLocks/>
          </p:cNvGrpSpPr>
          <p:nvPr/>
        </p:nvGrpSpPr>
        <p:grpSpPr bwMode="auto">
          <a:xfrm>
            <a:off x="5484912" y="2355851"/>
            <a:ext cx="138113" cy="138113"/>
            <a:chOff x="4358418" y="2619972"/>
            <a:chExt cx="409163" cy="409163"/>
          </a:xfrm>
        </p:grpSpPr>
        <p:sp>
          <p:nvSpPr>
            <p:cNvPr id="37" name="椭圆 36"/>
            <p:cNvSpPr/>
            <p:nvPr/>
          </p:nvSpPr>
          <p:spPr>
            <a:xfrm>
              <a:off x="4358418" y="2619972"/>
              <a:ext cx="409163" cy="4091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grpSp>
          <p:nvGrpSpPr>
            <p:cNvPr id="38" name="组合 19"/>
            <p:cNvGrpSpPr>
              <a:grpSpLocks/>
            </p:cNvGrpSpPr>
            <p:nvPr/>
          </p:nvGrpSpPr>
          <p:grpSpPr bwMode="auto">
            <a:xfrm rot="1267204">
              <a:off x="4415118" y="2671937"/>
              <a:ext cx="301040" cy="301040"/>
              <a:chOff x="3518404" y="1580443"/>
              <a:chExt cx="1276350" cy="1276350"/>
            </a:xfrm>
          </p:grpSpPr>
          <p:sp>
            <p:nvSpPr>
              <p:cNvPr id="39" name="椭圆 38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 bwMode="auto">
              <a:xfrm rot="20122633">
                <a:off x="3851366" y="2557875"/>
                <a:ext cx="777660" cy="2592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 bwMode="auto">
              <a:xfrm rot="912585">
                <a:off x="3730433" y="1617234"/>
                <a:ext cx="717834" cy="41873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五边形 42"/>
          <p:cNvSpPr/>
          <p:nvPr/>
        </p:nvSpPr>
        <p:spPr>
          <a:xfrm rot="21119712">
            <a:off x="4524474" y="2711451"/>
            <a:ext cx="2106612" cy="377825"/>
          </a:xfrm>
          <a:prstGeom prst="homePlate">
            <a:avLst/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课</a:t>
            </a:r>
            <a:r>
              <a:rPr lang="zh-CN" altLang="en-US" smtClean="0">
                <a:solidFill>
                  <a:srgbClr val="FFFFFF"/>
                </a:solidFill>
                <a:cs typeface="+mn-ea"/>
                <a:sym typeface="+mn-lt"/>
              </a:rPr>
              <a:t>前预习作业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956024" y="3617913"/>
            <a:ext cx="2089150" cy="1270000"/>
          </a:xfrm>
          <a:prstGeom prst="roundRect">
            <a:avLst/>
          </a:prstGeom>
          <a:solidFill>
            <a:srgbClr val="D1882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just">
              <a:lnSpc>
                <a:spcPct val="120000"/>
              </a:lnSpc>
              <a:defRPr/>
            </a:pPr>
            <a:endParaRPr lang="zh-CN" altLang="en-US" sz="1400" dirty="0">
              <a:solidFill>
                <a:srgbClr val="5E5E5E"/>
              </a:solidFill>
              <a:cs typeface="+mn-ea"/>
              <a:sym typeface="+mn-lt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6023074" y="3617913"/>
            <a:ext cx="2089150" cy="1270000"/>
          </a:xfrm>
          <a:prstGeom prst="roundRect">
            <a:avLst/>
          </a:prstGeom>
          <a:solidFill>
            <a:srgbClr val="104F66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20000"/>
              </a:lnSpc>
              <a:defRPr/>
            </a:pPr>
            <a:endParaRPr lang="zh-CN" altLang="en-US" sz="1400" dirty="0">
              <a:solidFill>
                <a:srgbClr val="5E5E5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6230" y="40050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课</a:t>
            </a:r>
            <a:r>
              <a:rPr lang="zh-CN" altLang="en-US" sz="24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前阅读</a:t>
            </a:r>
            <a:endParaRPr lang="zh-CN" altLang="en-US" sz="24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360566" y="40050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课</a:t>
            </a:r>
            <a:r>
              <a:rPr lang="zh-CN" altLang="en-US" sz="24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前预习</a:t>
            </a:r>
            <a:endParaRPr lang="zh-CN" altLang="en-US" sz="24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08368" y="2636912"/>
            <a:ext cx="1728192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>
                <a:cs typeface="+mn-ea"/>
                <a:sym typeface="+mn-lt"/>
              </a:rPr>
              <a:t>课</a:t>
            </a:r>
            <a:r>
              <a:rPr lang="zh-CN" altLang="en-US" sz="2000" smtClean="0">
                <a:cs typeface="+mn-ea"/>
                <a:sym typeface="+mn-lt"/>
              </a:rPr>
              <a:t>前预习作业</a:t>
            </a:r>
            <a:endParaRPr lang="zh-CN" altLang="en-US" sz="20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5979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480376" y="908720"/>
            <a:ext cx="1454333" cy="1602378"/>
            <a:chOff x="5366293" y="2968099"/>
            <a:chExt cx="1454333" cy="1602378"/>
          </a:xfrm>
        </p:grpSpPr>
        <p:sp>
          <p:nvSpPr>
            <p:cNvPr id="32" name="矩形 31"/>
            <p:cNvSpPr/>
            <p:nvPr/>
          </p:nvSpPr>
          <p:spPr>
            <a:xfrm rot="21215874">
              <a:off x="53662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662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426778" y="3028966"/>
              <a:ext cx="1333364" cy="148064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23" r="-5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696400" y="2564904"/>
            <a:ext cx="1296144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 smtClean="0">
                <a:cs typeface="+mn-ea"/>
                <a:sym typeface="+mn-lt"/>
              </a:rPr>
              <a:t>课</a:t>
            </a:r>
            <a:r>
              <a:rPr lang="zh-CN" altLang="en-US" sz="2000">
                <a:cs typeface="+mn-ea"/>
                <a:sym typeface="+mn-lt"/>
              </a:rPr>
              <a:t>堂</a:t>
            </a:r>
            <a:r>
              <a:rPr lang="zh-CN" altLang="en-US" sz="2000" smtClean="0">
                <a:cs typeface="+mn-ea"/>
                <a:sym typeface="+mn-lt"/>
              </a:rPr>
              <a:t>作业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77" name="椭圆 2"/>
          <p:cNvSpPr/>
          <p:nvPr/>
        </p:nvSpPr>
        <p:spPr>
          <a:xfrm>
            <a:off x="6409959" y="2147218"/>
            <a:ext cx="748047" cy="284116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8" name="椭圆 2"/>
          <p:cNvSpPr/>
          <p:nvPr/>
        </p:nvSpPr>
        <p:spPr>
          <a:xfrm flipV="1">
            <a:off x="6409959" y="5254834"/>
            <a:ext cx="748047" cy="284116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9" name="椭圆 2"/>
          <p:cNvSpPr/>
          <p:nvPr/>
        </p:nvSpPr>
        <p:spPr>
          <a:xfrm flipH="1">
            <a:off x="3272614" y="2147218"/>
            <a:ext cx="748047" cy="284116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0" name="椭圆 2"/>
          <p:cNvSpPr/>
          <p:nvPr/>
        </p:nvSpPr>
        <p:spPr>
          <a:xfrm flipH="1" flipV="1">
            <a:off x="3272614" y="5254834"/>
            <a:ext cx="748047" cy="284116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3572467" y="2147218"/>
            <a:ext cx="1227390" cy="1113234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2" name="直接连接符 81"/>
          <p:cNvCxnSpPr/>
          <p:nvPr/>
        </p:nvCxnSpPr>
        <p:spPr>
          <a:xfrm flipH="1">
            <a:off x="5630761" y="2147218"/>
            <a:ext cx="1227389" cy="1113234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3" name="直接连接符 82"/>
          <p:cNvCxnSpPr/>
          <p:nvPr/>
        </p:nvCxnSpPr>
        <p:spPr>
          <a:xfrm flipV="1">
            <a:off x="3572467" y="4432499"/>
            <a:ext cx="1227390" cy="110645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4" name="直接连接符 83"/>
          <p:cNvCxnSpPr/>
          <p:nvPr/>
        </p:nvCxnSpPr>
        <p:spPr>
          <a:xfrm flipH="1" flipV="1">
            <a:off x="5630761" y="4432499"/>
            <a:ext cx="1153221" cy="110645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5" name="KSO_GT1.4"/>
          <p:cNvSpPr/>
          <p:nvPr/>
        </p:nvSpPr>
        <p:spPr>
          <a:xfrm rot="2479457" flipV="1">
            <a:off x="4970665" y="4468278"/>
            <a:ext cx="2047772" cy="1289593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6" name="KSO_GT1.3"/>
          <p:cNvSpPr/>
          <p:nvPr/>
        </p:nvSpPr>
        <p:spPr>
          <a:xfrm rot="19120543" flipH="1" flipV="1">
            <a:off x="3412177" y="4468278"/>
            <a:ext cx="2047772" cy="1289593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7" name="KSO_GT1.2"/>
          <p:cNvSpPr/>
          <p:nvPr/>
        </p:nvSpPr>
        <p:spPr>
          <a:xfrm rot="19120543">
            <a:off x="4970665" y="1928304"/>
            <a:ext cx="2047772" cy="1289593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8" name="KSO_GT1.1"/>
          <p:cNvSpPr/>
          <p:nvPr/>
        </p:nvSpPr>
        <p:spPr>
          <a:xfrm rot="2479457" flipH="1">
            <a:off x="3412177" y="1928304"/>
            <a:ext cx="2047772" cy="1289593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9" name="KSO_GT1"/>
          <p:cNvSpPr txBox="1"/>
          <p:nvPr/>
        </p:nvSpPr>
        <p:spPr>
          <a:xfrm>
            <a:off x="3954915" y="3594857"/>
            <a:ext cx="2472833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30000"/>
              </a:lnSpc>
              <a:defRPr/>
            </a:pPr>
            <a:r>
              <a:rPr lang="zh-CN" altLang="en-US" sz="2400" kern="0" smtClean="0">
                <a:solidFill>
                  <a:schemeClr val="accent2"/>
                </a:solidFill>
                <a:cs typeface="+mn-ea"/>
                <a:sym typeface="+mn-lt"/>
              </a:rPr>
              <a:t>数学新授课作业</a:t>
            </a:r>
            <a:endParaRPr lang="zh-CN" altLang="en-US" sz="2400" kern="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KSO_GT1.4.1"/>
          <p:cNvSpPr txBox="1"/>
          <p:nvPr/>
        </p:nvSpPr>
        <p:spPr>
          <a:xfrm>
            <a:off x="6816080" y="4221088"/>
            <a:ext cx="1244526" cy="91052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dist">
              <a:lnSpc>
                <a:spcPct val="130000"/>
              </a:lnSpc>
              <a:defRPr/>
            </a:pPr>
            <a:r>
              <a:rPr lang="zh-CN" altLang="en-US" kern="0" smtClean="0">
                <a:cs typeface="+mn-ea"/>
                <a:sym typeface="+mn-lt"/>
              </a:rPr>
              <a:t>充满创新与挑战的作业</a:t>
            </a:r>
            <a:endParaRPr lang="en-US" altLang="zh-CN" kern="0" dirty="0">
              <a:cs typeface="+mn-ea"/>
              <a:sym typeface="+mn-lt"/>
            </a:endParaRPr>
          </a:p>
        </p:txBody>
      </p:sp>
      <p:sp>
        <p:nvSpPr>
          <p:cNvPr id="91" name="KSO_GN4"/>
          <p:cNvSpPr txBox="1"/>
          <p:nvPr/>
        </p:nvSpPr>
        <p:spPr>
          <a:xfrm>
            <a:off x="8358773" y="4221538"/>
            <a:ext cx="360000" cy="36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KSO_GT1.3.1"/>
          <p:cNvSpPr txBox="1"/>
          <p:nvPr/>
        </p:nvSpPr>
        <p:spPr>
          <a:xfrm>
            <a:off x="2351584" y="4221088"/>
            <a:ext cx="1610398" cy="4461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kern="0" smtClean="0">
                <a:cs typeface="+mn-ea"/>
                <a:sym typeface="+mn-lt"/>
              </a:rPr>
              <a:t>趣味性作业</a:t>
            </a:r>
            <a:endParaRPr lang="en-US" altLang="zh-CN" kern="0" dirty="0">
              <a:cs typeface="+mn-ea"/>
              <a:sym typeface="+mn-lt"/>
            </a:endParaRPr>
          </a:p>
        </p:txBody>
      </p:sp>
      <p:sp>
        <p:nvSpPr>
          <p:cNvPr id="93" name="KSO_GN3"/>
          <p:cNvSpPr txBox="1"/>
          <p:nvPr/>
        </p:nvSpPr>
        <p:spPr>
          <a:xfrm>
            <a:off x="1740270" y="4221805"/>
            <a:ext cx="360000" cy="36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KSO_GT1.2.1"/>
          <p:cNvSpPr txBox="1"/>
          <p:nvPr/>
        </p:nvSpPr>
        <p:spPr>
          <a:xfrm>
            <a:off x="6816080" y="2492896"/>
            <a:ext cx="1610399" cy="4435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kern="0" smtClean="0">
                <a:cs typeface="+mn-ea"/>
                <a:sym typeface="+mn-lt"/>
              </a:rPr>
              <a:t>可操作性作业</a:t>
            </a:r>
            <a:endParaRPr lang="en-US" altLang="zh-CN" kern="0" dirty="0">
              <a:cs typeface="+mn-ea"/>
              <a:sym typeface="+mn-lt"/>
            </a:endParaRPr>
          </a:p>
        </p:txBody>
      </p:sp>
      <p:sp>
        <p:nvSpPr>
          <p:cNvPr id="95" name="KSO_GN2"/>
          <p:cNvSpPr txBox="1"/>
          <p:nvPr/>
        </p:nvSpPr>
        <p:spPr>
          <a:xfrm>
            <a:off x="8364965" y="2472896"/>
            <a:ext cx="360000" cy="36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KSO_GT1.1.1"/>
          <p:cNvSpPr txBox="1"/>
          <p:nvPr/>
        </p:nvSpPr>
        <p:spPr>
          <a:xfrm>
            <a:off x="2279576" y="2492896"/>
            <a:ext cx="936104" cy="6480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dist">
              <a:lnSpc>
                <a:spcPct val="130000"/>
              </a:lnSpc>
              <a:defRPr/>
            </a:pPr>
            <a:r>
              <a:rPr lang="zh-CN" altLang="en-US" kern="0" smtClean="0">
                <a:cs typeface="+mn-ea"/>
                <a:sym typeface="+mn-lt"/>
              </a:rPr>
              <a:t>具有生活化的作业</a:t>
            </a:r>
            <a:endParaRPr lang="en-US" altLang="zh-CN" kern="0" dirty="0">
              <a:cs typeface="+mn-ea"/>
              <a:sym typeface="+mn-lt"/>
            </a:endParaRPr>
          </a:p>
        </p:txBody>
      </p:sp>
      <p:sp>
        <p:nvSpPr>
          <p:cNvPr id="97" name="KSO_GN1"/>
          <p:cNvSpPr txBox="1"/>
          <p:nvPr/>
        </p:nvSpPr>
        <p:spPr>
          <a:xfrm>
            <a:off x="1735345" y="2484114"/>
            <a:ext cx="360000" cy="36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altLang="zh-CN" sz="2400" b="1" kern="0" dirty="0">
                <a:solidFill>
                  <a:schemeClr val="accent2"/>
                </a:solidFill>
                <a:cs typeface="+mn-ea"/>
                <a:sym typeface="+mn-lt"/>
              </a:rPr>
              <a:t>01</a:t>
            </a:r>
            <a:endParaRPr lang="zh-CN" altLang="en-US" sz="2400" b="1" kern="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6642859" y="2431334"/>
            <a:ext cx="2047345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750709" y="2431334"/>
            <a:ext cx="2047345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6642859" y="5254834"/>
            <a:ext cx="2047345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1731305" y="5254834"/>
            <a:ext cx="2047345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4111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480376" y="908720"/>
            <a:ext cx="1454333" cy="1602378"/>
            <a:chOff x="5366293" y="2968099"/>
            <a:chExt cx="1454333" cy="1602378"/>
          </a:xfrm>
        </p:grpSpPr>
        <p:sp>
          <p:nvSpPr>
            <p:cNvPr id="32" name="矩形 31"/>
            <p:cNvSpPr/>
            <p:nvPr/>
          </p:nvSpPr>
          <p:spPr>
            <a:xfrm rot="21215874">
              <a:off x="53662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662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426778" y="3028966"/>
              <a:ext cx="1333364" cy="148064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23" r="-5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696400" y="2564904"/>
            <a:ext cx="1296144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 smtClean="0">
                <a:cs typeface="+mn-ea"/>
                <a:sym typeface="+mn-lt"/>
              </a:rPr>
              <a:t>课</a:t>
            </a:r>
            <a:r>
              <a:rPr lang="zh-CN" altLang="en-US" sz="2000">
                <a:cs typeface="+mn-ea"/>
                <a:sym typeface="+mn-lt"/>
              </a:rPr>
              <a:t>堂</a:t>
            </a:r>
            <a:r>
              <a:rPr lang="zh-CN" altLang="en-US" sz="2000" smtClean="0">
                <a:cs typeface="+mn-ea"/>
                <a:sym typeface="+mn-lt"/>
              </a:rPr>
              <a:t>作业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42" name="椭圆 1"/>
          <p:cNvSpPr/>
          <p:nvPr/>
        </p:nvSpPr>
        <p:spPr>
          <a:xfrm>
            <a:off x="2855640" y="2996952"/>
            <a:ext cx="5022850" cy="1511300"/>
          </a:xfrm>
          <a:custGeom>
            <a:avLst/>
            <a:gdLst/>
            <a:ahLst/>
            <a:cxnLst/>
            <a:rect l="l" t="t" r="r" b="b"/>
            <a:pathLst>
              <a:path w="6696744" h="2016224">
                <a:moveTo>
                  <a:pt x="1008112" y="0"/>
                </a:moveTo>
                <a:cubicBezTo>
                  <a:pt x="1381059" y="0"/>
                  <a:pt x="1706705" y="202517"/>
                  <a:pt x="1880256" y="504056"/>
                </a:cubicBezTo>
                <a:lnTo>
                  <a:pt x="4816489" y="504056"/>
                </a:lnTo>
                <a:cubicBezTo>
                  <a:pt x="4990039" y="202517"/>
                  <a:pt x="5315686" y="0"/>
                  <a:pt x="5688632" y="0"/>
                </a:cubicBezTo>
                <a:cubicBezTo>
                  <a:pt x="6245397" y="0"/>
                  <a:pt x="6696744" y="451347"/>
                  <a:pt x="6696744" y="1008112"/>
                </a:cubicBezTo>
                <a:cubicBezTo>
                  <a:pt x="6696744" y="1564877"/>
                  <a:pt x="6245397" y="2016224"/>
                  <a:pt x="5688632" y="2016224"/>
                </a:cubicBezTo>
                <a:cubicBezTo>
                  <a:pt x="5315686" y="2016224"/>
                  <a:pt x="4990039" y="1813708"/>
                  <a:pt x="4816489" y="1512168"/>
                </a:cubicBezTo>
                <a:lnTo>
                  <a:pt x="1880256" y="1512168"/>
                </a:lnTo>
                <a:cubicBezTo>
                  <a:pt x="1706705" y="1813708"/>
                  <a:pt x="1381059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  <a:solidFill>
            <a:srgbClr val="D9D9D9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3026233" y="3152251"/>
            <a:ext cx="1166073" cy="1166075"/>
          </a:xfrm>
          <a:prstGeom prst="ellipse">
            <a:avLst/>
          </a:prstGeom>
          <a:solidFill>
            <a:schemeClr val="accent1"/>
          </a:solidFill>
          <a:ln w="317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>
                <a:solidFill>
                  <a:srgbClr val="FFFFFF"/>
                </a:solidFill>
                <a:cs typeface="+mn-ea"/>
                <a:sym typeface="+mn-lt"/>
              </a:rPr>
              <a:t>低年级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6554561" y="3152251"/>
            <a:ext cx="1166073" cy="1166075"/>
          </a:xfrm>
          <a:prstGeom prst="ellipse">
            <a:avLst/>
          </a:prstGeom>
          <a:solidFill>
            <a:schemeClr val="accent2"/>
          </a:solidFill>
          <a:ln w="317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中高年级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TextBox 18"/>
          <p:cNvSpPr txBox="1"/>
          <p:nvPr/>
        </p:nvSpPr>
        <p:spPr>
          <a:xfrm>
            <a:off x="2657748" y="4869160"/>
            <a:ext cx="1891108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趣味写话要领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18"/>
          <p:cNvSpPr txBox="1"/>
          <p:nvPr/>
        </p:nvSpPr>
        <p:spPr>
          <a:xfrm>
            <a:off x="6503167" y="4721272"/>
            <a:ext cx="1458441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读写</a:t>
            </a:r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迁移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42124" y="5153320"/>
            <a:ext cx="2236510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“三写一说”模式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11624" y="19888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mtClean="0">
                <a:solidFill>
                  <a:srgbClr val="21A3D0"/>
                </a:solidFill>
                <a:cs typeface="+mn-ea"/>
                <a:sym typeface="+mn-lt"/>
              </a:rPr>
              <a:t>语文读写迁移课堂作业设计</a:t>
            </a:r>
            <a:endParaRPr lang="zh-CN" altLang="en-US" sz="280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8184232" y="2074916"/>
            <a:ext cx="0" cy="360040"/>
          </a:xfrm>
          <a:prstGeom prst="line">
            <a:avLst/>
          </a:prstGeom>
          <a:ln w="1143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583344" y="2074916"/>
            <a:ext cx="0" cy="360040"/>
          </a:xfrm>
          <a:prstGeom prst="line">
            <a:avLst/>
          </a:prstGeom>
          <a:ln w="1143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12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480376" y="908720"/>
            <a:ext cx="1454333" cy="1602378"/>
            <a:chOff x="5366293" y="2968099"/>
            <a:chExt cx="1454333" cy="1602378"/>
          </a:xfrm>
        </p:grpSpPr>
        <p:sp>
          <p:nvSpPr>
            <p:cNvPr id="32" name="矩形 31"/>
            <p:cNvSpPr/>
            <p:nvPr/>
          </p:nvSpPr>
          <p:spPr>
            <a:xfrm rot="21215874">
              <a:off x="53662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662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426778" y="3028966"/>
              <a:ext cx="1333364" cy="148064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23" r="-55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696400" y="2564904"/>
            <a:ext cx="1296144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 smtClean="0">
                <a:cs typeface="+mn-ea"/>
                <a:sym typeface="+mn-lt"/>
              </a:rPr>
              <a:t>课</a:t>
            </a:r>
            <a:r>
              <a:rPr lang="zh-CN" altLang="en-US" sz="2000">
                <a:cs typeface="+mn-ea"/>
                <a:sym typeface="+mn-lt"/>
              </a:rPr>
              <a:t>堂</a:t>
            </a:r>
            <a:r>
              <a:rPr lang="zh-CN" altLang="en-US" sz="2000" smtClean="0">
                <a:cs typeface="+mn-ea"/>
                <a:sym typeface="+mn-lt"/>
              </a:rPr>
              <a:t>作业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26" name="椭圆 1"/>
          <p:cNvSpPr/>
          <p:nvPr/>
        </p:nvSpPr>
        <p:spPr>
          <a:xfrm>
            <a:off x="3935760" y="1916832"/>
            <a:ext cx="1836738" cy="2130425"/>
          </a:xfrm>
          <a:custGeom>
            <a:avLst/>
            <a:gdLst/>
            <a:ahLst/>
            <a:cxnLst/>
            <a:rect l="l" t="t" r="r" b="b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solidFill>
            <a:srgbClr val="FFFFFF"/>
          </a:solidFill>
          <a:ln w="2032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32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432649" y="4149080"/>
            <a:ext cx="858837" cy="1778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507261" y="4453657"/>
            <a:ext cx="709613" cy="1793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432649" y="4710831"/>
            <a:ext cx="858837" cy="1778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591399" y="4968007"/>
            <a:ext cx="541337" cy="1349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2295312" y="1512920"/>
            <a:ext cx="936104" cy="936104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>
            <a:off x="3180110" y="2167656"/>
            <a:ext cx="647700" cy="271462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5"/>
          <p:cNvCxnSpPr>
            <a:cxnSpLocks noChangeShapeType="1"/>
          </p:cNvCxnSpPr>
          <p:nvPr/>
        </p:nvCxnSpPr>
        <p:spPr bwMode="auto">
          <a:xfrm flipH="1">
            <a:off x="5807968" y="2174750"/>
            <a:ext cx="740982" cy="246138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7"/>
          <p:cNvCxnSpPr>
            <a:cxnSpLocks noChangeShapeType="1"/>
          </p:cNvCxnSpPr>
          <p:nvPr/>
        </p:nvCxnSpPr>
        <p:spPr bwMode="auto">
          <a:xfrm rot="-3781756">
            <a:off x="3653186" y="4131394"/>
            <a:ext cx="647700" cy="269875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39"/>
          <p:cNvCxnSpPr>
            <a:cxnSpLocks noChangeShapeType="1"/>
          </p:cNvCxnSpPr>
          <p:nvPr/>
        </p:nvCxnSpPr>
        <p:spPr bwMode="auto">
          <a:xfrm flipH="1" flipV="1">
            <a:off x="5477223" y="4037731"/>
            <a:ext cx="557212" cy="438150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46"/>
          <p:cNvSpPr txBox="1"/>
          <p:nvPr/>
        </p:nvSpPr>
        <p:spPr>
          <a:xfrm>
            <a:off x="2063552" y="2492896"/>
            <a:ext cx="1717675" cy="4173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仿语言、句式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49"/>
          <p:cNvSpPr txBox="1"/>
          <p:nvPr/>
        </p:nvSpPr>
        <p:spPr>
          <a:xfrm flipH="1">
            <a:off x="2135560" y="5131292"/>
            <a:ext cx="2258095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1800" b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与作品中人物对话</a:t>
            </a:r>
            <a:endParaRPr lang="zh-CN" altLang="en-US" sz="1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Box 50"/>
          <p:cNvSpPr txBox="1"/>
          <p:nvPr/>
        </p:nvSpPr>
        <p:spPr>
          <a:xfrm>
            <a:off x="1775520" y="5373216"/>
            <a:ext cx="3168352" cy="38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从文章的中心思想入手</a:t>
            </a:r>
            <a:endParaRPr lang="en-US" altLang="zh-CN" sz="16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1584" y="1772816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400" b="1">
                <a:solidFill>
                  <a:schemeClr val="accent1"/>
                </a:solidFill>
                <a:cs typeface="+mn-ea"/>
                <a:sym typeface="+mn-lt"/>
              </a:rPr>
              <a:t>仿写</a:t>
            </a:r>
            <a:endParaRPr lang="en-US" altLang="zh-CN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367808" y="2420888"/>
            <a:ext cx="10081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三写一说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椭圆 63"/>
          <p:cNvSpPr>
            <a:spLocks noChangeArrowheads="1"/>
          </p:cNvSpPr>
          <p:nvPr/>
        </p:nvSpPr>
        <p:spPr bwMode="auto">
          <a:xfrm>
            <a:off x="6528048" y="1556792"/>
            <a:ext cx="936104" cy="936104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585542" y="1801844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/>
                </a:solidFill>
                <a:cs typeface="+mn-ea"/>
                <a:sym typeface="+mn-lt"/>
              </a:rPr>
              <a:t>补写</a:t>
            </a:r>
            <a:endParaRPr lang="en-US" altLang="zh-CN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6" name="椭圆 65"/>
          <p:cNvSpPr>
            <a:spLocks noChangeArrowheads="1"/>
          </p:cNvSpPr>
          <p:nvPr/>
        </p:nvSpPr>
        <p:spPr bwMode="auto">
          <a:xfrm>
            <a:off x="2855640" y="4149080"/>
            <a:ext cx="936104" cy="936104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928211" y="4365104"/>
            <a:ext cx="8635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/>
                </a:solidFill>
                <a:cs typeface="+mn-ea"/>
                <a:sym typeface="+mn-lt"/>
              </a:rPr>
              <a:t>对话</a:t>
            </a:r>
            <a:endParaRPr lang="en-US" altLang="zh-CN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8" name="椭圆 67"/>
          <p:cNvSpPr>
            <a:spLocks noChangeArrowheads="1"/>
          </p:cNvSpPr>
          <p:nvPr/>
        </p:nvSpPr>
        <p:spPr bwMode="auto">
          <a:xfrm>
            <a:off x="6023992" y="4077072"/>
            <a:ext cx="936104" cy="936104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067864" y="4207020"/>
            <a:ext cx="8838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mtClean="0">
                <a:solidFill>
                  <a:schemeClr val="accent1"/>
                </a:solidFill>
                <a:cs typeface="+mn-ea"/>
                <a:sym typeface="+mn-lt"/>
              </a:rPr>
              <a:t>以图促写</a:t>
            </a:r>
            <a:endParaRPr lang="en-US" altLang="zh-CN" sz="20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0" name="TextBox 46"/>
          <p:cNvSpPr txBox="1"/>
          <p:nvPr/>
        </p:nvSpPr>
        <p:spPr>
          <a:xfrm>
            <a:off x="2063552" y="2924944"/>
            <a:ext cx="1717675" cy="4173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仿段落结构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46"/>
          <p:cNvSpPr txBox="1"/>
          <p:nvPr/>
        </p:nvSpPr>
        <p:spPr>
          <a:xfrm>
            <a:off x="2063552" y="3356992"/>
            <a:ext cx="1717675" cy="4173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仿写作方法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46"/>
          <p:cNvSpPr txBox="1"/>
          <p:nvPr/>
        </p:nvSpPr>
        <p:spPr>
          <a:xfrm>
            <a:off x="6384032" y="2564904"/>
            <a:ext cx="1717675" cy="4173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补充课文留白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6"/>
          <p:cNvSpPr txBox="1"/>
          <p:nvPr/>
        </p:nvSpPr>
        <p:spPr>
          <a:xfrm>
            <a:off x="7392144" y="3645024"/>
            <a:ext cx="1008112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补充式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46"/>
          <p:cNvSpPr txBox="1"/>
          <p:nvPr/>
        </p:nvSpPr>
        <p:spPr>
          <a:xfrm>
            <a:off x="7392144" y="4149080"/>
            <a:ext cx="1008112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延伸式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6"/>
          <p:cNvSpPr txBox="1"/>
          <p:nvPr/>
        </p:nvSpPr>
        <p:spPr>
          <a:xfrm>
            <a:off x="7392144" y="4653136"/>
            <a:ext cx="1008112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转换式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46"/>
          <p:cNvSpPr txBox="1"/>
          <p:nvPr/>
        </p:nvSpPr>
        <p:spPr>
          <a:xfrm>
            <a:off x="7392144" y="5157192"/>
            <a:ext cx="1008112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想象式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KSO_Shape"/>
          <p:cNvSpPr/>
          <p:nvPr/>
        </p:nvSpPr>
        <p:spPr>
          <a:xfrm>
            <a:off x="7157070" y="3776340"/>
            <a:ext cx="220588" cy="220588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8" name="KSO_Shape"/>
          <p:cNvSpPr/>
          <p:nvPr/>
        </p:nvSpPr>
        <p:spPr>
          <a:xfrm>
            <a:off x="7157070" y="4276163"/>
            <a:ext cx="220588" cy="220588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9" name="KSO_Shape"/>
          <p:cNvSpPr/>
          <p:nvPr/>
        </p:nvSpPr>
        <p:spPr>
          <a:xfrm>
            <a:off x="7157070" y="4775986"/>
            <a:ext cx="220588" cy="220588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0" name="KSO_Shape"/>
          <p:cNvSpPr/>
          <p:nvPr/>
        </p:nvSpPr>
        <p:spPr>
          <a:xfrm>
            <a:off x="7157070" y="5275808"/>
            <a:ext cx="220588" cy="220588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1" name="KSO_Shape"/>
          <p:cNvSpPr>
            <a:spLocks/>
          </p:cNvSpPr>
          <p:nvPr/>
        </p:nvSpPr>
        <p:spPr bwMode="auto">
          <a:xfrm>
            <a:off x="1847528" y="2598245"/>
            <a:ext cx="131919" cy="230761"/>
          </a:xfrm>
          <a:custGeom>
            <a:avLst/>
            <a:gdLst>
              <a:gd name="T0" fmla="*/ 0 w 2942"/>
              <a:gd name="T1" fmla="*/ 704938811 h 5148"/>
              <a:gd name="T2" fmla="*/ 0 w 2942"/>
              <a:gd name="T3" fmla="*/ 604155134 h 5148"/>
              <a:gd name="T4" fmla="*/ 201221244 w 2942"/>
              <a:gd name="T5" fmla="*/ 402861244 h 5148"/>
              <a:gd name="T6" fmla="*/ 251731719 w 2942"/>
              <a:gd name="T7" fmla="*/ 402861244 h 5148"/>
              <a:gd name="T8" fmla="*/ 251731719 w 2942"/>
              <a:gd name="T9" fmla="*/ 302077567 h 5148"/>
              <a:gd name="T10" fmla="*/ 201221244 w 2942"/>
              <a:gd name="T11" fmla="*/ 302077567 h 5148"/>
              <a:gd name="T12" fmla="*/ 0 w 2942"/>
              <a:gd name="T13" fmla="*/ 100646760 h 5148"/>
              <a:gd name="T14" fmla="*/ 0 w 2942"/>
              <a:gd name="T15" fmla="*/ 0 h 5148"/>
              <a:gd name="T16" fmla="*/ 100747398 w 2942"/>
              <a:gd name="T17" fmla="*/ 0 h 5148"/>
              <a:gd name="T18" fmla="*/ 352205566 w 2942"/>
              <a:gd name="T19" fmla="*/ 251822646 h 5148"/>
              <a:gd name="T20" fmla="*/ 352205566 w 2942"/>
              <a:gd name="T21" fmla="*/ 302077567 h 5148"/>
              <a:gd name="T22" fmla="*/ 402716041 w 2942"/>
              <a:gd name="T23" fmla="*/ 302077567 h 5148"/>
              <a:gd name="T24" fmla="*/ 402716041 w 2942"/>
              <a:gd name="T25" fmla="*/ 402861244 h 5148"/>
              <a:gd name="T26" fmla="*/ 352205566 w 2942"/>
              <a:gd name="T27" fmla="*/ 402861244 h 5148"/>
              <a:gd name="T28" fmla="*/ 352205566 w 2942"/>
              <a:gd name="T29" fmla="*/ 453116166 h 5148"/>
              <a:gd name="T30" fmla="*/ 352205566 w 2942"/>
              <a:gd name="T31" fmla="*/ 453116166 h 5148"/>
              <a:gd name="T32" fmla="*/ 100747398 w 2942"/>
              <a:gd name="T33" fmla="*/ 704938811 h 5148"/>
              <a:gd name="T34" fmla="*/ 0 w 2942"/>
              <a:gd name="T35" fmla="*/ 704938811 h 51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942" h="5148">
                <a:moveTo>
                  <a:pt x="0" y="5148"/>
                </a:moveTo>
                <a:lnTo>
                  <a:pt x="0" y="4412"/>
                </a:lnTo>
                <a:lnTo>
                  <a:pt x="1470" y="2942"/>
                </a:lnTo>
                <a:lnTo>
                  <a:pt x="1839" y="2942"/>
                </a:lnTo>
                <a:lnTo>
                  <a:pt x="1839" y="2206"/>
                </a:lnTo>
                <a:lnTo>
                  <a:pt x="1470" y="2206"/>
                </a:lnTo>
                <a:lnTo>
                  <a:pt x="0" y="735"/>
                </a:lnTo>
                <a:lnTo>
                  <a:pt x="0" y="0"/>
                </a:lnTo>
                <a:lnTo>
                  <a:pt x="736" y="0"/>
                </a:lnTo>
                <a:lnTo>
                  <a:pt x="2573" y="1839"/>
                </a:lnTo>
                <a:lnTo>
                  <a:pt x="2573" y="2206"/>
                </a:lnTo>
                <a:lnTo>
                  <a:pt x="2942" y="2206"/>
                </a:lnTo>
                <a:lnTo>
                  <a:pt x="2942" y="2942"/>
                </a:lnTo>
                <a:lnTo>
                  <a:pt x="2573" y="2942"/>
                </a:lnTo>
                <a:lnTo>
                  <a:pt x="2573" y="3309"/>
                </a:lnTo>
                <a:lnTo>
                  <a:pt x="736" y="5148"/>
                </a:lnTo>
                <a:lnTo>
                  <a:pt x="0" y="5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2" name="KSO_Shape"/>
          <p:cNvSpPr>
            <a:spLocks/>
          </p:cNvSpPr>
          <p:nvPr/>
        </p:nvSpPr>
        <p:spPr bwMode="auto">
          <a:xfrm>
            <a:off x="1847528" y="3030575"/>
            <a:ext cx="131919" cy="230761"/>
          </a:xfrm>
          <a:custGeom>
            <a:avLst/>
            <a:gdLst>
              <a:gd name="T0" fmla="*/ 0 w 2942"/>
              <a:gd name="T1" fmla="*/ 704938811 h 5148"/>
              <a:gd name="T2" fmla="*/ 0 w 2942"/>
              <a:gd name="T3" fmla="*/ 604155134 h 5148"/>
              <a:gd name="T4" fmla="*/ 201221244 w 2942"/>
              <a:gd name="T5" fmla="*/ 402861244 h 5148"/>
              <a:gd name="T6" fmla="*/ 251731719 w 2942"/>
              <a:gd name="T7" fmla="*/ 402861244 h 5148"/>
              <a:gd name="T8" fmla="*/ 251731719 w 2942"/>
              <a:gd name="T9" fmla="*/ 302077567 h 5148"/>
              <a:gd name="T10" fmla="*/ 201221244 w 2942"/>
              <a:gd name="T11" fmla="*/ 302077567 h 5148"/>
              <a:gd name="T12" fmla="*/ 0 w 2942"/>
              <a:gd name="T13" fmla="*/ 100646760 h 5148"/>
              <a:gd name="T14" fmla="*/ 0 w 2942"/>
              <a:gd name="T15" fmla="*/ 0 h 5148"/>
              <a:gd name="T16" fmla="*/ 100747398 w 2942"/>
              <a:gd name="T17" fmla="*/ 0 h 5148"/>
              <a:gd name="T18" fmla="*/ 352205566 w 2942"/>
              <a:gd name="T19" fmla="*/ 251822646 h 5148"/>
              <a:gd name="T20" fmla="*/ 352205566 w 2942"/>
              <a:gd name="T21" fmla="*/ 302077567 h 5148"/>
              <a:gd name="T22" fmla="*/ 402716041 w 2942"/>
              <a:gd name="T23" fmla="*/ 302077567 h 5148"/>
              <a:gd name="T24" fmla="*/ 402716041 w 2942"/>
              <a:gd name="T25" fmla="*/ 402861244 h 5148"/>
              <a:gd name="T26" fmla="*/ 352205566 w 2942"/>
              <a:gd name="T27" fmla="*/ 402861244 h 5148"/>
              <a:gd name="T28" fmla="*/ 352205566 w 2942"/>
              <a:gd name="T29" fmla="*/ 453116166 h 5148"/>
              <a:gd name="T30" fmla="*/ 352205566 w 2942"/>
              <a:gd name="T31" fmla="*/ 453116166 h 5148"/>
              <a:gd name="T32" fmla="*/ 100747398 w 2942"/>
              <a:gd name="T33" fmla="*/ 704938811 h 5148"/>
              <a:gd name="T34" fmla="*/ 0 w 2942"/>
              <a:gd name="T35" fmla="*/ 704938811 h 51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942" h="5148">
                <a:moveTo>
                  <a:pt x="0" y="5148"/>
                </a:moveTo>
                <a:lnTo>
                  <a:pt x="0" y="4412"/>
                </a:lnTo>
                <a:lnTo>
                  <a:pt x="1470" y="2942"/>
                </a:lnTo>
                <a:lnTo>
                  <a:pt x="1839" y="2942"/>
                </a:lnTo>
                <a:lnTo>
                  <a:pt x="1839" y="2206"/>
                </a:lnTo>
                <a:lnTo>
                  <a:pt x="1470" y="2206"/>
                </a:lnTo>
                <a:lnTo>
                  <a:pt x="0" y="735"/>
                </a:lnTo>
                <a:lnTo>
                  <a:pt x="0" y="0"/>
                </a:lnTo>
                <a:lnTo>
                  <a:pt x="736" y="0"/>
                </a:lnTo>
                <a:lnTo>
                  <a:pt x="2573" y="1839"/>
                </a:lnTo>
                <a:lnTo>
                  <a:pt x="2573" y="2206"/>
                </a:lnTo>
                <a:lnTo>
                  <a:pt x="2942" y="2206"/>
                </a:lnTo>
                <a:lnTo>
                  <a:pt x="2942" y="2942"/>
                </a:lnTo>
                <a:lnTo>
                  <a:pt x="2573" y="2942"/>
                </a:lnTo>
                <a:lnTo>
                  <a:pt x="2573" y="3309"/>
                </a:lnTo>
                <a:lnTo>
                  <a:pt x="736" y="5148"/>
                </a:lnTo>
                <a:lnTo>
                  <a:pt x="0" y="5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3" name="KSO_Shape"/>
          <p:cNvSpPr>
            <a:spLocks/>
          </p:cNvSpPr>
          <p:nvPr/>
        </p:nvSpPr>
        <p:spPr bwMode="auto">
          <a:xfrm>
            <a:off x="1847528" y="3462904"/>
            <a:ext cx="131919" cy="230761"/>
          </a:xfrm>
          <a:custGeom>
            <a:avLst/>
            <a:gdLst>
              <a:gd name="T0" fmla="*/ 0 w 2942"/>
              <a:gd name="T1" fmla="*/ 704938811 h 5148"/>
              <a:gd name="T2" fmla="*/ 0 w 2942"/>
              <a:gd name="T3" fmla="*/ 604155134 h 5148"/>
              <a:gd name="T4" fmla="*/ 201221244 w 2942"/>
              <a:gd name="T5" fmla="*/ 402861244 h 5148"/>
              <a:gd name="T6" fmla="*/ 251731719 w 2942"/>
              <a:gd name="T7" fmla="*/ 402861244 h 5148"/>
              <a:gd name="T8" fmla="*/ 251731719 w 2942"/>
              <a:gd name="T9" fmla="*/ 302077567 h 5148"/>
              <a:gd name="T10" fmla="*/ 201221244 w 2942"/>
              <a:gd name="T11" fmla="*/ 302077567 h 5148"/>
              <a:gd name="T12" fmla="*/ 0 w 2942"/>
              <a:gd name="T13" fmla="*/ 100646760 h 5148"/>
              <a:gd name="T14" fmla="*/ 0 w 2942"/>
              <a:gd name="T15" fmla="*/ 0 h 5148"/>
              <a:gd name="T16" fmla="*/ 100747398 w 2942"/>
              <a:gd name="T17" fmla="*/ 0 h 5148"/>
              <a:gd name="T18" fmla="*/ 352205566 w 2942"/>
              <a:gd name="T19" fmla="*/ 251822646 h 5148"/>
              <a:gd name="T20" fmla="*/ 352205566 w 2942"/>
              <a:gd name="T21" fmla="*/ 302077567 h 5148"/>
              <a:gd name="T22" fmla="*/ 402716041 w 2942"/>
              <a:gd name="T23" fmla="*/ 302077567 h 5148"/>
              <a:gd name="T24" fmla="*/ 402716041 w 2942"/>
              <a:gd name="T25" fmla="*/ 402861244 h 5148"/>
              <a:gd name="T26" fmla="*/ 352205566 w 2942"/>
              <a:gd name="T27" fmla="*/ 402861244 h 5148"/>
              <a:gd name="T28" fmla="*/ 352205566 w 2942"/>
              <a:gd name="T29" fmla="*/ 453116166 h 5148"/>
              <a:gd name="T30" fmla="*/ 352205566 w 2942"/>
              <a:gd name="T31" fmla="*/ 453116166 h 5148"/>
              <a:gd name="T32" fmla="*/ 100747398 w 2942"/>
              <a:gd name="T33" fmla="*/ 704938811 h 5148"/>
              <a:gd name="T34" fmla="*/ 0 w 2942"/>
              <a:gd name="T35" fmla="*/ 704938811 h 51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942" h="5148">
                <a:moveTo>
                  <a:pt x="0" y="5148"/>
                </a:moveTo>
                <a:lnTo>
                  <a:pt x="0" y="4412"/>
                </a:lnTo>
                <a:lnTo>
                  <a:pt x="1470" y="2942"/>
                </a:lnTo>
                <a:lnTo>
                  <a:pt x="1839" y="2942"/>
                </a:lnTo>
                <a:lnTo>
                  <a:pt x="1839" y="2206"/>
                </a:lnTo>
                <a:lnTo>
                  <a:pt x="1470" y="2206"/>
                </a:lnTo>
                <a:lnTo>
                  <a:pt x="0" y="735"/>
                </a:lnTo>
                <a:lnTo>
                  <a:pt x="0" y="0"/>
                </a:lnTo>
                <a:lnTo>
                  <a:pt x="736" y="0"/>
                </a:lnTo>
                <a:lnTo>
                  <a:pt x="2573" y="1839"/>
                </a:lnTo>
                <a:lnTo>
                  <a:pt x="2573" y="2206"/>
                </a:lnTo>
                <a:lnTo>
                  <a:pt x="2942" y="2206"/>
                </a:lnTo>
                <a:lnTo>
                  <a:pt x="2942" y="2942"/>
                </a:lnTo>
                <a:lnTo>
                  <a:pt x="2573" y="2942"/>
                </a:lnTo>
                <a:lnTo>
                  <a:pt x="2573" y="3309"/>
                </a:lnTo>
                <a:lnTo>
                  <a:pt x="736" y="5148"/>
                </a:lnTo>
                <a:lnTo>
                  <a:pt x="0" y="5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" name="TextBox 50"/>
          <p:cNvSpPr txBox="1"/>
          <p:nvPr/>
        </p:nvSpPr>
        <p:spPr>
          <a:xfrm>
            <a:off x="1775520" y="5733256"/>
            <a:ext cx="3168352" cy="38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从典型的段落结构入手</a:t>
            </a:r>
            <a:endParaRPr lang="en-US" altLang="zh-CN" sz="16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50"/>
          <p:cNvSpPr txBox="1"/>
          <p:nvPr/>
        </p:nvSpPr>
        <p:spPr>
          <a:xfrm>
            <a:off x="1775520" y="6093296"/>
            <a:ext cx="3168352" cy="38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从文章的表达方法入手</a:t>
            </a:r>
            <a:endParaRPr lang="en-US" altLang="zh-CN" sz="16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KSO_Shape"/>
          <p:cNvSpPr>
            <a:spLocks/>
          </p:cNvSpPr>
          <p:nvPr/>
        </p:nvSpPr>
        <p:spPr bwMode="auto">
          <a:xfrm>
            <a:off x="1991544" y="5459513"/>
            <a:ext cx="248816" cy="248816"/>
          </a:xfrm>
          <a:custGeom>
            <a:avLst/>
            <a:gdLst>
              <a:gd name="T0" fmla="*/ 1046735 w 1636713"/>
              <a:gd name="T1" fmla="*/ 586342 h 1636713"/>
              <a:gd name="T2" fmla="*/ 1163449 w 1636713"/>
              <a:gd name="T3" fmla="*/ 638695 h 1636713"/>
              <a:gd name="T4" fmla="*/ 1288786 w 1636713"/>
              <a:gd name="T5" fmla="*/ 780045 h 1636713"/>
              <a:gd name="T6" fmla="*/ 1324509 w 1636713"/>
              <a:gd name="T7" fmla="*/ 885057 h 1636713"/>
              <a:gd name="T8" fmla="*/ 1327588 w 1636713"/>
              <a:gd name="T9" fmla="*/ 999924 h 1636713"/>
              <a:gd name="T10" fmla="*/ 1297716 w 1636713"/>
              <a:gd name="T11" fmla="*/ 1107401 h 1636713"/>
              <a:gd name="T12" fmla="*/ 1179462 w 1636713"/>
              <a:gd name="T13" fmla="*/ 1254910 h 1636713"/>
              <a:gd name="T14" fmla="*/ 1056897 w 1636713"/>
              <a:gd name="T15" fmla="*/ 1315577 h 1636713"/>
              <a:gd name="T16" fmla="*/ 943878 w 1636713"/>
              <a:gd name="T17" fmla="*/ 1330358 h 1636713"/>
              <a:gd name="T18" fmla="*/ 832091 w 1636713"/>
              <a:gd name="T19" fmla="*/ 1310957 h 1636713"/>
              <a:gd name="T20" fmla="*/ 699362 w 1636713"/>
              <a:gd name="T21" fmla="*/ 1232737 h 1636713"/>
              <a:gd name="T22" fmla="*/ 604821 w 1636713"/>
              <a:gd name="T23" fmla="*/ 1100317 h 1636713"/>
              <a:gd name="T24" fmla="*/ 576797 w 1636713"/>
              <a:gd name="T25" fmla="*/ 991918 h 1636713"/>
              <a:gd name="T26" fmla="*/ 582341 w 1636713"/>
              <a:gd name="T27" fmla="*/ 877051 h 1636713"/>
              <a:gd name="T28" fmla="*/ 620218 w 1636713"/>
              <a:gd name="T29" fmla="*/ 772963 h 1636713"/>
              <a:gd name="T30" fmla="*/ 772040 w 1636713"/>
              <a:gd name="T31" fmla="*/ 620526 h 1636713"/>
              <a:gd name="T32" fmla="*/ 875820 w 1636713"/>
              <a:gd name="T33" fmla="*/ 582340 h 1636713"/>
              <a:gd name="T34" fmla="*/ 872573 w 1636713"/>
              <a:gd name="T35" fmla="*/ 335778 h 1636713"/>
              <a:gd name="T36" fmla="*/ 695780 w 1636713"/>
              <a:gd name="T37" fmla="*/ 385990 h 1636713"/>
              <a:gd name="T38" fmla="*/ 544858 w 1636713"/>
              <a:gd name="T39" fmla="*/ 483336 h 1636713"/>
              <a:gd name="T40" fmla="*/ 428124 w 1636713"/>
              <a:gd name="T41" fmla="*/ 618263 h 1636713"/>
              <a:gd name="T42" fmla="*/ 353896 w 1636713"/>
              <a:gd name="T43" fmla="*/ 783687 h 1636713"/>
              <a:gd name="T44" fmla="*/ 331103 w 1636713"/>
              <a:gd name="T45" fmla="*/ 969751 h 1636713"/>
              <a:gd name="T46" fmla="*/ 364060 w 1636713"/>
              <a:gd name="T47" fmla="*/ 1152734 h 1636713"/>
              <a:gd name="T48" fmla="*/ 446605 w 1636713"/>
              <a:gd name="T49" fmla="*/ 1313230 h 1636713"/>
              <a:gd name="T50" fmla="*/ 569807 w 1636713"/>
              <a:gd name="T51" fmla="*/ 1442304 h 1636713"/>
              <a:gd name="T52" fmla="*/ 725655 w 1636713"/>
              <a:gd name="T53" fmla="*/ 1531639 h 1636713"/>
              <a:gd name="T54" fmla="*/ 906145 w 1636713"/>
              <a:gd name="T55" fmla="*/ 1572303 h 1636713"/>
              <a:gd name="T56" fmla="*/ 1094027 w 1636713"/>
              <a:gd name="T57" fmla="*/ 1558133 h 1636713"/>
              <a:gd name="T58" fmla="*/ 1262814 w 1636713"/>
              <a:gd name="T59" fmla="*/ 1491285 h 1636713"/>
              <a:gd name="T60" fmla="*/ 1402954 w 1636713"/>
              <a:gd name="T61" fmla="*/ 1380386 h 1636713"/>
              <a:gd name="T62" fmla="*/ 1506753 w 1636713"/>
              <a:gd name="T63" fmla="*/ 1234369 h 1636713"/>
              <a:gd name="T64" fmla="*/ 1564965 w 1636713"/>
              <a:gd name="T65" fmla="*/ 1061243 h 1636713"/>
              <a:gd name="T66" fmla="*/ 1568969 w 1636713"/>
              <a:gd name="T67" fmla="*/ 872098 h 1636713"/>
              <a:gd name="T68" fmla="*/ 1518764 w 1636713"/>
              <a:gd name="T69" fmla="*/ 695892 h 1636713"/>
              <a:gd name="T70" fmla="*/ 1421744 w 1636713"/>
              <a:gd name="T71" fmla="*/ 544946 h 1636713"/>
              <a:gd name="T72" fmla="*/ 1286530 w 1636713"/>
              <a:gd name="T73" fmla="*/ 427885 h 1636713"/>
              <a:gd name="T74" fmla="*/ 1121440 w 1636713"/>
              <a:gd name="T75" fmla="*/ 353953 h 1636713"/>
              <a:gd name="T76" fmla="*/ 935098 w 1636713"/>
              <a:gd name="T77" fmla="*/ 330541 h 1636713"/>
              <a:gd name="T78" fmla="*/ 1151932 w 1636713"/>
              <a:gd name="T79" fmla="*/ 251371 h 1636713"/>
              <a:gd name="T80" fmla="*/ 1329034 w 1636713"/>
              <a:gd name="T81" fmla="*/ 328384 h 1636713"/>
              <a:gd name="T82" fmla="*/ 1477800 w 1636713"/>
              <a:gd name="T83" fmla="*/ 447601 h 1636713"/>
              <a:gd name="T84" fmla="*/ 1591145 w 1636713"/>
              <a:gd name="T85" fmla="*/ 601320 h 1636713"/>
              <a:gd name="T86" fmla="*/ 1661061 w 1636713"/>
              <a:gd name="T87" fmla="*/ 782147 h 1636713"/>
              <a:gd name="T88" fmla="*/ 1676154 w 1636713"/>
              <a:gd name="T89" fmla="*/ 1038447 h 1636713"/>
              <a:gd name="T90" fmla="*/ 1626874 w 1636713"/>
              <a:gd name="T91" fmla="*/ 1228207 h 1636713"/>
              <a:gd name="T92" fmla="*/ 1531393 w 1636713"/>
              <a:gd name="T93" fmla="*/ 1394557 h 1636713"/>
              <a:gd name="T94" fmla="*/ 1396795 w 1636713"/>
              <a:gd name="T95" fmla="*/ 1529791 h 1636713"/>
              <a:gd name="T96" fmla="*/ 1231089 w 1636713"/>
              <a:gd name="T97" fmla="*/ 1625904 h 1636713"/>
              <a:gd name="T98" fmla="*/ 1041359 w 1636713"/>
              <a:gd name="T99" fmla="*/ 1675808 h 1636713"/>
              <a:gd name="T100" fmla="*/ 785100 w 1636713"/>
              <a:gd name="T101" fmla="*/ 1661639 h 1636713"/>
              <a:gd name="T102" fmla="*/ 603994 w 1636713"/>
              <a:gd name="T103" fmla="*/ 1592326 h 1636713"/>
              <a:gd name="T104" fmla="*/ 449993 w 1636713"/>
              <a:gd name="T105" fmla="*/ 1479579 h 1636713"/>
              <a:gd name="T106" fmla="*/ 330179 w 1636713"/>
              <a:gd name="T107" fmla="*/ 1331406 h 1636713"/>
              <a:gd name="T108" fmla="*/ 252255 w 1636713"/>
              <a:gd name="T109" fmla="*/ 1154275 h 1636713"/>
              <a:gd name="T110" fmla="*/ 225766 w 1636713"/>
              <a:gd name="T111" fmla="*/ 900131 h 1636713"/>
              <a:gd name="T112" fmla="*/ 266730 w 1636713"/>
              <a:gd name="T113" fmla="*/ 706366 h 1636713"/>
              <a:gd name="T114" fmla="*/ 354819 w 1636713"/>
              <a:gd name="T115" fmla="*/ 535705 h 1636713"/>
              <a:gd name="T116" fmla="*/ 483565 w 1636713"/>
              <a:gd name="T117" fmla="*/ 395232 h 1636713"/>
              <a:gd name="T118" fmla="*/ 644651 w 1636713"/>
              <a:gd name="T119" fmla="*/ 292034 h 1636713"/>
              <a:gd name="T120" fmla="*/ 830685 w 1636713"/>
              <a:gd name="T121" fmla="*/ 233813 h 163671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36713" h="1636713">
                <a:moveTo>
                  <a:pt x="809626" y="493712"/>
                </a:moveTo>
                <a:lnTo>
                  <a:pt x="817828" y="493712"/>
                </a:lnTo>
                <a:lnTo>
                  <a:pt x="826295" y="493712"/>
                </a:lnTo>
                <a:lnTo>
                  <a:pt x="834497" y="493977"/>
                </a:lnTo>
                <a:lnTo>
                  <a:pt x="842963" y="494506"/>
                </a:lnTo>
                <a:lnTo>
                  <a:pt x="851165" y="495300"/>
                </a:lnTo>
                <a:lnTo>
                  <a:pt x="859368" y="496093"/>
                </a:lnTo>
                <a:lnTo>
                  <a:pt x="867305" y="497152"/>
                </a:lnTo>
                <a:lnTo>
                  <a:pt x="875507" y="498739"/>
                </a:lnTo>
                <a:lnTo>
                  <a:pt x="883445" y="500062"/>
                </a:lnTo>
                <a:lnTo>
                  <a:pt x="891382" y="501914"/>
                </a:lnTo>
                <a:lnTo>
                  <a:pt x="899320" y="503766"/>
                </a:lnTo>
                <a:lnTo>
                  <a:pt x="906728" y="505618"/>
                </a:lnTo>
                <a:lnTo>
                  <a:pt x="914401" y="508000"/>
                </a:lnTo>
                <a:lnTo>
                  <a:pt x="922074" y="510381"/>
                </a:lnTo>
                <a:lnTo>
                  <a:pt x="929747" y="513027"/>
                </a:lnTo>
                <a:lnTo>
                  <a:pt x="936891" y="515937"/>
                </a:lnTo>
                <a:lnTo>
                  <a:pt x="944563" y="519112"/>
                </a:lnTo>
                <a:lnTo>
                  <a:pt x="951443" y="522287"/>
                </a:lnTo>
                <a:lnTo>
                  <a:pt x="958851" y="525462"/>
                </a:lnTo>
                <a:lnTo>
                  <a:pt x="965730" y="528902"/>
                </a:lnTo>
                <a:lnTo>
                  <a:pt x="972609" y="532606"/>
                </a:lnTo>
                <a:lnTo>
                  <a:pt x="986368" y="540279"/>
                </a:lnTo>
                <a:lnTo>
                  <a:pt x="999597" y="548746"/>
                </a:lnTo>
                <a:lnTo>
                  <a:pt x="1012297" y="557741"/>
                </a:lnTo>
                <a:lnTo>
                  <a:pt x="1024732" y="567531"/>
                </a:lnTo>
                <a:lnTo>
                  <a:pt x="1036374" y="577585"/>
                </a:lnTo>
                <a:lnTo>
                  <a:pt x="1047751" y="588433"/>
                </a:lnTo>
                <a:lnTo>
                  <a:pt x="1058599" y="599546"/>
                </a:lnTo>
                <a:lnTo>
                  <a:pt x="1068653" y="611187"/>
                </a:lnTo>
                <a:lnTo>
                  <a:pt x="1078443" y="623623"/>
                </a:lnTo>
                <a:lnTo>
                  <a:pt x="1087439" y="636323"/>
                </a:lnTo>
                <a:lnTo>
                  <a:pt x="1095905" y="649552"/>
                </a:lnTo>
                <a:lnTo>
                  <a:pt x="1100139" y="656166"/>
                </a:lnTo>
                <a:lnTo>
                  <a:pt x="1103843" y="663046"/>
                </a:lnTo>
                <a:lnTo>
                  <a:pt x="1107282" y="670189"/>
                </a:lnTo>
                <a:lnTo>
                  <a:pt x="1110722" y="677069"/>
                </a:lnTo>
                <a:lnTo>
                  <a:pt x="1114426" y="683948"/>
                </a:lnTo>
                <a:lnTo>
                  <a:pt x="1117601" y="691356"/>
                </a:lnTo>
                <a:lnTo>
                  <a:pt x="1120512" y="698500"/>
                </a:lnTo>
                <a:lnTo>
                  <a:pt x="1123422" y="706173"/>
                </a:lnTo>
                <a:lnTo>
                  <a:pt x="1126068" y="713581"/>
                </a:lnTo>
                <a:lnTo>
                  <a:pt x="1128449" y="720989"/>
                </a:lnTo>
                <a:lnTo>
                  <a:pt x="1130830" y="728662"/>
                </a:lnTo>
                <a:lnTo>
                  <a:pt x="1132947" y="736600"/>
                </a:lnTo>
                <a:lnTo>
                  <a:pt x="1134799" y="744537"/>
                </a:lnTo>
                <a:lnTo>
                  <a:pt x="1136387" y="752210"/>
                </a:lnTo>
                <a:lnTo>
                  <a:pt x="1137974" y="760412"/>
                </a:lnTo>
                <a:lnTo>
                  <a:pt x="1139297" y="768350"/>
                </a:lnTo>
                <a:lnTo>
                  <a:pt x="1140620" y="776287"/>
                </a:lnTo>
                <a:lnTo>
                  <a:pt x="1141678" y="784489"/>
                </a:lnTo>
                <a:lnTo>
                  <a:pt x="1142207" y="792692"/>
                </a:lnTo>
                <a:lnTo>
                  <a:pt x="1142737" y="800894"/>
                </a:lnTo>
                <a:lnTo>
                  <a:pt x="1143001" y="809360"/>
                </a:lnTo>
                <a:lnTo>
                  <a:pt x="1143001" y="817827"/>
                </a:lnTo>
                <a:lnTo>
                  <a:pt x="1143001" y="826029"/>
                </a:lnTo>
                <a:lnTo>
                  <a:pt x="1142737" y="834496"/>
                </a:lnTo>
                <a:lnTo>
                  <a:pt x="1142207" y="842698"/>
                </a:lnTo>
                <a:lnTo>
                  <a:pt x="1141678" y="850900"/>
                </a:lnTo>
                <a:lnTo>
                  <a:pt x="1140620" y="859102"/>
                </a:lnTo>
                <a:lnTo>
                  <a:pt x="1139562" y="867040"/>
                </a:lnTo>
                <a:lnTo>
                  <a:pt x="1138503" y="874977"/>
                </a:lnTo>
                <a:lnTo>
                  <a:pt x="1136916" y="883179"/>
                </a:lnTo>
                <a:lnTo>
                  <a:pt x="1134799" y="891117"/>
                </a:lnTo>
                <a:lnTo>
                  <a:pt x="1133212" y="898790"/>
                </a:lnTo>
                <a:lnTo>
                  <a:pt x="1131095" y="906727"/>
                </a:lnTo>
                <a:lnTo>
                  <a:pt x="1128978" y="914400"/>
                </a:lnTo>
                <a:lnTo>
                  <a:pt x="1126332" y="921808"/>
                </a:lnTo>
                <a:lnTo>
                  <a:pt x="1123687" y="929481"/>
                </a:lnTo>
                <a:lnTo>
                  <a:pt x="1121041" y="936890"/>
                </a:lnTo>
                <a:lnTo>
                  <a:pt x="1118130" y="944033"/>
                </a:lnTo>
                <a:lnTo>
                  <a:pt x="1114955" y="951442"/>
                </a:lnTo>
                <a:lnTo>
                  <a:pt x="1111516" y="958585"/>
                </a:lnTo>
                <a:lnTo>
                  <a:pt x="1108076" y="965729"/>
                </a:lnTo>
                <a:lnTo>
                  <a:pt x="1104372" y="972608"/>
                </a:lnTo>
                <a:lnTo>
                  <a:pt x="1096699" y="986102"/>
                </a:lnTo>
                <a:lnTo>
                  <a:pt x="1087968" y="999331"/>
                </a:lnTo>
                <a:lnTo>
                  <a:pt x="1079237" y="1012296"/>
                </a:lnTo>
                <a:lnTo>
                  <a:pt x="1069447" y="1024202"/>
                </a:lnTo>
                <a:lnTo>
                  <a:pt x="1059128" y="1036373"/>
                </a:lnTo>
                <a:lnTo>
                  <a:pt x="1048545" y="1047485"/>
                </a:lnTo>
                <a:lnTo>
                  <a:pt x="1037432" y="1058069"/>
                </a:lnTo>
                <a:lnTo>
                  <a:pt x="1025526" y="1068652"/>
                </a:lnTo>
                <a:lnTo>
                  <a:pt x="1013355" y="1078177"/>
                </a:lnTo>
                <a:lnTo>
                  <a:pt x="1000655" y="1087173"/>
                </a:lnTo>
                <a:lnTo>
                  <a:pt x="987161" y="1095640"/>
                </a:lnTo>
                <a:lnTo>
                  <a:pt x="973932" y="1103313"/>
                </a:lnTo>
                <a:lnTo>
                  <a:pt x="967053" y="1107281"/>
                </a:lnTo>
                <a:lnTo>
                  <a:pt x="959645" y="1110721"/>
                </a:lnTo>
                <a:lnTo>
                  <a:pt x="952766" y="1114161"/>
                </a:lnTo>
                <a:lnTo>
                  <a:pt x="945357" y="1117336"/>
                </a:lnTo>
                <a:lnTo>
                  <a:pt x="938213" y="1120246"/>
                </a:lnTo>
                <a:lnTo>
                  <a:pt x="930805" y="1123156"/>
                </a:lnTo>
                <a:lnTo>
                  <a:pt x="923397" y="1125538"/>
                </a:lnTo>
                <a:lnTo>
                  <a:pt x="915724" y="1128183"/>
                </a:lnTo>
                <a:lnTo>
                  <a:pt x="908051" y="1130300"/>
                </a:lnTo>
                <a:lnTo>
                  <a:pt x="900113" y="1132681"/>
                </a:lnTo>
                <a:lnTo>
                  <a:pt x="892705" y="1134533"/>
                </a:lnTo>
                <a:lnTo>
                  <a:pt x="884768" y="1136386"/>
                </a:lnTo>
                <a:lnTo>
                  <a:pt x="876830" y="1137708"/>
                </a:lnTo>
                <a:lnTo>
                  <a:pt x="868628" y="1139296"/>
                </a:lnTo>
                <a:lnTo>
                  <a:pt x="860691" y="1140090"/>
                </a:lnTo>
                <a:lnTo>
                  <a:pt x="852224" y="1141148"/>
                </a:lnTo>
                <a:lnTo>
                  <a:pt x="844022" y="1142206"/>
                </a:lnTo>
                <a:lnTo>
                  <a:pt x="835820" y="1142471"/>
                </a:lnTo>
                <a:lnTo>
                  <a:pt x="827618" y="1142736"/>
                </a:lnTo>
                <a:lnTo>
                  <a:pt x="819151" y="1143000"/>
                </a:lnTo>
                <a:lnTo>
                  <a:pt x="810949" y="1143000"/>
                </a:lnTo>
                <a:lnTo>
                  <a:pt x="802747" y="1142736"/>
                </a:lnTo>
                <a:lnTo>
                  <a:pt x="794015" y="1142206"/>
                </a:lnTo>
                <a:lnTo>
                  <a:pt x="785813" y="1141413"/>
                </a:lnTo>
                <a:lnTo>
                  <a:pt x="777876" y="1140619"/>
                </a:lnTo>
                <a:lnTo>
                  <a:pt x="769674" y="1139296"/>
                </a:lnTo>
                <a:lnTo>
                  <a:pt x="761736" y="1137973"/>
                </a:lnTo>
                <a:lnTo>
                  <a:pt x="753799" y="1136386"/>
                </a:lnTo>
                <a:lnTo>
                  <a:pt x="745861" y="1134798"/>
                </a:lnTo>
                <a:lnTo>
                  <a:pt x="737924" y="1132946"/>
                </a:lnTo>
                <a:lnTo>
                  <a:pt x="730515" y="1131094"/>
                </a:lnTo>
                <a:lnTo>
                  <a:pt x="722578" y="1128448"/>
                </a:lnTo>
                <a:lnTo>
                  <a:pt x="714905" y="1126331"/>
                </a:lnTo>
                <a:lnTo>
                  <a:pt x="707497" y="1123421"/>
                </a:lnTo>
                <a:lnTo>
                  <a:pt x="700088" y="1120775"/>
                </a:lnTo>
                <a:lnTo>
                  <a:pt x="692680" y="1117600"/>
                </a:lnTo>
                <a:lnTo>
                  <a:pt x="685536" y="1114425"/>
                </a:lnTo>
                <a:lnTo>
                  <a:pt x="678392" y="1111250"/>
                </a:lnTo>
                <a:lnTo>
                  <a:pt x="671249" y="1107811"/>
                </a:lnTo>
                <a:lnTo>
                  <a:pt x="664105" y="1104106"/>
                </a:lnTo>
                <a:lnTo>
                  <a:pt x="650611" y="1096433"/>
                </a:lnTo>
                <a:lnTo>
                  <a:pt x="637647" y="1087967"/>
                </a:lnTo>
                <a:lnTo>
                  <a:pt x="624947" y="1078706"/>
                </a:lnTo>
                <a:lnTo>
                  <a:pt x="612511" y="1069181"/>
                </a:lnTo>
                <a:lnTo>
                  <a:pt x="600869" y="1059127"/>
                </a:lnTo>
                <a:lnTo>
                  <a:pt x="589492" y="1048279"/>
                </a:lnTo>
                <a:lnTo>
                  <a:pt x="578644" y="1037167"/>
                </a:lnTo>
                <a:lnTo>
                  <a:pt x="568590" y="1025260"/>
                </a:lnTo>
                <a:lnTo>
                  <a:pt x="558801" y="1013090"/>
                </a:lnTo>
                <a:lnTo>
                  <a:pt x="549540" y="1000390"/>
                </a:lnTo>
                <a:lnTo>
                  <a:pt x="541338" y="987160"/>
                </a:lnTo>
                <a:lnTo>
                  <a:pt x="537105" y="980546"/>
                </a:lnTo>
                <a:lnTo>
                  <a:pt x="533401" y="973667"/>
                </a:lnTo>
                <a:lnTo>
                  <a:pt x="529696" y="966523"/>
                </a:lnTo>
                <a:lnTo>
                  <a:pt x="525992" y="959644"/>
                </a:lnTo>
                <a:lnTo>
                  <a:pt x="522817" y="952765"/>
                </a:lnTo>
                <a:lnTo>
                  <a:pt x="519642" y="945356"/>
                </a:lnTo>
                <a:lnTo>
                  <a:pt x="516467" y="938212"/>
                </a:lnTo>
                <a:lnTo>
                  <a:pt x="513821" y="930540"/>
                </a:lnTo>
                <a:lnTo>
                  <a:pt x="511176" y="923131"/>
                </a:lnTo>
                <a:lnTo>
                  <a:pt x="508794" y="915458"/>
                </a:lnTo>
                <a:lnTo>
                  <a:pt x="506413" y="907785"/>
                </a:lnTo>
                <a:lnTo>
                  <a:pt x="504296" y="900112"/>
                </a:lnTo>
                <a:lnTo>
                  <a:pt x="502444" y="892175"/>
                </a:lnTo>
                <a:lnTo>
                  <a:pt x="500328" y="884502"/>
                </a:lnTo>
                <a:lnTo>
                  <a:pt x="498740" y="876300"/>
                </a:lnTo>
                <a:lnTo>
                  <a:pt x="497682" y="868362"/>
                </a:lnTo>
                <a:lnTo>
                  <a:pt x="496623" y="860425"/>
                </a:lnTo>
                <a:lnTo>
                  <a:pt x="495565" y="852223"/>
                </a:lnTo>
                <a:lnTo>
                  <a:pt x="494771" y="844021"/>
                </a:lnTo>
                <a:lnTo>
                  <a:pt x="494507" y="835819"/>
                </a:lnTo>
                <a:lnTo>
                  <a:pt x="493713" y="827087"/>
                </a:lnTo>
                <a:lnTo>
                  <a:pt x="493713" y="818885"/>
                </a:lnTo>
                <a:lnTo>
                  <a:pt x="493713" y="810683"/>
                </a:lnTo>
                <a:lnTo>
                  <a:pt x="493978" y="802217"/>
                </a:lnTo>
                <a:lnTo>
                  <a:pt x="494771" y="794014"/>
                </a:lnTo>
                <a:lnTo>
                  <a:pt x="495301" y="785812"/>
                </a:lnTo>
                <a:lnTo>
                  <a:pt x="496359" y="777610"/>
                </a:lnTo>
                <a:lnTo>
                  <a:pt x="497682" y="769673"/>
                </a:lnTo>
                <a:lnTo>
                  <a:pt x="498740" y="761735"/>
                </a:lnTo>
                <a:lnTo>
                  <a:pt x="500328" y="753533"/>
                </a:lnTo>
                <a:lnTo>
                  <a:pt x="501915" y="745596"/>
                </a:lnTo>
                <a:lnTo>
                  <a:pt x="504032" y="737923"/>
                </a:lnTo>
                <a:lnTo>
                  <a:pt x="506148" y="729985"/>
                </a:lnTo>
                <a:lnTo>
                  <a:pt x="508265" y="722312"/>
                </a:lnTo>
                <a:lnTo>
                  <a:pt x="510646" y="714639"/>
                </a:lnTo>
                <a:lnTo>
                  <a:pt x="513292" y="707231"/>
                </a:lnTo>
                <a:lnTo>
                  <a:pt x="516203" y="699823"/>
                </a:lnTo>
                <a:lnTo>
                  <a:pt x="519113" y="692679"/>
                </a:lnTo>
                <a:lnTo>
                  <a:pt x="522288" y="685271"/>
                </a:lnTo>
                <a:lnTo>
                  <a:pt x="525463" y="678127"/>
                </a:lnTo>
                <a:lnTo>
                  <a:pt x="528903" y="670983"/>
                </a:lnTo>
                <a:lnTo>
                  <a:pt x="532871" y="664104"/>
                </a:lnTo>
                <a:lnTo>
                  <a:pt x="540544" y="650346"/>
                </a:lnTo>
                <a:lnTo>
                  <a:pt x="549011" y="637381"/>
                </a:lnTo>
                <a:lnTo>
                  <a:pt x="558007" y="624416"/>
                </a:lnTo>
                <a:lnTo>
                  <a:pt x="567532" y="612246"/>
                </a:lnTo>
                <a:lnTo>
                  <a:pt x="577851" y="600339"/>
                </a:lnTo>
                <a:lnTo>
                  <a:pt x="588434" y="589227"/>
                </a:lnTo>
                <a:lnTo>
                  <a:pt x="599811" y="578643"/>
                </a:lnTo>
                <a:lnTo>
                  <a:pt x="611717" y="568060"/>
                </a:lnTo>
                <a:lnTo>
                  <a:pt x="623624" y="558535"/>
                </a:lnTo>
                <a:lnTo>
                  <a:pt x="636588" y="549539"/>
                </a:lnTo>
                <a:lnTo>
                  <a:pt x="649553" y="540808"/>
                </a:lnTo>
                <a:lnTo>
                  <a:pt x="663311" y="533135"/>
                </a:lnTo>
                <a:lnTo>
                  <a:pt x="670190" y="529431"/>
                </a:lnTo>
                <a:lnTo>
                  <a:pt x="677070" y="525991"/>
                </a:lnTo>
                <a:lnTo>
                  <a:pt x="684478" y="522552"/>
                </a:lnTo>
                <a:lnTo>
                  <a:pt x="691886" y="519377"/>
                </a:lnTo>
                <a:lnTo>
                  <a:pt x="699030" y="516466"/>
                </a:lnTo>
                <a:lnTo>
                  <a:pt x="706438" y="513556"/>
                </a:lnTo>
                <a:lnTo>
                  <a:pt x="713847" y="510645"/>
                </a:lnTo>
                <a:lnTo>
                  <a:pt x="721520" y="508529"/>
                </a:lnTo>
                <a:lnTo>
                  <a:pt x="729192" y="505883"/>
                </a:lnTo>
                <a:lnTo>
                  <a:pt x="736865" y="504031"/>
                </a:lnTo>
                <a:lnTo>
                  <a:pt x="744538" y="502179"/>
                </a:lnTo>
                <a:lnTo>
                  <a:pt x="752476" y="500327"/>
                </a:lnTo>
                <a:lnTo>
                  <a:pt x="760413" y="498739"/>
                </a:lnTo>
                <a:lnTo>
                  <a:pt x="768351" y="497416"/>
                </a:lnTo>
                <a:lnTo>
                  <a:pt x="776553" y="496093"/>
                </a:lnTo>
                <a:lnTo>
                  <a:pt x="784490" y="495300"/>
                </a:lnTo>
                <a:lnTo>
                  <a:pt x="792693" y="494506"/>
                </a:lnTo>
                <a:lnTo>
                  <a:pt x="801424" y="493977"/>
                </a:lnTo>
                <a:lnTo>
                  <a:pt x="809626" y="493712"/>
                </a:lnTo>
                <a:close/>
                <a:moveTo>
                  <a:pt x="803405" y="283990"/>
                </a:moveTo>
                <a:lnTo>
                  <a:pt x="789909" y="284784"/>
                </a:lnTo>
                <a:lnTo>
                  <a:pt x="776149" y="285578"/>
                </a:lnTo>
                <a:lnTo>
                  <a:pt x="762917" y="286901"/>
                </a:lnTo>
                <a:lnTo>
                  <a:pt x="749686" y="288489"/>
                </a:lnTo>
                <a:lnTo>
                  <a:pt x="736190" y="290342"/>
                </a:lnTo>
                <a:lnTo>
                  <a:pt x="722959" y="292724"/>
                </a:lnTo>
                <a:lnTo>
                  <a:pt x="709992" y="295106"/>
                </a:lnTo>
                <a:lnTo>
                  <a:pt x="697026" y="298017"/>
                </a:lnTo>
                <a:lnTo>
                  <a:pt x="684059" y="301193"/>
                </a:lnTo>
                <a:lnTo>
                  <a:pt x="671357" y="304634"/>
                </a:lnTo>
                <a:lnTo>
                  <a:pt x="658655" y="308604"/>
                </a:lnTo>
                <a:lnTo>
                  <a:pt x="646217" y="312309"/>
                </a:lnTo>
                <a:lnTo>
                  <a:pt x="634045" y="316809"/>
                </a:lnTo>
                <a:lnTo>
                  <a:pt x="621872" y="321573"/>
                </a:lnTo>
                <a:lnTo>
                  <a:pt x="609964" y="326602"/>
                </a:lnTo>
                <a:lnTo>
                  <a:pt x="597791" y="331630"/>
                </a:lnTo>
                <a:lnTo>
                  <a:pt x="586147" y="337453"/>
                </a:lnTo>
                <a:lnTo>
                  <a:pt x="574504" y="343011"/>
                </a:lnTo>
                <a:lnTo>
                  <a:pt x="562860" y="349099"/>
                </a:lnTo>
                <a:lnTo>
                  <a:pt x="552010" y="355451"/>
                </a:lnTo>
                <a:lnTo>
                  <a:pt x="540896" y="362067"/>
                </a:lnTo>
                <a:lnTo>
                  <a:pt x="529782" y="368684"/>
                </a:lnTo>
                <a:lnTo>
                  <a:pt x="518932" y="376095"/>
                </a:lnTo>
                <a:lnTo>
                  <a:pt x="508612" y="383241"/>
                </a:lnTo>
                <a:lnTo>
                  <a:pt x="498027" y="390916"/>
                </a:lnTo>
                <a:lnTo>
                  <a:pt x="487971" y="398856"/>
                </a:lnTo>
                <a:lnTo>
                  <a:pt x="478180" y="406796"/>
                </a:lnTo>
                <a:lnTo>
                  <a:pt x="468124" y="415266"/>
                </a:lnTo>
                <a:lnTo>
                  <a:pt x="458862" y="423471"/>
                </a:lnTo>
                <a:lnTo>
                  <a:pt x="449335" y="432469"/>
                </a:lnTo>
                <a:lnTo>
                  <a:pt x="440073" y="441203"/>
                </a:lnTo>
                <a:lnTo>
                  <a:pt x="431076" y="450467"/>
                </a:lnTo>
                <a:lnTo>
                  <a:pt x="422608" y="459995"/>
                </a:lnTo>
                <a:lnTo>
                  <a:pt x="414140" y="469523"/>
                </a:lnTo>
                <a:lnTo>
                  <a:pt x="405937" y="479316"/>
                </a:lnTo>
                <a:lnTo>
                  <a:pt x="397733" y="489373"/>
                </a:lnTo>
                <a:lnTo>
                  <a:pt x="390059" y="499695"/>
                </a:lnTo>
                <a:lnTo>
                  <a:pt x="382385" y="510017"/>
                </a:lnTo>
                <a:lnTo>
                  <a:pt x="375240" y="520869"/>
                </a:lnTo>
                <a:lnTo>
                  <a:pt x="367830" y="531191"/>
                </a:lnTo>
                <a:lnTo>
                  <a:pt x="361215" y="542307"/>
                </a:lnTo>
                <a:lnTo>
                  <a:pt x="354599" y="553423"/>
                </a:lnTo>
                <a:lnTo>
                  <a:pt x="348248" y="564804"/>
                </a:lnTo>
                <a:lnTo>
                  <a:pt x="342162" y="576185"/>
                </a:lnTo>
                <a:lnTo>
                  <a:pt x="336340" y="587565"/>
                </a:lnTo>
                <a:lnTo>
                  <a:pt x="331047" y="599740"/>
                </a:lnTo>
                <a:lnTo>
                  <a:pt x="326020" y="611386"/>
                </a:lnTo>
                <a:lnTo>
                  <a:pt x="320992" y="623560"/>
                </a:lnTo>
                <a:lnTo>
                  <a:pt x="316493" y="635735"/>
                </a:lnTo>
                <a:lnTo>
                  <a:pt x="311994" y="648174"/>
                </a:lnTo>
                <a:lnTo>
                  <a:pt x="308025" y="660614"/>
                </a:lnTo>
                <a:lnTo>
                  <a:pt x="304056" y="673318"/>
                </a:lnTo>
                <a:lnTo>
                  <a:pt x="300880" y="686022"/>
                </a:lnTo>
                <a:lnTo>
                  <a:pt x="297705" y="698991"/>
                </a:lnTo>
                <a:lnTo>
                  <a:pt x="295058" y="711960"/>
                </a:lnTo>
                <a:lnTo>
                  <a:pt x="292412" y="724929"/>
                </a:lnTo>
                <a:lnTo>
                  <a:pt x="290295" y="738162"/>
                </a:lnTo>
                <a:lnTo>
                  <a:pt x="288707" y="751395"/>
                </a:lnTo>
                <a:lnTo>
                  <a:pt x="287119" y="764894"/>
                </a:lnTo>
                <a:lnTo>
                  <a:pt x="285796" y="778392"/>
                </a:lnTo>
                <a:lnTo>
                  <a:pt x="284738" y="792154"/>
                </a:lnTo>
                <a:lnTo>
                  <a:pt x="284473" y="805653"/>
                </a:lnTo>
                <a:lnTo>
                  <a:pt x="284209" y="819415"/>
                </a:lnTo>
                <a:lnTo>
                  <a:pt x="284473" y="833178"/>
                </a:lnTo>
                <a:lnTo>
                  <a:pt x="285267" y="846941"/>
                </a:lnTo>
                <a:lnTo>
                  <a:pt x="286061" y="860439"/>
                </a:lnTo>
                <a:lnTo>
                  <a:pt x="287119" y="873672"/>
                </a:lnTo>
                <a:lnTo>
                  <a:pt x="288707" y="887435"/>
                </a:lnTo>
                <a:lnTo>
                  <a:pt x="290560" y="900669"/>
                </a:lnTo>
                <a:lnTo>
                  <a:pt x="292677" y="913637"/>
                </a:lnTo>
                <a:lnTo>
                  <a:pt x="295323" y="926606"/>
                </a:lnTo>
                <a:lnTo>
                  <a:pt x="298234" y="939575"/>
                </a:lnTo>
                <a:lnTo>
                  <a:pt x="301409" y="952809"/>
                </a:lnTo>
                <a:lnTo>
                  <a:pt x="304849" y="965248"/>
                </a:lnTo>
                <a:lnTo>
                  <a:pt x="308554" y="977952"/>
                </a:lnTo>
                <a:lnTo>
                  <a:pt x="312788" y="990391"/>
                </a:lnTo>
                <a:lnTo>
                  <a:pt x="317022" y="1002831"/>
                </a:lnTo>
                <a:lnTo>
                  <a:pt x="321786" y="1015006"/>
                </a:lnTo>
                <a:lnTo>
                  <a:pt x="326549" y="1027180"/>
                </a:lnTo>
                <a:lnTo>
                  <a:pt x="332106" y="1038826"/>
                </a:lnTo>
                <a:lnTo>
                  <a:pt x="337398" y="1050736"/>
                </a:lnTo>
                <a:lnTo>
                  <a:pt x="343220" y="1062381"/>
                </a:lnTo>
                <a:lnTo>
                  <a:pt x="349571" y="1073762"/>
                </a:lnTo>
                <a:lnTo>
                  <a:pt x="355658" y="1084878"/>
                </a:lnTo>
                <a:lnTo>
                  <a:pt x="362009" y="1095994"/>
                </a:lnTo>
                <a:lnTo>
                  <a:pt x="369154" y="1107111"/>
                </a:lnTo>
                <a:lnTo>
                  <a:pt x="376034" y="1117697"/>
                </a:lnTo>
                <a:lnTo>
                  <a:pt x="383708" y="1128284"/>
                </a:lnTo>
                <a:lnTo>
                  <a:pt x="391382" y="1138606"/>
                </a:lnTo>
                <a:lnTo>
                  <a:pt x="398792" y="1148928"/>
                </a:lnTo>
                <a:lnTo>
                  <a:pt x="406995" y="1158721"/>
                </a:lnTo>
                <a:lnTo>
                  <a:pt x="415463" y="1168514"/>
                </a:lnTo>
                <a:lnTo>
                  <a:pt x="423931" y="1178042"/>
                </a:lnTo>
                <a:lnTo>
                  <a:pt x="432399" y="1187570"/>
                </a:lnTo>
                <a:lnTo>
                  <a:pt x="441661" y="1196569"/>
                </a:lnTo>
                <a:lnTo>
                  <a:pt x="450923" y="1205567"/>
                </a:lnTo>
                <a:lnTo>
                  <a:pt x="459920" y="1214301"/>
                </a:lnTo>
                <a:lnTo>
                  <a:pt x="469712" y="1222771"/>
                </a:lnTo>
                <a:lnTo>
                  <a:pt x="479767" y="1230976"/>
                </a:lnTo>
                <a:lnTo>
                  <a:pt x="489559" y="1239180"/>
                </a:lnTo>
                <a:lnTo>
                  <a:pt x="499879" y="1246856"/>
                </a:lnTo>
                <a:lnTo>
                  <a:pt x="510199" y="1254267"/>
                </a:lnTo>
                <a:lnTo>
                  <a:pt x="520784" y="1261677"/>
                </a:lnTo>
                <a:lnTo>
                  <a:pt x="531634" y="1268823"/>
                </a:lnTo>
                <a:lnTo>
                  <a:pt x="542484" y="1275705"/>
                </a:lnTo>
                <a:lnTo>
                  <a:pt x="553598" y="1282321"/>
                </a:lnTo>
                <a:lnTo>
                  <a:pt x="564977" y="1288673"/>
                </a:lnTo>
                <a:lnTo>
                  <a:pt x="576356" y="1294496"/>
                </a:lnTo>
                <a:lnTo>
                  <a:pt x="588000" y="1300319"/>
                </a:lnTo>
                <a:lnTo>
                  <a:pt x="599643" y="1305612"/>
                </a:lnTo>
                <a:lnTo>
                  <a:pt x="611551" y="1310641"/>
                </a:lnTo>
                <a:lnTo>
                  <a:pt x="623459" y="1315934"/>
                </a:lnTo>
                <a:lnTo>
                  <a:pt x="635897" y="1320169"/>
                </a:lnTo>
                <a:lnTo>
                  <a:pt x="648070" y="1324668"/>
                </a:lnTo>
                <a:lnTo>
                  <a:pt x="660507" y="1328903"/>
                </a:lnTo>
                <a:lnTo>
                  <a:pt x="673209" y="1332609"/>
                </a:lnTo>
                <a:lnTo>
                  <a:pt x="685911" y="1335785"/>
                </a:lnTo>
                <a:lnTo>
                  <a:pt x="698878" y="1338961"/>
                </a:lnTo>
                <a:lnTo>
                  <a:pt x="711845" y="1341872"/>
                </a:lnTo>
                <a:lnTo>
                  <a:pt x="724811" y="1344254"/>
                </a:lnTo>
                <a:lnTo>
                  <a:pt x="738043" y="1346636"/>
                </a:lnTo>
                <a:lnTo>
                  <a:pt x="751539" y="1348489"/>
                </a:lnTo>
                <a:lnTo>
                  <a:pt x="764770" y="1349812"/>
                </a:lnTo>
                <a:lnTo>
                  <a:pt x="778530" y="1350871"/>
                </a:lnTo>
                <a:lnTo>
                  <a:pt x="792026" y="1351929"/>
                </a:lnTo>
                <a:lnTo>
                  <a:pt x="805522" y="1352194"/>
                </a:lnTo>
                <a:lnTo>
                  <a:pt x="819283" y="1352459"/>
                </a:lnTo>
                <a:lnTo>
                  <a:pt x="833308" y="1352194"/>
                </a:lnTo>
                <a:lnTo>
                  <a:pt x="846804" y="1351665"/>
                </a:lnTo>
                <a:lnTo>
                  <a:pt x="860565" y="1350871"/>
                </a:lnTo>
                <a:lnTo>
                  <a:pt x="873796" y="1349812"/>
                </a:lnTo>
                <a:lnTo>
                  <a:pt x="887292" y="1348224"/>
                </a:lnTo>
                <a:lnTo>
                  <a:pt x="900788" y="1346371"/>
                </a:lnTo>
                <a:lnTo>
                  <a:pt x="913754" y="1343989"/>
                </a:lnTo>
                <a:lnTo>
                  <a:pt x="926986" y="1341607"/>
                </a:lnTo>
                <a:lnTo>
                  <a:pt x="939952" y="1338696"/>
                </a:lnTo>
                <a:lnTo>
                  <a:pt x="952654" y="1335520"/>
                </a:lnTo>
                <a:lnTo>
                  <a:pt x="965357" y="1332079"/>
                </a:lnTo>
                <a:lnTo>
                  <a:pt x="978059" y="1328109"/>
                </a:lnTo>
                <a:lnTo>
                  <a:pt x="990231" y="1324139"/>
                </a:lnTo>
                <a:lnTo>
                  <a:pt x="1002669" y="1319640"/>
                </a:lnTo>
                <a:lnTo>
                  <a:pt x="1015106" y="1314876"/>
                </a:lnTo>
                <a:lnTo>
                  <a:pt x="1027014" y="1310112"/>
                </a:lnTo>
                <a:lnTo>
                  <a:pt x="1038923" y="1304818"/>
                </a:lnTo>
                <a:lnTo>
                  <a:pt x="1050566" y="1299260"/>
                </a:lnTo>
                <a:lnTo>
                  <a:pt x="1062210" y="1293702"/>
                </a:lnTo>
                <a:lnTo>
                  <a:pt x="1073589" y="1287350"/>
                </a:lnTo>
                <a:lnTo>
                  <a:pt x="1084968" y="1281263"/>
                </a:lnTo>
                <a:lnTo>
                  <a:pt x="1096082" y="1274646"/>
                </a:lnTo>
                <a:lnTo>
                  <a:pt x="1106932" y="1267765"/>
                </a:lnTo>
                <a:lnTo>
                  <a:pt x="1117781" y="1260619"/>
                </a:lnTo>
                <a:lnTo>
                  <a:pt x="1128102" y="1253208"/>
                </a:lnTo>
                <a:lnTo>
                  <a:pt x="1138687" y="1245797"/>
                </a:lnTo>
                <a:lnTo>
                  <a:pt x="1148742" y="1237857"/>
                </a:lnTo>
                <a:lnTo>
                  <a:pt x="1158798" y="1229652"/>
                </a:lnTo>
                <a:lnTo>
                  <a:pt x="1168325" y="1221448"/>
                </a:lnTo>
                <a:lnTo>
                  <a:pt x="1178116" y="1212713"/>
                </a:lnTo>
                <a:lnTo>
                  <a:pt x="1187378" y="1204244"/>
                </a:lnTo>
                <a:lnTo>
                  <a:pt x="1196640" y="1194981"/>
                </a:lnTo>
                <a:lnTo>
                  <a:pt x="1205372" y="1185982"/>
                </a:lnTo>
                <a:lnTo>
                  <a:pt x="1214370" y="1176718"/>
                </a:lnTo>
                <a:lnTo>
                  <a:pt x="1222838" y="1166926"/>
                </a:lnTo>
                <a:lnTo>
                  <a:pt x="1231041" y="1157133"/>
                </a:lnTo>
                <a:lnTo>
                  <a:pt x="1238980" y="1147340"/>
                </a:lnTo>
                <a:lnTo>
                  <a:pt x="1246919" y="1136753"/>
                </a:lnTo>
                <a:lnTo>
                  <a:pt x="1254593" y="1126696"/>
                </a:lnTo>
                <a:lnTo>
                  <a:pt x="1261738" y="1115845"/>
                </a:lnTo>
                <a:lnTo>
                  <a:pt x="1268883" y="1104993"/>
                </a:lnTo>
                <a:lnTo>
                  <a:pt x="1275763" y="1094406"/>
                </a:lnTo>
                <a:lnTo>
                  <a:pt x="1282114" y="1083290"/>
                </a:lnTo>
                <a:lnTo>
                  <a:pt x="1288465" y="1071910"/>
                </a:lnTo>
                <a:lnTo>
                  <a:pt x="1294552" y="1060529"/>
                </a:lnTo>
                <a:lnTo>
                  <a:pt x="1300109" y="1048619"/>
                </a:lnTo>
                <a:lnTo>
                  <a:pt x="1305930" y="1036973"/>
                </a:lnTo>
                <a:lnTo>
                  <a:pt x="1310958" y="1025328"/>
                </a:lnTo>
                <a:lnTo>
                  <a:pt x="1315722" y="1013153"/>
                </a:lnTo>
                <a:lnTo>
                  <a:pt x="1320485" y="1000978"/>
                </a:lnTo>
                <a:lnTo>
                  <a:pt x="1324984" y="988539"/>
                </a:lnTo>
                <a:lnTo>
                  <a:pt x="1328688" y="976099"/>
                </a:lnTo>
                <a:lnTo>
                  <a:pt x="1332393" y="963395"/>
                </a:lnTo>
                <a:lnTo>
                  <a:pt x="1336098" y="950691"/>
                </a:lnTo>
                <a:lnTo>
                  <a:pt x="1339273" y="937722"/>
                </a:lnTo>
                <a:lnTo>
                  <a:pt x="1341920" y="924754"/>
                </a:lnTo>
                <a:lnTo>
                  <a:pt x="1344566" y="911785"/>
                </a:lnTo>
                <a:lnTo>
                  <a:pt x="1346418" y="898551"/>
                </a:lnTo>
                <a:lnTo>
                  <a:pt x="1348271" y="885318"/>
                </a:lnTo>
                <a:lnTo>
                  <a:pt x="1349858" y="871820"/>
                </a:lnTo>
                <a:lnTo>
                  <a:pt x="1351182" y="858322"/>
                </a:lnTo>
                <a:lnTo>
                  <a:pt x="1351711" y="844559"/>
                </a:lnTo>
                <a:lnTo>
                  <a:pt x="1352505" y="831061"/>
                </a:lnTo>
                <a:lnTo>
                  <a:pt x="1352505" y="817298"/>
                </a:lnTo>
                <a:lnTo>
                  <a:pt x="1352505" y="803535"/>
                </a:lnTo>
                <a:lnTo>
                  <a:pt x="1351711" y="789772"/>
                </a:lnTo>
                <a:lnTo>
                  <a:pt x="1350917" y="776274"/>
                </a:lnTo>
                <a:lnTo>
                  <a:pt x="1349594" y="762776"/>
                </a:lnTo>
                <a:lnTo>
                  <a:pt x="1348006" y="749278"/>
                </a:lnTo>
                <a:lnTo>
                  <a:pt x="1346154" y="736045"/>
                </a:lnTo>
                <a:lnTo>
                  <a:pt x="1344037" y="723076"/>
                </a:lnTo>
                <a:lnTo>
                  <a:pt x="1341390" y="709578"/>
                </a:lnTo>
                <a:lnTo>
                  <a:pt x="1338479" y="696609"/>
                </a:lnTo>
                <a:lnTo>
                  <a:pt x="1335304" y="683905"/>
                </a:lnTo>
                <a:lnTo>
                  <a:pt x="1331864" y="671201"/>
                </a:lnTo>
                <a:lnTo>
                  <a:pt x="1328424" y="658761"/>
                </a:lnTo>
                <a:lnTo>
                  <a:pt x="1324190" y="646322"/>
                </a:lnTo>
                <a:lnTo>
                  <a:pt x="1319956" y="633882"/>
                </a:lnTo>
                <a:lnTo>
                  <a:pt x="1315192" y="621443"/>
                </a:lnTo>
                <a:lnTo>
                  <a:pt x="1309900" y="609533"/>
                </a:lnTo>
                <a:lnTo>
                  <a:pt x="1304872" y="597887"/>
                </a:lnTo>
                <a:lnTo>
                  <a:pt x="1299579" y="585977"/>
                </a:lnTo>
                <a:lnTo>
                  <a:pt x="1293493" y="574332"/>
                </a:lnTo>
                <a:lnTo>
                  <a:pt x="1287407" y="562951"/>
                </a:lnTo>
                <a:lnTo>
                  <a:pt x="1281056" y="551570"/>
                </a:lnTo>
                <a:lnTo>
                  <a:pt x="1274440" y="540454"/>
                </a:lnTo>
                <a:lnTo>
                  <a:pt x="1267824" y="529603"/>
                </a:lnTo>
                <a:lnTo>
                  <a:pt x="1260679" y="519016"/>
                </a:lnTo>
                <a:lnTo>
                  <a:pt x="1253270" y="508429"/>
                </a:lnTo>
                <a:lnTo>
                  <a:pt x="1245596" y="498107"/>
                </a:lnTo>
                <a:lnTo>
                  <a:pt x="1237657" y="487785"/>
                </a:lnTo>
                <a:lnTo>
                  <a:pt x="1229983" y="477728"/>
                </a:lnTo>
                <a:lnTo>
                  <a:pt x="1221515" y="468200"/>
                </a:lnTo>
                <a:lnTo>
                  <a:pt x="1213047" y="458407"/>
                </a:lnTo>
                <a:lnTo>
                  <a:pt x="1204314" y="449143"/>
                </a:lnTo>
                <a:lnTo>
                  <a:pt x="1195317" y="439880"/>
                </a:lnTo>
                <a:lnTo>
                  <a:pt x="1186055" y="431146"/>
                </a:lnTo>
                <a:lnTo>
                  <a:pt x="1176528" y="422147"/>
                </a:lnTo>
                <a:lnTo>
                  <a:pt x="1167002" y="413678"/>
                </a:lnTo>
                <a:lnTo>
                  <a:pt x="1157211" y="405473"/>
                </a:lnTo>
                <a:lnTo>
                  <a:pt x="1147155" y="397533"/>
                </a:lnTo>
                <a:lnTo>
                  <a:pt x="1137099" y="389593"/>
                </a:lnTo>
                <a:lnTo>
                  <a:pt x="1126514" y="381917"/>
                </a:lnTo>
                <a:lnTo>
                  <a:pt x="1116193" y="374771"/>
                </a:lnTo>
                <a:lnTo>
                  <a:pt x="1105344" y="367625"/>
                </a:lnTo>
                <a:lnTo>
                  <a:pt x="1094229" y="360744"/>
                </a:lnTo>
                <a:lnTo>
                  <a:pt x="1083115" y="354392"/>
                </a:lnTo>
                <a:lnTo>
                  <a:pt x="1071736" y="348040"/>
                </a:lnTo>
                <a:lnTo>
                  <a:pt x="1060357" y="342217"/>
                </a:lnTo>
                <a:lnTo>
                  <a:pt x="1048978" y="336394"/>
                </a:lnTo>
                <a:lnTo>
                  <a:pt x="1037335" y="331101"/>
                </a:lnTo>
                <a:lnTo>
                  <a:pt x="1025162" y="325543"/>
                </a:lnTo>
                <a:lnTo>
                  <a:pt x="1013254" y="320779"/>
                </a:lnTo>
                <a:lnTo>
                  <a:pt x="1000816" y="316015"/>
                </a:lnTo>
                <a:lnTo>
                  <a:pt x="988379" y="311780"/>
                </a:lnTo>
                <a:lnTo>
                  <a:pt x="976206" y="307810"/>
                </a:lnTo>
                <a:lnTo>
                  <a:pt x="963504" y="304105"/>
                </a:lnTo>
                <a:lnTo>
                  <a:pt x="950802" y="300664"/>
                </a:lnTo>
                <a:lnTo>
                  <a:pt x="937835" y="297488"/>
                </a:lnTo>
                <a:lnTo>
                  <a:pt x="924869" y="294577"/>
                </a:lnTo>
                <a:lnTo>
                  <a:pt x="911902" y="291930"/>
                </a:lnTo>
                <a:lnTo>
                  <a:pt x="898406" y="290077"/>
                </a:lnTo>
                <a:lnTo>
                  <a:pt x="885175" y="288225"/>
                </a:lnTo>
                <a:lnTo>
                  <a:pt x="871943" y="286637"/>
                </a:lnTo>
                <a:lnTo>
                  <a:pt x="858448" y="285313"/>
                </a:lnTo>
                <a:lnTo>
                  <a:pt x="844952" y="284784"/>
                </a:lnTo>
                <a:lnTo>
                  <a:pt x="830926" y="283990"/>
                </a:lnTo>
                <a:lnTo>
                  <a:pt x="817430" y="283990"/>
                </a:lnTo>
                <a:lnTo>
                  <a:pt x="803405" y="283990"/>
                </a:lnTo>
                <a:close/>
                <a:moveTo>
                  <a:pt x="770592" y="0"/>
                </a:moveTo>
                <a:lnTo>
                  <a:pt x="862946" y="0"/>
                </a:lnTo>
                <a:lnTo>
                  <a:pt x="863740" y="193738"/>
                </a:lnTo>
                <a:lnTo>
                  <a:pt x="877765" y="195061"/>
                </a:lnTo>
                <a:lnTo>
                  <a:pt x="892055" y="196384"/>
                </a:lnTo>
                <a:lnTo>
                  <a:pt x="906345" y="198237"/>
                </a:lnTo>
                <a:lnTo>
                  <a:pt x="920635" y="200354"/>
                </a:lnTo>
                <a:lnTo>
                  <a:pt x="934660" y="203001"/>
                </a:lnTo>
                <a:lnTo>
                  <a:pt x="948420" y="205913"/>
                </a:lnTo>
                <a:lnTo>
                  <a:pt x="962446" y="208559"/>
                </a:lnTo>
                <a:lnTo>
                  <a:pt x="976206" y="212265"/>
                </a:lnTo>
                <a:lnTo>
                  <a:pt x="989702" y="215970"/>
                </a:lnTo>
                <a:lnTo>
                  <a:pt x="1002933" y="219675"/>
                </a:lnTo>
                <a:lnTo>
                  <a:pt x="1016429" y="224175"/>
                </a:lnTo>
                <a:lnTo>
                  <a:pt x="1029661" y="228674"/>
                </a:lnTo>
                <a:lnTo>
                  <a:pt x="1042627" y="233703"/>
                </a:lnTo>
                <a:lnTo>
                  <a:pt x="1055594" y="238731"/>
                </a:lnTo>
                <a:lnTo>
                  <a:pt x="1068296" y="244290"/>
                </a:lnTo>
                <a:lnTo>
                  <a:pt x="1080998" y="249848"/>
                </a:lnTo>
                <a:lnTo>
                  <a:pt x="1093436" y="255935"/>
                </a:lnTo>
                <a:lnTo>
                  <a:pt x="1105608" y="262022"/>
                </a:lnTo>
                <a:lnTo>
                  <a:pt x="1118046" y="268639"/>
                </a:lnTo>
                <a:lnTo>
                  <a:pt x="1129954" y="275256"/>
                </a:lnTo>
                <a:lnTo>
                  <a:pt x="1141862" y="282137"/>
                </a:lnTo>
                <a:lnTo>
                  <a:pt x="1153506" y="289548"/>
                </a:lnTo>
                <a:lnTo>
                  <a:pt x="1164885" y="296694"/>
                </a:lnTo>
                <a:lnTo>
                  <a:pt x="1176264" y="304634"/>
                </a:lnTo>
                <a:lnTo>
                  <a:pt x="1187378" y="312574"/>
                </a:lnTo>
                <a:lnTo>
                  <a:pt x="1198492" y="320779"/>
                </a:lnTo>
                <a:lnTo>
                  <a:pt x="1209342" y="329513"/>
                </a:lnTo>
                <a:lnTo>
                  <a:pt x="1219662" y="337982"/>
                </a:lnTo>
                <a:lnTo>
                  <a:pt x="1230247" y="346717"/>
                </a:lnTo>
                <a:lnTo>
                  <a:pt x="1240303" y="355980"/>
                </a:lnTo>
                <a:lnTo>
                  <a:pt x="1250359" y="365243"/>
                </a:lnTo>
                <a:lnTo>
                  <a:pt x="1260150" y="374771"/>
                </a:lnTo>
                <a:lnTo>
                  <a:pt x="1269677" y="384564"/>
                </a:lnTo>
                <a:lnTo>
                  <a:pt x="1278939" y="394357"/>
                </a:lnTo>
                <a:lnTo>
                  <a:pt x="1288200" y="404944"/>
                </a:lnTo>
                <a:lnTo>
                  <a:pt x="1296933" y="415001"/>
                </a:lnTo>
                <a:lnTo>
                  <a:pt x="1305930" y="425853"/>
                </a:lnTo>
                <a:lnTo>
                  <a:pt x="1314398" y="436175"/>
                </a:lnTo>
                <a:lnTo>
                  <a:pt x="1322602" y="447291"/>
                </a:lnTo>
                <a:lnTo>
                  <a:pt x="1330541" y="458407"/>
                </a:lnTo>
                <a:lnTo>
                  <a:pt x="1338215" y="469788"/>
                </a:lnTo>
                <a:lnTo>
                  <a:pt x="1345889" y="481168"/>
                </a:lnTo>
                <a:lnTo>
                  <a:pt x="1353034" y="492814"/>
                </a:lnTo>
                <a:lnTo>
                  <a:pt x="1360179" y="504724"/>
                </a:lnTo>
                <a:lnTo>
                  <a:pt x="1367059" y="516634"/>
                </a:lnTo>
                <a:lnTo>
                  <a:pt x="1373410" y="528809"/>
                </a:lnTo>
                <a:lnTo>
                  <a:pt x="1379761" y="540984"/>
                </a:lnTo>
                <a:lnTo>
                  <a:pt x="1385848" y="553423"/>
                </a:lnTo>
                <a:lnTo>
                  <a:pt x="1391405" y="566127"/>
                </a:lnTo>
                <a:lnTo>
                  <a:pt x="1396697" y="578831"/>
                </a:lnTo>
                <a:lnTo>
                  <a:pt x="1402254" y="591800"/>
                </a:lnTo>
                <a:lnTo>
                  <a:pt x="1407018" y="604769"/>
                </a:lnTo>
                <a:lnTo>
                  <a:pt x="1411781" y="618002"/>
                </a:lnTo>
                <a:lnTo>
                  <a:pt x="1416015" y="631500"/>
                </a:lnTo>
                <a:lnTo>
                  <a:pt x="1419984" y="644734"/>
                </a:lnTo>
                <a:lnTo>
                  <a:pt x="1423689" y="658232"/>
                </a:lnTo>
                <a:lnTo>
                  <a:pt x="1427129" y="671995"/>
                </a:lnTo>
                <a:lnTo>
                  <a:pt x="1430305" y="686022"/>
                </a:lnTo>
                <a:lnTo>
                  <a:pt x="1433216" y="699785"/>
                </a:lnTo>
                <a:lnTo>
                  <a:pt x="1435862" y="713812"/>
                </a:lnTo>
                <a:lnTo>
                  <a:pt x="1437979" y="727840"/>
                </a:lnTo>
                <a:lnTo>
                  <a:pt x="1439831" y="741867"/>
                </a:lnTo>
                <a:lnTo>
                  <a:pt x="1441419" y="756159"/>
                </a:lnTo>
                <a:lnTo>
                  <a:pt x="1442742" y="770716"/>
                </a:lnTo>
                <a:lnTo>
                  <a:pt x="1636449" y="770452"/>
                </a:lnTo>
                <a:lnTo>
                  <a:pt x="1636713" y="863086"/>
                </a:lnTo>
                <a:lnTo>
                  <a:pt x="1442742" y="863350"/>
                </a:lnTo>
                <a:lnTo>
                  <a:pt x="1441419" y="877643"/>
                </a:lnTo>
                <a:lnTo>
                  <a:pt x="1440096" y="892199"/>
                </a:lnTo>
                <a:lnTo>
                  <a:pt x="1438244" y="906491"/>
                </a:lnTo>
                <a:lnTo>
                  <a:pt x="1436127" y="920254"/>
                </a:lnTo>
                <a:lnTo>
                  <a:pt x="1433480" y="934282"/>
                </a:lnTo>
                <a:lnTo>
                  <a:pt x="1430834" y="948309"/>
                </a:lnTo>
                <a:lnTo>
                  <a:pt x="1427923" y="962072"/>
                </a:lnTo>
                <a:lnTo>
                  <a:pt x="1424483" y="975835"/>
                </a:lnTo>
                <a:lnTo>
                  <a:pt x="1420514" y="989333"/>
                </a:lnTo>
                <a:lnTo>
                  <a:pt x="1416809" y="1002831"/>
                </a:lnTo>
                <a:lnTo>
                  <a:pt x="1412310" y="1016329"/>
                </a:lnTo>
                <a:lnTo>
                  <a:pt x="1407812" y="1029298"/>
                </a:lnTo>
                <a:lnTo>
                  <a:pt x="1402784" y="1042267"/>
                </a:lnTo>
                <a:lnTo>
                  <a:pt x="1397756" y="1055235"/>
                </a:lnTo>
                <a:lnTo>
                  <a:pt x="1392463" y="1067940"/>
                </a:lnTo>
                <a:lnTo>
                  <a:pt x="1386641" y="1080644"/>
                </a:lnTo>
                <a:lnTo>
                  <a:pt x="1380555" y="1093348"/>
                </a:lnTo>
                <a:lnTo>
                  <a:pt x="1374733" y="1105787"/>
                </a:lnTo>
                <a:lnTo>
                  <a:pt x="1367853" y="1117697"/>
                </a:lnTo>
                <a:lnTo>
                  <a:pt x="1361237" y="1129872"/>
                </a:lnTo>
                <a:lnTo>
                  <a:pt x="1354357" y="1141518"/>
                </a:lnTo>
                <a:lnTo>
                  <a:pt x="1346948" y="1153163"/>
                </a:lnTo>
                <a:lnTo>
                  <a:pt x="1339538" y="1164808"/>
                </a:lnTo>
                <a:lnTo>
                  <a:pt x="1331864" y="1176189"/>
                </a:lnTo>
                <a:lnTo>
                  <a:pt x="1323925" y="1187305"/>
                </a:lnTo>
                <a:lnTo>
                  <a:pt x="1315722" y="1198157"/>
                </a:lnTo>
                <a:lnTo>
                  <a:pt x="1307254" y="1209008"/>
                </a:lnTo>
                <a:lnTo>
                  <a:pt x="1298521" y="1219595"/>
                </a:lnTo>
                <a:lnTo>
                  <a:pt x="1289788" y="1229917"/>
                </a:lnTo>
                <a:lnTo>
                  <a:pt x="1280526" y="1239974"/>
                </a:lnTo>
                <a:lnTo>
                  <a:pt x="1271264" y="1250296"/>
                </a:lnTo>
                <a:lnTo>
                  <a:pt x="1261738" y="1260089"/>
                </a:lnTo>
                <a:lnTo>
                  <a:pt x="1251947" y="1269617"/>
                </a:lnTo>
                <a:lnTo>
                  <a:pt x="1241891" y="1279145"/>
                </a:lnTo>
                <a:lnTo>
                  <a:pt x="1231835" y="1288144"/>
                </a:lnTo>
                <a:lnTo>
                  <a:pt x="1221515" y="1297143"/>
                </a:lnTo>
                <a:lnTo>
                  <a:pt x="1210930" y="1305612"/>
                </a:lnTo>
                <a:lnTo>
                  <a:pt x="1200080" y="1314346"/>
                </a:lnTo>
                <a:lnTo>
                  <a:pt x="1189230" y="1322551"/>
                </a:lnTo>
                <a:lnTo>
                  <a:pt x="1178116" y="1330491"/>
                </a:lnTo>
                <a:lnTo>
                  <a:pt x="1166737" y="1338431"/>
                </a:lnTo>
                <a:lnTo>
                  <a:pt x="1155358" y="1345842"/>
                </a:lnTo>
                <a:lnTo>
                  <a:pt x="1143715" y="1353253"/>
                </a:lnTo>
                <a:lnTo>
                  <a:pt x="1132071" y="1360134"/>
                </a:lnTo>
                <a:lnTo>
                  <a:pt x="1119898" y="1366751"/>
                </a:lnTo>
                <a:lnTo>
                  <a:pt x="1107990" y="1373368"/>
                </a:lnTo>
                <a:lnTo>
                  <a:pt x="1095553" y="1379720"/>
                </a:lnTo>
                <a:lnTo>
                  <a:pt x="1083115" y="1385542"/>
                </a:lnTo>
                <a:lnTo>
                  <a:pt x="1070413" y="1391630"/>
                </a:lnTo>
                <a:lnTo>
                  <a:pt x="1057711" y="1396923"/>
                </a:lnTo>
                <a:lnTo>
                  <a:pt x="1044744" y="1401952"/>
                </a:lnTo>
                <a:lnTo>
                  <a:pt x="1031778" y="1406981"/>
                </a:lnTo>
                <a:lnTo>
                  <a:pt x="1018546" y="1411480"/>
                </a:lnTo>
                <a:lnTo>
                  <a:pt x="1005315" y="1415979"/>
                </a:lnTo>
                <a:lnTo>
                  <a:pt x="991819" y="1419949"/>
                </a:lnTo>
                <a:lnTo>
                  <a:pt x="978323" y="1423655"/>
                </a:lnTo>
                <a:lnTo>
                  <a:pt x="964563" y="1427095"/>
                </a:lnTo>
                <a:lnTo>
                  <a:pt x="950802" y="1430271"/>
                </a:lnTo>
                <a:lnTo>
                  <a:pt x="936777" y="1433183"/>
                </a:lnTo>
                <a:lnTo>
                  <a:pt x="922752" y="1435565"/>
                </a:lnTo>
                <a:lnTo>
                  <a:pt x="908991" y="1437947"/>
                </a:lnTo>
                <a:lnTo>
                  <a:pt x="894701" y="1439799"/>
                </a:lnTo>
                <a:lnTo>
                  <a:pt x="880147" y="1441387"/>
                </a:lnTo>
                <a:lnTo>
                  <a:pt x="865857" y="1442446"/>
                </a:lnTo>
                <a:lnTo>
                  <a:pt x="866122" y="1636713"/>
                </a:lnTo>
                <a:lnTo>
                  <a:pt x="773767" y="1636713"/>
                </a:lnTo>
                <a:lnTo>
                  <a:pt x="773238" y="1442975"/>
                </a:lnTo>
                <a:lnTo>
                  <a:pt x="759213" y="1441652"/>
                </a:lnTo>
                <a:lnTo>
                  <a:pt x="744394" y="1440064"/>
                </a:lnTo>
                <a:lnTo>
                  <a:pt x="730368" y="1438211"/>
                </a:lnTo>
                <a:lnTo>
                  <a:pt x="716343" y="1435829"/>
                </a:lnTo>
                <a:lnTo>
                  <a:pt x="702318" y="1433447"/>
                </a:lnTo>
                <a:lnTo>
                  <a:pt x="688558" y="1430801"/>
                </a:lnTo>
                <a:lnTo>
                  <a:pt x="674532" y="1427625"/>
                </a:lnTo>
                <a:lnTo>
                  <a:pt x="660772" y="1424184"/>
                </a:lnTo>
                <a:lnTo>
                  <a:pt x="647276" y="1420743"/>
                </a:lnTo>
                <a:lnTo>
                  <a:pt x="634045" y="1416509"/>
                </a:lnTo>
                <a:lnTo>
                  <a:pt x="620284" y="1412274"/>
                </a:lnTo>
                <a:lnTo>
                  <a:pt x="607317" y="1407775"/>
                </a:lnTo>
                <a:lnTo>
                  <a:pt x="594351" y="1403010"/>
                </a:lnTo>
                <a:lnTo>
                  <a:pt x="581384" y="1397982"/>
                </a:lnTo>
                <a:lnTo>
                  <a:pt x="568682" y="1392159"/>
                </a:lnTo>
                <a:lnTo>
                  <a:pt x="555980" y="1386866"/>
                </a:lnTo>
                <a:lnTo>
                  <a:pt x="543278" y="1380778"/>
                </a:lnTo>
                <a:lnTo>
                  <a:pt x="531105" y="1374426"/>
                </a:lnTo>
                <a:lnTo>
                  <a:pt x="518932" y="1368074"/>
                </a:lnTo>
                <a:lnTo>
                  <a:pt x="507024" y="1361193"/>
                </a:lnTo>
                <a:lnTo>
                  <a:pt x="495116" y="1354047"/>
                </a:lnTo>
                <a:lnTo>
                  <a:pt x="483472" y="1347165"/>
                </a:lnTo>
                <a:lnTo>
                  <a:pt x="472093" y="1339490"/>
                </a:lnTo>
                <a:lnTo>
                  <a:pt x="460714" y="1332079"/>
                </a:lnTo>
                <a:lnTo>
                  <a:pt x="449600" y="1323874"/>
                </a:lnTo>
                <a:lnTo>
                  <a:pt x="438486" y="1315405"/>
                </a:lnTo>
                <a:lnTo>
                  <a:pt x="427636" y="1307200"/>
                </a:lnTo>
                <a:lnTo>
                  <a:pt x="417316" y="1298731"/>
                </a:lnTo>
                <a:lnTo>
                  <a:pt x="406731" y="1289467"/>
                </a:lnTo>
                <a:lnTo>
                  <a:pt x="396675" y="1280733"/>
                </a:lnTo>
                <a:lnTo>
                  <a:pt x="386619" y="1271205"/>
                </a:lnTo>
                <a:lnTo>
                  <a:pt x="376828" y="1261677"/>
                </a:lnTo>
                <a:lnTo>
                  <a:pt x="367301" y="1251884"/>
                </a:lnTo>
                <a:lnTo>
                  <a:pt x="357775" y="1242092"/>
                </a:lnTo>
                <a:lnTo>
                  <a:pt x="348513" y="1231770"/>
                </a:lnTo>
                <a:lnTo>
                  <a:pt x="339515" y="1221448"/>
                </a:lnTo>
                <a:lnTo>
                  <a:pt x="331047" y="1210861"/>
                </a:lnTo>
                <a:lnTo>
                  <a:pt x="322579" y="1200274"/>
                </a:lnTo>
                <a:lnTo>
                  <a:pt x="314376" y="1189158"/>
                </a:lnTo>
                <a:lnTo>
                  <a:pt x="306437" y="1178042"/>
                </a:lnTo>
                <a:lnTo>
                  <a:pt x="298498" y="1166926"/>
                </a:lnTo>
                <a:lnTo>
                  <a:pt x="290824" y="1155545"/>
                </a:lnTo>
                <a:lnTo>
                  <a:pt x="283679" y="1143900"/>
                </a:lnTo>
                <a:lnTo>
                  <a:pt x="276534" y="1131989"/>
                </a:lnTo>
                <a:lnTo>
                  <a:pt x="269919" y="1120079"/>
                </a:lnTo>
                <a:lnTo>
                  <a:pt x="263303" y="1107640"/>
                </a:lnTo>
                <a:lnTo>
                  <a:pt x="256952" y="1095730"/>
                </a:lnTo>
                <a:lnTo>
                  <a:pt x="250866" y="1083026"/>
                </a:lnTo>
                <a:lnTo>
                  <a:pt x="245309" y="1070322"/>
                </a:lnTo>
                <a:lnTo>
                  <a:pt x="239751" y="1057617"/>
                </a:lnTo>
                <a:lnTo>
                  <a:pt x="234724" y="1044913"/>
                </a:lnTo>
                <a:lnTo>
                  <a:pt x="229696" y="1031680"/>
                </a:lnTo>
                <a:lnTo>
                  <a:pt x="225197" y="1018711"/>
                </a:lnTo>
                <a:lnTo>
                  <a:pt x="220698" y="1005213"/>
                </a:lnTo>
                <a:lnTo>
                  <a:pt x="216729" y="991715"/>
                </a:lnTo>
                <a:lnTo>
                  <a:pt x="213024" y="978481"/>
                </a:lnTo>
                <a:lnTo>
                  <a:pt x="209849" y="964719"/>
                </a:lnTo>
                <a:lnTo>
                  <a:pt x="206673" y="950691"/>
                </a:lnTo>
                <a:lnTo>
                  <a:pt x="203762" y="936928"/>
                </a:lnTo>
                <a:lnTo>
                  <a:pt x="201116" y="922901"/>
                </a:lnTo>
                <a:lnTo>
                  <a:pt x="198999" y="908609"/>
                </a:lnTo>
                <a:lnTo>
                  <a:pt x="197147" y="894317"/>
                </a:lnTo>
                <a:lnTo>
                  <a:pt x="195559" y="880025"/>
                </a:lnTo>
                <a:lnTo>
                  <a:pt x="194236" y="865997"/>
                </a:lnTo>
                <a:lnTo>
                  <a:pt x="265" y="866262"/>
                </a:lnTo>
                <a:lnTo>
                  <a:pt x="0" y="773628"/>
                </a:lnTo>
                <a:lnTo>
                  <a:pt x="193971" y="773363"/>
                </a:lnTo>
                <a:lnTo>
                  <a:pt x="195294" y="758806"/>
                </a:lnTo>
                <a:lnTo>
                  <a:pt x="196882" y="744514"/>
                </a:lnTo>
                <a:lnTo>
                  <a:pt x="198734" y="730222"/>
                </a:lnTo>
                <a:lnTo>
                  <a:pt x="200851" y="715930"/>
                </a:lnTo>
                <a:lnTo>
                  <a:pt x="202968" y="702167"/>
                </a:lnTo>
                <a:lnTo>
                  <a:pt x="205879" y="688140"/>
                </a:lnTo>
                <a:lnTo>
                  <a:pt x="209055" y="674377"/>
                </a:lnTo>
                <a:lnTo>
                  <a:pt x="212495" y="660614"/>
                </a:lnTo>
                <a:lnTo>
                  <a:pt x="216200" y="647116"/>
                </a:lnTo>
                <a:lnTo>
                  <a:pt x="220169" y="633618"/>
                </a:lnTo>
                <a:lnTo>
                  <a:pt x="224403" y="620384"/>
                </a:lnTo>
                <a:lnTo>
                  <a:pt x="229166" y="606886"/>
                </a:lnTo>
                <a:lnTo>
                  <a:pt x="233930" y="593917"/>
                </a:lnTo>
                <a:lnTo>
                  <a:pt x="238958" y="580949"/>
                </a:lnTo>
                <a:lnTo>
                  <a:pt x="244250" y="568244"/>
                </a:lnTo>
                <a:lnTo>
                  <a:pt x="250072" y="555540"/>
                </a:lnTo>
                <a:lnTo>
                  <a:pt x="255894" y="543366"/>
                </a:lnTo>
                <a:lnTo>
                  <a:pt x="262245" y="530926"/>
                </a:lnTo>
                <a:lnTo>
                  <a:pt x="268596" y="519016"/>
                </a:lnTo>
                <a:lnTo>
                  <a:pt x="275211" y="506841"/>
                </a:lnTo>
                <a:lnTo>
                  <a:pt x="282356" y="494931"/>
                </a:lnTo>
                <a:lnTo>
                  <a:pt x="289501" y="483021"/>
                </a:lnTo>
                <a:lnTo>
                  <a:pt x="297175" y="471640"/>
                </a:lnTo>
                <a:lnTo>
                  <a:pt x="304849" y="460260"/>
                </a:lnTo>
                <a:lnTo>
                  <a:pt x="312788" y="449143"/>
                </a:lnTo>
                <a:lnTo>
                  <a:pt x="320992" y="438292"/>
                </a:lnTo>
                <a:lnTo>
                  <a:pt x="329460" y="427705"/>
                </a:lnTo>
                <a:lnTo>
                  <a:pt x="337928" y="416854"/>
                </a:lnTo>
                <a:lnTo>
                  <a:pt x="346925" y="406532"/>
                </a:lnTo>
                <a:lnTo>
                  <a:pt x="356187" y="396210"/>
                </a:lnTo>
                <a:lnTo>
                  <a:pt x="365713" y="386417"/>
                </a:lnTo>
                <a:lnTo>
                  <a:pt x="375240" y="376624"/>
                </a:lnTo>
                <a:lnTo>
                  <a:pt x="385031" y="367096"/>
                </a:lnTo>
                <a:lnTo>
                  <a:pt x="394822" y="357568"/>
                </a:lnTo>
                <a:lnTo>
                  <a:pt x="404878" y="348305"/>
                </a:lnTo>
                <a:lnTo>
                  <a:pt x="415463" y="339570"/>
                </a:lnTo>
                <a:lnTo>
                  <a:pt x="425784" y="330572"/>
                </a:lnTo>
                <a:lnTo>
                  <a:pt x="436633" y="322367"/>
                </a:lnTo>
                <a:lnTo>
                  <a:pt x="447218" y="314162"/>
                </a:lnTo>
                <a:lnTo>
                  <a:pt x="458333" y="305957"/>
                </a:lnTo>
                <a:lnTo>
                  <a:pt x="469712" y="298282"/>
                </a:lnTo>
                <a:lnTo>
                  <a:pt x="481355" y="290871"/>
                </a:lnTo>
                <a:lnTo>
                  <a:pt x="492999" y="283461"/>
                </a:lnTo>
                <a:lnTo>
                  <a:pt x="504642" y="276579"/>
                </a:lnTo>
                <a:lnTo>
                  <a:pt x="516815" y="269433"/>
                </a:lnTo>
                <a:lnTo>
                  <a:pt x="528988" y="263081"/>
                </a:lnTo>
                <a:lnTo>
                  <a:pt x="541161" y="256729"/>
                </a:lnTo>
                <a:lnTo>
                  <a:pt x="553863" y="250906"/>
                </a:lnTo>
                <a:lnTo>
                  <a:pt x="566036" y="245084"/>
                </a:lnTo>
                <a:lnTo>
                  <a:pt x="579267" y="239790"/>
                </a:lnTo>
                <a:lnTo>
                  <a:pt x="591704" y="234761"/>
                </a:lnTo>
                <a:lnTo>
                  <a:pt x="605200" y="229468"/>
                </a:lnTo>
                <a:lnTo>
                  <a:pt x="618167" y="224969"/>
                </a:lnTo>
                <a:lnTo>
                  <a:pt x="631398" y="220734"/>
                </a:lnTo>
                <a:lnTo>
                  <a:pt x="644630" y="216499"/>
                </a:lnTo>
                <a:lnTo>
                  <a:pt x="658390" y="212794"/>
                </a:lnTo>
                <a:lnTo>
                  <a:pt x="671886" y="209353"/>
                </a:lnTo>
                <a:lnTo>
                  <a:pt x="685911" y="206177"/>
                </a:lnTo>
                <a:lnTo>
                  <a:pt x="699936" y="203266"/>
                </a:lnTo>
                <a:lnTo>
                  <a:pt x="713697" y="200884"/>
                </a:lnTo>
                <a:lnTo>
                  <a:pt x="727987" y="198502"/>
                </a:lnTo>
                <a:lnTo>
                  <a:pt x="742277" y="196649"/>
                </a:lnTo>
                <a:lnTo>
                  <a:pt x="756566" y="195061"/>
                </a:lnTo>
                <a:lnTo>
                  <a:pt x="770856" y="193738"/>
                </a:lnTo>
                <a:lnTo>
                  <a:pt x="7705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9" name="KSO_Shape"/>
          <p:cNvSpPr>
            <a:spLocks/>
          </p:cNvSpPr>
          <p:nvPr/>
        </p:nvSpPr>
        <p:spPr bwMode="auto">
          <a:xfrm>
            <a:off x="1991544" y="5819553"/>
            <a:ext cx="248816" cy="248816"/>
          </a:xfrm>
          <a:custGeom>
            <a:avLst/>
            <a:gdLst>
              <a:gd name="T0" fmla="*/ 1046735 w 1636713"/>
              <a:gd name="T1" fmla="*/ 586342 h 1636713"/>
              <a:gd name="T2" fmla="*/ 1163449 w 1636713"/>
              <a:gd name="T3" fmla="*/ 638695 h 1636713"/>
              <a:gd name="T4" fmla="*/ 1288786 w 1636713"/>
              <a:gd name="T5" fmla="*/ 780045 h 1636713"/>
              <a:gd name="T6" fmla="*/ 1324509 w 1636713"/>
              <a:gd name="T7" fmla="*/ 885057 h 1636713"/>
              <a:gd name="T8" fmla="*/ 1327588 w 1636713"/>
              <a:gd name="T9" fmla="*/ 999924 h 1636713"/>
              <a:gd name="T10" fmla="*/ 1297716 w 1636713"/>
              <a:gd name="T11" fmla="*/ 1107401 h 1636713"/>
              <a:gd name="T12" fmla="*/ 1179462 w 1636713"/>
              <a:gd name="T13" fmla="*/ 1254910 h 1636713"/>
              <a:gd name="T14" fmla="*/ 1056897 w 1636713"/>
              <a:gd name="T15" fmla="*/ 1315577 h 1636713"/>
              <a:gd name="T16" fmla="*/ 943878 w 1636713"/>
              <a:gd name="T17" fmla="*/ 1330358 h 1636713"/>
              <a:gd name="T18" fmla="*/ 832091 w 1636713"/>
              <a:gd name="T19" fmla="*/ 1310957 h 1636713"/>
              <a:gd name="T20" fmla="*/ 699362 w 1636713"/>
              <a:gd name="T21" fmla="*/ 1232737 h 1636713"/>
              <a:gd name="T22" fmla="*/ 604821 w 1636713"/>
              <a:gd name="T23" fmla="*/ 1100317 h 1636713"/>
              <a:gd name="T24" fmla="*/ 576797 w 1636713"/>
              <a:gd name="T25" fmla="*/ 991918 h 1636713"/>
              <a:gd name="T26" fmla="*/ 582341 w 1636713"/>
              <a:gd name="T27" fmla="*/ 877051 h 1636713"/>
              <a:gd name="T28" fmla="*/ 620218 w 1636713"/>
              <a:gd name="T29" fmla="*/ 772963 h 1636713"/>
              <a:gd name="T30" fmla="*/ 772040 w 1636713"/>
              <a:gd name="T31" fmla="*/ 620526 h 1636713"/>
              <a:gd name="T32" fmla="*/ 875820 w 1636713"/>
              <a:gd name="T33" fmla="*/ 582340 h 1636713"/>
              <a:gd name="T34" fmla="*/ 872573 w 1636713"/>
              <a:gd name="T35" fmla="*/ 335778 h 1636713"/>
              <a:gd name="T36" fmla="*/ 695780 w 1636713"/>
              <a:gd name="T37" fmla="*/ 385990 h 1636713"/>
              <a:gd name="T38" fmla="*/ 544858 w 1636713"/>
              <a:gd name="T39" fmla="*/ 483336 h 1636713"/>
              <a:gd name="T40" fmla="*/ 428124 w 1636713"/>
              <a:gd name="T41" fmla="*/ 618263 h 1636713"/>
              <a:gd name="T42" fmla="*/ 353896 w 1636713"/>
              <a:gd name="T43" fmla="*/ 783687 h 1636713"/>
              <a:gd name="T44" fmla="*/ 331103 w 1636713"/>
              <a:gd name="T45" fmla="*/ 969751 h 1636713"/>
              <a:gd name="T46" fmla="*/ 364060 w 1636713"/>
              <a:gd name="T47" fmla="*/ 1152734 h 1636713"/>
              <a:gd name="T48" fmla="*/ 446605 w 1636713"/>
              <a:gd name="T49" fmla="*/ 1313230 h 1636713"/>
              <a:gd name="T50" fmla="*/ 569807 w 1636713"/>
              <a:gd name="T51" fmla="*/ 1442304 h 1636713"/>
              <a:gd name="T52" fmla="*/ 725655 w 1636713"/>
              <a:gd name="T53" fmla="*/ 1531639 h 1636713"/>
              <a:gd name="T54" fmla="*/ 906145 w 1636713"/>
              <a:gd name="T55" fmla="*/ 1572303 h 1636713"/>
              <a:gd name="T56" fmla="*/ 1094027 w 1636713"/>
              <a:gd name="T57" fmla="*/ 1558133 h 1636713"/>
              <a:gd name="T58" fmla="*/ 1262814 w 1636713"/>
              <a:gd name="T59" fmla="*/ 1491285 h 1636713"/>
              <a:gd name="T60" fmla="*/ 1402954 w 1636713"/>
              <a:gd name="T61" fmla="*/ 1380386 h 1636713"/>
              <a:gd name="T62" fmla="*/ 1506753 w 1636713"/>
              <a:gd name="T63" fmla="*/ 1234369 h 1636713"/>
              <a:gd name="T64" fmla="*/ 1564965 w 1636713"/>
              <a:gd name="T65" fmla="*/ 1061243 h 1636713"/>
              <a:gd name="T66" fmla="*/ 1568969 w 1636713"/>
              <a:gd name="T67" fmla="*/ 872098 h 1636713"/>
              <a:gd name="T68" fmla="*/ 1518764 w 1636713"/>
              <a:gd name="T69" fmla="*/ 695892 h 1636713"/>
              <a:gd name="T70" fmla="*/ 1421744 w 1636713"/>
              <a:gd name="T71" fmla="*/ 544946 h 1636713"/>
              <a:gd name="T72" fmla="*/ 1286530 w 1636713"/>
              <a:gd name="T73" fmla="*/ 427885 h 1636713"/>
              <a:gd name="T74" fmla="*/ 1121440 w 1636713"/>
              <a:gd name="T75" fmla="*/ 353953 h 1636713"/>
              <a:gd name="T76" fmla="*/ 935098 w 1636713"/>
              <a:gd name="T77" fmla="*/ 330541 h 1636713"/>
              <a:gd name="T78" fmla="*/ 1151932 w 1636713"/>
              <a:gd name="T79" fmla="*/ 251371 h 1636713"/>
              <a:gd name="T80" fmla="*/ 1329034 w 1636713"/>
              <a:gd name="T81" fmla="*/ 328384 h 1636713"/>
              <a:gd name="T82" fmla="*/ 1477800 w 1636713"/>
              <a:gd name="T83" fmla="*/ 447601 h 1636713"/>
              <a:gd name="T84" fmla="*/ 1591145 w 1636713"/>
              <a:gd name="T85" fmla="*/ 601320 h 1636713"/>
              <a:gd name="T86" fmla="*/ 1661061 w 1636713"/>
              <a:gd name="T87" fmla="*/ 782147 h 1636713"/>
              <a:gd name="T88" fmla="*/ 1676154 w 1636713"/>
              <a:gd name="T89" fmla="*/ 1038447 h 1636713"/>
              <a:gd name="T90" fmla="*/ 1626874 w 1636713"/>
              <a:gd name="T91" fmla="*/ 1228207 h 1636713"/>
              <a:gd name="T92" fmla="*/ 1531393 w 1636713"/>
              <a:gd name="T93" fmla="*/ 1394557 h 1636713"/>
              <a:gd name="T94" fmla="*/ 1396795 w 1636713"/>
              <a:gd name="T95" fmla="*/ 1529791 h 1636713"/>
              <a:gd name="T96" fmla="*/ 1231089 w 1636713"/>
              <a:gd name="T97" fmla="*/ 1625904 h 1636713"/>
              <a:gd name="T98" fmla="*/ 1041359 w 1636713"/>
              <a:gd name="T99" fmla="*/ 1675808 h 1636713"/>
              <a:gd name="T100" fmla="*/ 785100 w 1636713"/>
              <a:gd name="T101" fmla="*/ 1661639 h 1636713"/>
              <a:gd name="T102" fmla="*/ 603994 w 1636713"/>
              <a:gd name="T103" fmla="*/ 1592326 h 1636713"/>
              <a:gd name="T104" fmla="*/ 449993 w 1636713"/>
              <a:gd name="T105" fmla="*/ 1479579 h 1636713"/>
              <a:gd name="T106" fmla="*/ 330179 w 1636713"/>
              <a:gd name="T107" fmla="*/ 1331406 h 1636713"/>
              <a:gd name="T108" fmla="*/ 252255 w 1636713"/>
              <a:gd name="T109" fmla="*/ 1154275 h 1636713"/>
              <a:gd name="T110" fmla="*/ 225766 w 1636713"/>
              <a:gd name="T111" fmla="*/ 900131 h 1636713"/>
              <a:gd name="T112" fmla="*/ 266730 w 1636713"/>
              <a:gd name="T113" fmla="*/ 706366 h 1636713"/>
              <a:gd name="T114" fmla="*/ 354819 w 1636713"/>
              <a:gd name="T115" fmla="*/ 535705 h 1636713"/>
              <a:gd name="T116" fmla="*/ 483565 w 1636713"/>
              <a:gd name="T117" fmla="*/ 395232 h 1636713"/>
              <a:gd name="T118" fmla="*/ 644651 w 1636713"/>
              <a:gd name="T119" fmla="*/ 292034 h 1636713"/>
              <a:gd name="T120" fmla="*/ 830685 w 1636713"/>
              <a:gd name="T121" fmla="*/ 233813 h 163671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36713" h="1636713">
                <a:moveTo>
                  <a:pt x="809626" y="493712"/>
                </a:moveTo>
                <a:lnTo>
                  <a:pt x="817828" y="493712"/>
                </a:lnTo>
                <a:lnTo>
                  <a:pt x="826295" y="493712"/>
                </a:lnTo>
                <a:lnTo>
                  <a:pt x="834497" y="493977"/>
                </a:lnTo>
                <a:lnTo>
                  <a:pt x="842963" y="494506"/>
                </a:lnTo>
                <a:lnTo>
                  <a:pt x="851165" y="495300"/>
                </a:lnTo>
                <a:lnTo>
                  <a:pt x="859368" y="496093"/>
                </a:lnTo>
                <a:lnTo>
                  <a:pt x="867305" y="497152"/>
                </a:lnTo>
                <a:lnTo>
                  <a:pt x="875507" y="498739"/>
                </a:lnTo>
                <a:lnTo>
                  <a:pt x="883445" y="500062"/>
                </a:lnTo>
                <a:lnTo>
                  <a:pt x="891382" y="501914"/>
                </a:lnTo>
                <a:lnTo>
                  <a:pt x="899320" y="503766"/>
                </a:lnTo>
                <a:lnTo>
                  <a:pt x="906728" y="505618"/>
                </a:lnTo>
                <a:lnTo>
                  <a:pt x="914401" y="508000"/>
                </a:lnTo>
                <a:lnTo>
                  <a:pt x="922074" y="510381"/>
                </a:lnTo>
                <a:lnTo>
                  <a:pt x="929747" y="513027"/>
                </a:lnTo>
                <a:lnTo>
                  <a:pt x="936891" y="515937"/>
                </a:lnTo>
                <a:lnTo>
                  <a:pt x="944563" y="519112"/>
                </a:lnTo>
                <a:lnTo>
                  <a:pt x="951443" y="522287"/>
                </a:lnTo>
                <a:lnTo>
                  <a:pt x="958851" y="525462"/>
                </a:lnTo>
                <a:lnTo>
                  <a:pt x="965730" y="528902"/>
                </a:lnTo>
                <a:lnTo>
                  <a:pt x="972609" y="532606"/>
                </a:lnTo>
                <a:lnTo>
                  <a:pt x="986368" y="540279"/>
                </a:lnTo>
                <a:lnTo>
                  <a:pt x="999597" y="548746"/>
                </a:lnTo>
                <a:lnTo>
                  <a:pt x="1012297" y="557741"/>
                </a:lnTo>
                <a:lnTo>
                  <a:pt x="1024732" y="567531"/>
                </a:lnTo>
                <a:lnTo>
                  <a:pt x="1036374" y="577585"/>
                </a:lnTo>
                <a:lnTo>
                  <a:pt x="1047751" y="588433"/>
                </a:lnTo>
                <a:lnTo>
                  <a:pt x="1058599" y="599546"/>
                </a:lnTo>
                <a:lnTo>
                  <a:pt x="1068653" y="611187"/>
                </a:lnTo>
                <a:lnTo>
                  <a:pt x="1078443" y="623623"/>
                </a:lnTo>
                <a:lnTo>
                  <a:pt x="1087439" y="636323"/>
                </a:lnTo>
                <a:lnTo>
                  <a:pt x="1095905" y="649552"/>
                </a:lnTo>
                <a:lnTo>
                  <a:pt x="1100139" y="656166"/>
                </a:lnTo>
                <a:lnTo>
                  <a:pt x="1103843" y="663046"/>
                </a:lnTo>
                <a:lnTo>
                  <a:pt x="1107282" y="670189"/>
                </a:lnTo>
                <a:lnTo>
                  <a:pt x="1110722" y="677069"/>
                </a:lnTo>
                <a:lnTo>
                  <a:pt x="1114426" y="683948"/>
                </a:lnTo>
                <a:lnTo>
                  <a:pt x="1117601" y="691356"/>
                </a:lnTo>
                <a:lnTo>
                  <a:pt x="1120512" y="698500"/>
                </a:lnTo>
                <a:lnTo>
                  <a:pt x="1123422" y="706173"/>
                </a:lnTo>
                <a:lnTo>
                  <a:pt x="1126068" y="713581"/>
                </a:lnTo>
                <a:lnTo>
                  <a:pt x="1128449" y="720989"/>
                </a:lnTo>
                <a:lnTo>
                  <a:pt x="1130830" y="728662"/>
                </a:lnTo>
                <a:lnTo>
                  <a:pt x="1132947" y="736600"/>
                </a:lnTo>
                <a:lnTo>
                  <a:pt x="1134799" y="744537"/>
                </a:lnTo>
                <a:lnTo>
                  <a:pt x="1136387" y="752210"/>
                </a:lnTo>
                <a:lnTo>
                  <a:pt x="1137974" y="760412"/>
                </a:lnTo>
                <a:lnTo>
                  <a:pt x="1139297" y="768350"/>
                </a:lnTo>
                <a:lnTo>
                  <a:pt x="1140620" y="776287"/>
                </a:lnTo>
                <a:lnTo>
                  <a:pt x="1141678" y="784489"/>
                </a:lnTo>
                <a:lnTo>
                  <a:pt x="1142207" y="792692"/>
                </a:lnTo>
                <a:lnTo>
                  <a:pt x="1142737" y="800894"/>
                </a:lnTo>
                <a:lnTo>
                  <a:pt x="1143001" y="809360"/>
                </a:lnTo>
                <a:lnTo>
                  <a:pt x="1143001" y="817827"/>
                </a:lnTo>
                <a:lnTo>
                  <a:pt x="1143001" y="826029"/>
                </a:lnTo>
                <a:lnTo>
                  <a:pt x="1142737" y="834496"/>
                </a:lnTo>
                <a:lnTo>
                  <a:pt x="1142207" y="842698"/>
                </a:lnTo>
                <a:lnTo>
                  <a:pt x="1141678" y="850900"/>
                </a:lnTo>
                <a:lnTo>
                  <a:pt x="1140620" y="859102"/>
                </a:lnTo>
                <a:lnTo>
                  <a:pt x="1139562" y="867040"/>
                </a:lnTo>
                <a:lnTo>
                  <a:pt x="1138503" y="874977"/>
                </a:lnTo>
                <a:lnTo>
                  <a:pt x="1136916" y="883179"/>
                </a:lnTo>
                <a:lnTo>
                  <a:pt x="1134799" y="891117"/>
                </a:lnTo>
                <a:lnTo>
                  <a:pt x="1133212" y="898790"/>
                </a:lnTo>
                <a:lnTo>
                  <a:pt x="1131095" y="906727"/>
                </a:lnTo>
                <a:lnTo>
                  <a:pt x="1128978" y="914400"/>
                </a:lnTo>
                <a:lnTo>
                  <a:pt x="1126332" y="921808"/>
                </a:lnTo>
                <a:lnTo>
                  <a:pt x="1123687" y="929481"/>
                </a:lnTo>
                <a:lnTo>
                  <a:pt x="1121041" y="936890"/>
                </a:lnTo>
                <a:lnTo>
                  <a:pt x="1118130" y="944033"/>
                </a:lnTo>
                <a:lnTo>
                  <a:pt x="1114955" y="951442"/>
                </a:lnTo>
                <a:lnTo>
                  <a:pt x="1111516" y="958585"/>
                </a:lnTo>
                <a:lnTo>
                  <a:pt x="1108076" y="965729"/>
                </a:lnTo>
                <a:lnTo>
                  <a:pt x="1104372" y="972608"/>
                </a:lnTo>
                <a:lnTo>
                  <a:pt x="1096699" y="986102"/>
                </a:lnTo>
                <a:lnTo>
                  <a:pt x="1087968" y="999331"/>
                </a:lnTo>
                <a:lnTo>
                  <a:pt x="1079237" y="1012296"/>
                </a:lnTo>
                <a:lnTo>
                  <a:pt x="1069447" y="1024202"/>
                </a:lnTo>
                <a:lnTo>
                  <a:pt x="1059128" y="1036373"/>
                </a:lnTo>
                <a:lnTo>
                  <a:pt x="1048545" y="1047485"/>
                </a:lnTo>
                <a:lnTo>
                  <a:pt x="1037432" y="1058069"/>
                </a:lnTo>
                <a:lnTo>
                  <a:pt x="1025526" y="1068652"/>
                </a:lnTo>
                <a:lnTo>
                  <a:pt x="1013355" y="1078177"/>
                </a:lnTo>
                <a:lnTo>
                  <a:pt x="1000655" y="1087173"/>
                </a:lnTo>
                <a:lnTo>
                  <a:pt x="987161" y="1095640"/>
                </a:lnTo>
                <a:lnTo>
                  <a:pt x="973932" y="1103313"/>
                </a:lnTo>
                <a:lnTo>
                  <a:pt x="967053" y="1107281"/>
                </a:lnTo>
                <a:lnTo>
                  <a:pt x="959645" y="1110721"/>
                </a:lnTo>
                <a:lnTo>
                  <a:pt x="952766" y="1114161"/>
                </a:lnTo>
                <a:lnTo>
                  <a:pt x="945357" y="1117336"/>
                </a:lnTo>
                <a:lnTo>
                  <a:pt x="938213" y="1120246"/>
                </a:lnTo>
                <a:lnTo>
                  <a:pt x="930805" y="1123156"/>
                </a:lnTo>
                <a:lnTo>
                  <a:pt x="923397" y="1125538"/>
                </a:lnTo>
                <a:lnTo>
                  <a:pt x="915724" y="1128183"/>
                </a:lnTo>
                <a:lnTo>
                  <a:pt x="908051" y="1130300"/>
                </a:lnTo>
                <a:lnTo>
                  <a:pt x="900113" y="1132681"/>
                </a:lnTo>
                <a:lnTo>
                  <a:pt x="892705" y="1134533"/>
                </a:lnTo>
                <a:lnTo>
                  <a:pt x="884768" y="1136386"/>
                </a:lnTo>
                <a:lnTo>
                  <a:pt x="876830" y="1137708"/>
                </a:lnTo>
                <a:lnTo>
                  <a:pt x="868628" y="1139296"/>
                </a:lnTo>
                <a:lnTo>
                  <a:pt x="860691" y="1140090"/>
                </a:lnTo>
                <a:lnTo>
                  <a:pt x="852224" y="1141148"/>
                </a:lnTo>
                <a:lnTo>
                  <a:pt x="844022" y="1142206"/>
                </a:lnTo>
                <a:lnTo>
                  <a:pt x="835820" y="1142471"/>
                </a:lnTo>
                <a:lnTo>
                  <a:pt x="827618" y="1142736"/>
                </a:lnTo>
                <a:lnTo>
                  <a:pt x="819151" y="1143000"/>
                </a:lnTo>
                <a:lnTo>
                  <a:pt x="810949" y="1143000"/>
                </a:lnTo>
                <a:lnTo>
                  <a:pt x="802747" y="1142736"/>
                </a:lnTo>
                <a:lnTo>
                  <a:pt x="794015" y="1142206"/>
                </a:lnTo>
                <a:lnTo>
                  <a:pt x="785813" y="1141413"/>
                </a:lnTo>
                <a:lnTo>
                  <a:pt x="777876" y="1140619"/>
                </a:lnTo>
                <a:lnTo>
                  <a:pt x="769674" y="1139296"/>
                </a:lnTo>
                <a:lnTo>
                  <a:pt x="761736" y="1137973"/>
                </a:lnTo>
                <a:lnTo>
                  <a:pt x="753799" y="1136386"/>
                </a:lnTo>
                <a:lnTo>
                  <a:pt x="745861" y="1134798"/>
                </a:lnTo>
                <a:lnTo>
                  <a:pt x="737924" y="1132946"/>
                </a:lnTo>
                <a:lnTo>
                  <a:pt x="730515" y="1131094"/>
                </a:lnTo>
                <a:lnTo>
                  <a:pt x="722578" y="1128448"/>
                </a:lnTo>
                <a:lnTo>
                  <a:pt x="714905" y="1126331"/>
                </a:lnTo>
                <a:lnTo>
                  <a:pt x="707497" y="1123421"/>
                </a:lnTo>
                <a:lnTo>
                  <a:pt x="700088" y="1120775"/>
                </a:lnTo>
                <a:lnTo>
                  <a:pt x="692680" y="1117600"/>
                </a:lnTo>
                <a:lnTo>
                  <a:pt x="685536" y="1114425"/>
                </a:lnTo>
                <a:lnTo>
                  <a:pt x="678392" y="1111250"/>
                </a:lnTo>
                <a:lnTo>
                  <a:pt x="671249" y="1107811"/>
                </a:lnTo>
                <a:lnTo>
                  <a:pt x="664105" y="1104106"/>
                </a:lnTo>
                <a:lnTo>
                  <a:pt x="650611" y="1096433"/>
                </a:lnTo>
                <a:lnTo>
                  <a:pt x="637647" y="1087967"/>
                </a:lnTo>
                <a:lnTo>
                  <a:pt x="624947" y="1078706"/>
                </a:lnTo>
                <a:lnTo>
                  <a:pt x="612511" y="1069181"/>
                </a:lnTo>
                <a:lnTo>
                  <a:pt x="600869" y="1059127"/>
                </a:lnTo>
                <a:lnTo>
                  <a:pt x="589492" y="1048279"/>
                </a:lnTo>
                <a:lnTo>
                  <a:pt x="578644" y="1037167"/>
                </a:lnTo>
                <a:lnTo>
                  <a:pt x="568590" y="1025260"/>
                </a:lnTo>
                <a:lnTo>
                  <a:pt x="558801" y="1013090"/>
                </a:lnTo>
                <a:lnTo>
                  <a:pt x="549540" y="1000390"/>
                </a:lnTo>
                <a:lnTo>
                  <a:pt x="541338" y="987160"/>
                </a:lnTo>
                <a:lnTo>
                  <a:pt x="537105" y="980546"/>
                </a:lnTo>
                <a:lnTo>
                  <a:pt x="533401" y="973667"/>
                </a:lnTo>
                <a:lnTo>
                  <a:pt x="529696" y="966523"/>
                </a:lnTo>
                <a:lnTo>
                  <a:pt x="525992" y="959644"/>
                </a:lnTo>
                <a:lnTo>
                  <a:pt x="522817" y="952765"/>
                </a:lnTo>
                <a:lnTo>
                  <a:pt x="519642" y="945356"/>
                </a:lnTo>
                <a:lnTo>
                  <a:pt x="516467" y="938212"/>
                </a:lnTo>
                <a:lnTo>
                  <a:pt x="513821" y="930540"/>
                </a:lnTo>
                <a:lnTo>
                  <a:pt x="511176" y="923131"/>
                </a:lnTo>
                <a:lnTo>
                  <a:pt x="508794" y="915458"/>
                </a:lnTo>
                <a:lnTo>
                  <a:pt x="506413" y="907785"/>
                </a:lnTo>
                <a:lnTo>
                  <a:pt x="504296" y="900112"/>
                </a:lnTo>
                <a:lnTo>
                  <a:pt x="502444" y="892175"/>
                </a:lnTo>
                <a:lnTo>
                  <a:pt x="500328" y="884502"/>
                </a:lnTo>
                <a:lnTo>
                  <a:pt x="498740" y="876300"/>
                </a:lnTo>
                <a:lnTo>
                  <a:pt x="497682" y="868362"/>
                </a:lnTo>
                <a:lnTo>
                  <a:pt x="496623" y="860425"/>
                </a:lnTo>
                <a:lnTo>
                  <a:pt x="495565" y="852223"/>
                </a:lnTo>
                <a:lnTo>
                  <a:pt x="494771" y="844021"/>
                </a:lnTo>
                <a:lnTo>
                  <a:pt x="494507" y="835819"/>
                </a:lnTo>
                <a:lnTo>
                  <a:pt x="493713" y="827087"/>
                </a:lnTo>
                <a:lnTo>
                  <a:pt x="493713" y="818885"/>
                </a:lnTo>
                <a:lnTo>
                  <a:pt x="493713" y="810683"/>
                </a:lnTo>
                <a:lnTo>
                  <a:pt x="493978" y="802217"/>
                </a:lnTo>
                <a:lnTo>
                  <a:pt x="494771" y="794014"/>
                </a:lnTo>
                <a:lnTo>
                  <a:pt x="495301" y="785812"/>
                </a:lnTo>
                <a:lnTo>
                  <a:pt x="496359" y="777610"/>
                </a:lnTo>
                <a:lnTo>
                  <a:pt x="497682" y="769673"/>
                </a:lnTo>
                <a:lnTo>
                  <a:pt x="498740" y="761735"/>
                </a:lnTo>
                <a:lnTo>
                  <a:pt x="500328" y="753533"/>
                </a:lnTo>
                <a:lnTo>
                  <a:pt x="501915" y="745596"/>
                </a:lnTo>
                <a:lnTo>
                  <a:pt x="504032" y="737923"/>
                </a:lnTo>
                <a:lnTo>
                  <a:pt x="506148" y="729985"/>
                </a:lnTo>
                <a:lnTo>
                  <a:pt x="508265" y="722312"/>
                </a:lnTo>
                <a:lnTo>
                  <a:pt x="510646" y="714639"/>
                </a:lnTo>
                <a:lnTo>
                  <a:pt x="513292" y="707231"/>
                </a:lnTo>
                <a:lnTo>
                  <a:pt x="516203" y="699823"/>
                </a:lnTo>
                <a:lnTo>
                  <a:pt x="519113" y="692679"/>
                </a:lnTo>
                <a:lnTo>
                  <a:pt x="522288" y="685271"/>
                </a:lnTo>
                <a:lnTo>
                  <a:pt x="525463" y="678127"/>
                </a:lnTo>
                <a:lnTo>
                  <a:pt x="528903" y="670983"/>
                </a:lnTo>
                <a:lnTo>
                  <a:pt x="532871" y="664104"/>
                </a:lnTo>
                <a:lnTo>
                  <a:pt x="540544" y="650346"/>
                </a:lnTo>
                <a:lnTo>
                  <a:pt x="549011" y="637381"/>
                </a:lnTo>
                <a:lnTo>
                  <a:pt x="558007" y="624416"/>
                </a:lnTo>
                <a:lnTo>
                  <a:pt x="567532" y="612246"/>
                </a:lnTo>
                <a:lnTo>
                  <a:pt x="577851" y="600339"/>
                </a:lnTo>
                <a:lnTo>
                  <a:pt x="588434" y="589227"/>
                </a:lnTo>
                <a:lnTo>
                  <a:pt x="599811" y="578643"/>
                </a:lnTo>
                <a:lnTo>
                  <a:pt x="611717" y="568060"/>
                </a:lnTo>
                <a:lnTo>
                  <a:pt x="623624" y="558535"/>
                </a:lnTo>
                <a:lnTo>
                  <a:pt x="636588" y="549539"/>
                </a:lnTo>
                <a:lnTo>
                  <a:pt x="649553" y="540808"/>
                </a:lnTo>
                <a:lnTo>
                  <a:pt x="663311" y="533135"/>
                </a:lnTo>
                <a:lnTo>
                  <a:pt x="670190" y="529431"/>
                </a:lnTo>
                <a:lnTo>
                  <a:pt x="677070" y="525991"/>
                </a:lnTo>
                <a:lnTo>
                  <a:pt x="684478" y="522552"/>
                </a:lnTo>
                <a:lnTo>
                  <a:pt x="691886" y="519377"/>
                </a:lnTo>
                <a:lnTo>
                  <a:pt x="699030" y="516466"/>
                </a:lnTo>
                <a:lnTo>
                  <a:pt x="706438" y="513556"/>
                </a:lnTo>
                <a:lnTo>
                  <a:pt x="713847" y="510645"/>
                </a:lnTo>
                <a:lnTo>
                  <a:pt x="721520" y="508529"/>
                </a:lnTo>
                <a:lnTo>
                  <a:pt x="729192" y="505883"/>
                </a:lnTo>
                <a:lnTo>
                  <a:pt x="736865" y="504031"/>
                </a:lnTo>
                <a:lnTo>
                  <a:pt x="744538" y="502179"/>
                </a:lnTo>
                <a:lnTo>
                  <a:pt x="752476" y="500327"/>
                </a:lnTo>
                <a:lnTo>
                  <a:pt x="760413" y="498739"/>
                </a:lnTo>
                <a:lnTo>
                  <a:pt x="768351" y="497416"/>
                </a:lnTo>
                <a:lnTo>
                  <a:pt x="776553" y="496093"/>
                </a:lnTo>
                <a:lnTo>
                  <a:pt x="784490" y="495300"/>
                </a:lnTo>
                <a:lnTo>
                  <a:pt x="792693" y="494506"/>
                </a:lnTo>
                <a:lnTo>
                  <a:pt x="801424" y="493977"/>
                </a:lnTo>
                <a:lnTo>
                  <a:pt x="809626" y="493712"/>
                </a:lnTo>
                <a:close/>
                <a:moveTo>
                  <a:pt x="803405" y="283990"/>
                </a:moveTo>
                <a:lnTo>
                  <a:pt x="789909" y="284784"/>
                </a:lnTo>
                <a:lnTo>
                  <a:pt x="776149" y="285578"/>
                </a:lnTo>
                <a:lnTo>
                  <a:pt x="762917" y="286901"/>
                </a:lnTo>
                <a:lnTo>
                  <a:pt x="749686" y="288489"/>
                </a:lnTo>
                <a:lnTo>
                  <a:pt x="736190" y="290342"/>
                </a:lnTo>
                <a:lnTo>
                  <a:pt x="722959" y="292724"/>
                </a:lnTo>
                <a:lnTo>
                  <a:pt x="709992" y="295106"/>
                </a:lnTo>
                <a:lnTo>
                  <a:pt x="697026" y="298017"/>
                </a:lnTo>
                <a:lnTo>
                  <a:pt x="684059" y="301193"/>
                </a:lnTo>
                <a:lnTo>
                  <a:pt x="671357" y="304634"/>
                </a:lnTo>
                <a:lnTo>
                  <a:pt x="658655" y="308604"/>
                </a:lnTo>
                <a:lnTo>
                  <a:pt x="646217" y="312309"/>
                </a:lnTo>
                <a:lnTo>
                  <a:pt x="634045" y="316809"/>
                </a:lnTo>
                <a:lnTo>
                  <a:pt x="621872" y="321573"/>
                </a:lnTo>
                <a:lnTo>
                  <a:pt x="609964" y="326602"/>
                </a:lnTo>
                <a:lnTo>
                  <a:pt x="597791" y="331630"/>
                </a:lnTo>
                <a:lnTo>
                  <a:pt x="586147" y="337453"/>
                </a:lnTo>
                <a:lnTo>
                  <a:pt x="574504" y="343011"/>
                </a:lnTo>
                <a:lnTo>
                  <a:pt x="562860" y="349099"/>
                </a:lnTo>
                <a:lnTo>
                  <a:pt x="552010" y="355451"/>
                </a:lnTo>
                <a:lnTo>
                  <a:pt x="540896" y="362067"/>
                </a:lnTo>
                <a:lnTo>
                  <a:pt x="529782" y="368684"/>
                </a:lnTo>
                <a:lnTo>
                  <a:pt x="518932" y="376095"/>
                </a:lnTo>
                <a:lnTo>
                  <a:pt x="508612" y="383241"/>
                </a:lnTo>
                <a:lnTo>
                  <a:pt x="498027" y="390916"/>
                </a:lnTo>
                <a:lnTo>
                  <a:pt x="487971" y="398856"/>
                </a:lnTo>
                <a:lnTo>
                  <a:pt x="478180" y="406796"/>
                </a:lnTo>
                <a:lnTo>
                  <a:pt x="468124" y="415266"/>
                </a:lnTo>
                <a:lnTo>
                  <a:pt x="458862" y="423471"/>
                </a:lnTo>
                <a:lnTo>
                  <a:pt x="449335" y="432469"/>
                </a:lnTo>
                <a:lnTo>
                  <a:pt x="440073" y="441203"/>
                </a:lnTo>
                <a:lnTo>
                  <a:pt x="431076" y="450467"/>
                </a:lnTo>
                <a:lnTo>
                  <a:pt x="422608" y="459995"/>
                </a:lnTo>
                <a:lnTo>
                  <a:pt x="414140" y="469523"/>
                </a:lnTo>
                <a:lnTo>
                  <a:pt x="405937" y="479316"/>
                </a:lnTo>
                <a:lnTo>
                  <a:pt x="397733" y="489373"/>
                </a:lnTo>
                <a:lnTo>
                  <a:pt x="390059" y="499695"/>
                </a:lnTo>
                <a:lnTo>
                  <a:pt x="382385" y="510017"/>
                </a:lnTo>
                <a:lnTo>
                  <a:pt x="375240" y="520869"/>
                </a:lnTo>
                <a:lnTo>
                  <a:pt x="367830" y="531191"/>
                </a:lnTo>
                <a:lnTo>
                  <a:pt x="361215" y="542307"/>
                </a:lnTo>
                <a:lnTo>
                  <a:pt x="354599" y="553423"/>
                </a:lnTo>
                <a:lnTo>
                  <a:pt x="348248" y="564804"/>
                </a:lnTo>
                <a:lnTo>
                  <a:pt x="342162" y="576185"/>
                </a:lnTo>
                <a:lnTo>
                  <a:pt x="336340" y="587565"/>
                </a:lnTo>
                <a:lnTo>
                  <a:pt x="331047" y="599740"/>
                </a:lnTo>
                <a:lnTo>
                  <a:pt x="326020" y="611386"/>
                </a:lnTo>
                <a:lnTo>
                  <a:pt x="320992" y="623560"/>
                </a:lnTo>
                <a:lnTo>
                  <a:pt x="316493" y="635735"/>
                </a:lnTo>
                <a:lnTo>
                  <a:pt x="311994" y="648174"/>
                </a:lnTo>
                <a:lnTo>
                  <a:pt x="308025" y="660614"/>
                </a:lnTo>
                <a:lnTo>
                  <a:pt x="304056" y="673318"/>
                </a:lnTo>
                <a:lnTo>
                  <a:pt x="300880" y="686022"/>
                </a:lnTo>
                <a:lnTo>
                  <a:pt x="297705" y="698991"/>
                </a:lnTo>
                <a:lnTo>
                  <a:pt x="295058" y="711960"/>
                </a:lnTo>
                <a:lnTo>
                  <a:pt x="292412" y="724929"/>
                </a:lnTo>
                <a:lnTo>
                  <a:pt x="290295" y="738162"/>
                </a:lnTo>
                <a:lnTo>
                  <a:pt x="288707" y="751395"/>
                </a:lnTo>
                <a:lnTo>
                  <a:pt x="287119" y="764894"/>
                </a:lnTo>
                <a:lnTo>
                  <a:pt x="285796" y="778392"/>
                </a:lnTo>
                <a:lnTo>
                  <a:pt x="284738" y="792154"/>
                </a:lnTo>
                <a:lnTo>
                  <a:pt x="284473" y="805653"/>
                </a:lnTo>
                <a:lnTo>
                  <a:pt x="284209" y="819415"/>
                </a:lnTo>
                <a:lnTo>
                  <a:pt x="284473" y="833178"/>
                </a:lnTo>
                <a:lnTo>
                  <a:pt x="285267" y="846941"/>
                </a:lnTo>
                <a:lnTo>
                  <a:pt x="286061" y="860439"/>
                </a:lnTo>
                <a:lnTo>
                  <a:pt x="287119" y="873672"/>
                </a:lnTo>
                <a:lnTo>
                  <a:pt x="288707" y="887435"/>
                </a:lnTo>
                <a:lnTo>
                  <a:pt x="290560" y="900669"/>
                </a:lnTo>
                <a:lnTo>
                  <a:pt x="292677" y="913637"/>
                </a:lnTo>
                <a:lnTo>
                  <a:pt x="295323" y="926606"/>
                </a:lnTo>
                <a:lnTo>
                  <a:pt x="298234" y="939575"/>
                </a:lnTo>
                <a:lnTo>
                  <a:pt x="301409" y="952809"/>
                </a:lnTo>
                <a:lnTo>
                  <a:pt x="304849" y="965248"/>
                </a:lnTo>
                <a:lnTo>
                  <a:pt x="308554" y="977952"/>
                </a:lnTo>
                <a:lnTo>
                  <a:pt x="312788" y="990391"/>
                </a:lnTo>
                <a:lnTo>
                  <a:pt x="317022" y="1002831"/>
                </a:lnTo>
                <a:lnTo>
                  <a:pt x="321786" y="1015006"/>
                </a:lnTo>
                <a:lnTo>
                  <a:pt x="326549" y="1027180"/>
                </a:lnTo>
                <a:lnTo>
                  <a:pt x="332106" y="1038826"/>
                </a:lnTo>
                <a:lnTo>
                  <a:pt x="337398" y="1050736"/>
                </a:lnTo>
                <a:lnTo>
                  <a:pt x="343220" y="1062381"/>
                </a:lnTo>
                <a:lnTo>
                  <a:pt x="349571" y="1073762"/>
                </a:lnTo>
                <a:lnTo>
                  <a:pt x="355658" y="1084878"/>
                </a:lnTo>
                <a:lnTo>
                  <a:pt x="362009" y="1095994"/>
                </a:lnTo>
                <a:lnTo>
                  <a:pt x="369154" y="1107111"/>
                </a:lnTo>
                <a:lnTo>
                  <a:pt x="376034" y="1117697"/>
                </a:lnTo>
                <a:lnTo>
                  <a:pt x="383708" y="1128284"/>
                </a:lnTo>
                <a:lnTo>
                  <a:pt x="391382" y="1138606"/>
                </a:lnTo>
                <a:lnTo>
                  <a:pt x="398792" y="1148928"/>
                </a:lnTo>
                <a:lnTo>
                  <a:pt x="406995" y="1158721"/>
                </a:lnTo>
                <a:lnTo>
                  <a:pt x="415463" y="1168514"/>
                </a:lnTo>
                <a:lnTo>
                  <a:pt x="423931" y="1178042"/>
                </a:lnTo>
                <a:lnTo>
                  <a:pt x="432399" y="1187570"/>
                </a:lnTo>
                <a:lnTo>
                  <a:pt x="441661" y="1196569"/>
                </a:lnTo>
                <a:lnTo>
                  <a:pt x="450923" y="1205567"/>
                </a:lnTo>
                <a:lnTo>
                  <a:pt x="459920" y="1214301"/>
                </a:lnTo>
                <a:lnTo>
                  <a:pt x="469712" y="1222771"/>
                </a:lnTo>
                <a:lnTo>
                  <a:pt x="479767" y="1230976"/>
                </a:lnTo>
                <a:lnTo>
                  <a:pt x="489559" y="1239180"/>
                </a:lnTo>
                <a:lnTo>
                  <a:pt x="499879" y="1246856"/>
                </a:lnTo>
                <a:lnTo>
                  <a:pt x="510199" y="1254267"/>
                </a:lnTo>
                <a:lnTo>
                  <a:pt x="520784" y="1261677"/>
                </a:lnTo>
                <a:lnTo>
                  <a:pt x="531634" y="1268823"/>
                </a:lnTo>
                <a:lnTo>
                  <a:pt x="542484" y="1275705"/>
                </a:lnTo>
                <a:lnTo>
                  <a:pt x="553598" y="1282321"/>
                </a:lnTo>
                <a:lnTo>
                  <a:pt x="564977" y="1288673"/>
                </a:lnTo>
                <a:lnTo>
                  <a:pt x="576356" y="1294496"/>
                </a:lnTo>
                <a:lnTo>
                  <a:pt x="588000" y="1300319"/>
                </a:lnTo>
                <a:lnTo>
                  <a:pt x="599643" y="1305612"/>
                </a:lnTo>
                <a:lnTo>
                  <a:pt x="611551" y="1310641"/>
                </a:lnTo>
                <a:lnTo>
                  <a:pt x="623459" y="1315934"/>
                </a:lnTo>
                <a:lnTo>
                  <a:pt x="635897" y="1320169"/>
                </a:lnTo>
                <a:lnTo>
                  <a:pt x="648070" y="1324668"/>
                </a:lnTo>
                <a:lnTo>
                  <a:pt x="660507" y="1328903"/>
                </a:lnTo>
                <a:lnTo>
                  <a:pt x="673209" y="1332609"/>
                </a:lnTo>
                <a:lnTo>
                  <a:pt x="685911" y="1335785"/>
                </a:lnTo>
                <a:lnTo>
                  <a:pt x="698878" y="1338961"/>
                </a:lnTo>
                <a:lnTo>
                  <a:pt x="711845" y="1341872"/>
                </a:lnTo>
                <a:lnTo>
                  <a:pt x="724811" y="1344254"/>
                </a:lnTo>
                <a:lnTo>
                  <a:pt x="738043" y="1346636"/>
                </a:lnTo>
                <a:lnTo>
                  <a:pt x="751539" y="1348489"/>
                </a:lnTo>
                <a:lnTo>
                  <a:pt x="764770" y="1349812"/>
                </a:lnTo>
                <a:lnTo>
                  <a:pt x="778530" y="1350871"/>
                </a:lnTo>
                <a:lnTo>
                  <a:pt x="792026" y="1351929"/>
                </a:lnTo>
                <a:lnTo>
                  <a:pt x="805522" y="1352194"/>
                </a:lnTo>
                <a:lnTo>
                  <a:pt x="819283" y="1352459"/>
                </a:lnTo>
                <a:lnTo>
                  <a:pt x="833308" y="1352194"/>
                </a:lnTo>
                <a:lnTo>
                  <a:pt x="846804" y="1351665"/>
                </a:lnTo>
                <a:lnTo>
                  <a:pt x="860565" y="1350871"/>
                </a:lnTo>
                <a:lnTo>
                  <a:pt x="873796" y="1349812"/>
                </a:lnTo>
                <a:lnTo>
                  <a:pt x="887292" y="1348224"/>
                </a:lnTo>
                <a:lnTo>
                  <a:pt x="900788" y="1346371"/>
                </a:lnTo>
                <a:lnTo>
                  <a:pt x="913754" y="1343989"/>
                </a:lnTo>
                <a:lnTo>
                  <a:pt x="926986" y="1341607"/>
                </a:lnTo>
                <a:lnTo>
                  <a:pt x="939952" y="1338696"/>
                </a:lnTo>
                <a:lnTo>
                  <a:pt x="952654" y="1335520"/>
                </a:lnTo>
                <a:lnTo>
                  <a:pt x="965357" y="1332079"/>
                </a:lnTo>
                <a:lnTo>
                  <a:pt x="978059" y="1328109"/>
                </a:lnTo>
                <a:lnTo>
                  <a:pt x="990231" y="1324139"/>
                </a:lnTo>
                <a:lnTo>
                  <a:pt x="1002669" y="1319640"/>
                </a:lnTo>
                <a:lnTo>
                  <a:pt x="1015106" y="1314876"/>
                </a:lnTo>
                <a:lnTo>
                  <a:pt x="1027014" y="1310112"/>
                </a:lnTo>
                <a:lnTo>
                  <a:pt x="1038923" y="1304818"/>
                </a:lnTo>
                <a:lnTo>
                  <a:pt x="1050566" y="1299260"/>
                </a:lnTo>
                <a:lnTo>
                  <a:pt x="1062210" y="1293702"/>
                </a:lnTo>
                <a:lnTo>
                  <a:pt x="1073589" y="1287350"/>
                </a:lnTo>
                <a:lnTo>
                  <a:pt x="1084968" y="1281263"/>
                </a:lnTo>
                <a:lnTo>
                  <a:pt x="1096082" y="1274646"/>
                </a:lnTo>
                <a:lnTo>
                  <a:pt x="1106932" y="1267765"/>
                </a:lnTo>
                <a:lnTo>
                  <a:pt x="1117781" y="1260619"/>
                </a:lnTo>
                <a:lnTo>
                  <a:pt x="1128102" y="1253208"/>
                </a:lnTo>
                <a:lnTo>
                  <a:pt x="1138687" y="1245797"/>
                </a:lnTo>
                <a:lnTo>
                  <a:pt x="1148742" y="1237857"/>
                </a:lnTo>
                <a:lnTo>
                  <a:pt x="1158798" y="1229652"/>
                </a:lnTo>
                <a:lnTo>
                  <a:pt x="1168325" y="1221448"/>
                </a:lnTo>
                <a:lnTo>
                  <a:pt x="1178116" y="1212713"/>
                </a:lnTo>
                <a:lnTo>
                  <a:pt x="1187378" y="1204244"/>
                </a:lnTo>
                <a:lnTo>
                  <a:pt x="1196640" y="1194981"/>
                </a:lnTo>
                <a:lnTo>
                  <a:pt x="1205372" y="1185982"/>
                </a:lnTo>
                <a:lnTo>
                  <a:pt x="1214370" y="1176718"/>
                </a:lnTo>
                <a:lnTo>
                  <a:pt x="1222838" y="1166926"/>
                </a:lnTo>
                <a:lnTo>
                  <a:pt x="1231041" y="1157133"/>
                </a:lnTo>
                <a:lnTo>
                  <a:pt x="1238980" y="1147340"/>
                </a:lnTo>
                <a:lnTo>
                  <a:pt x="1246919" y="1136753"/>
                </a:lnTo>
                <a:lnTo>
                  <a:pt x="1254593" y="1126696"/>
                </a:lnTo>
                <a:lnTo>
                  <a:pt x="1261738" y="1115845"/>
                </a:lnTo>
                <a:lnTo>
                  <a:pt x="1268883" y="1104993"/>
                </a:lnTo>
                <a:lnTo>
                  <a:pt x="1275763" y="1094406"/>
                </a:lnTo>
                <a:lnTo>
                  <a:pt x="1282114" y="1083290"/>
                </a:lnTo>
                <a:lnTo>
                  <a:pt x="1288465" y="1071910"/>
                </a:lnTo>
                <a:lnTo>
                  <a:pt x="1294552" y="1060529"/>
                </a:lnTo>
                <a:lnTo>
                  <a:pt x="1300109" y="1048619"/>
                </a:lnTo>
                <a:lnTo>
                  <a:pt x="1305930" y="1036973"/>
                </a:lnTo>
                <a:lnTo>
                  <a:pt x="1310958" y="1025328"/>
                </a:lnTo>
                <a:lnTo>
                  <a:pt x="1315722" y="1013153"/>
                </a:lnTo>
                <a:lnTo>
                  <a:pt x="1320485" y="1000978"/>
                </a:lnTo>
                <a:lnTo>
                  <a:pt x="1324984" y="988539"/>
                </a:lnTo>
                <a:lnTo>
                  <a:pt x="1328688" y="976099"/>
                </a:lnTo>
                <a:lnTo>
                  <a:pt x="1332393" y="963395"/>
                </a:lnTo>
                <a:lnTo>
                  <a:pt x="1336098" y="950691"/>
                </a:lnTo>
                <a:lnTo>
                  <a:pt x="1339273" y="937722"/>
                </a:lnTo>
                <a:lnTo>
                  <a:pt x="1341920" y="924754"/>
                </a:lnTo>
                <a:lnTo>
                  <a:pt x="1344566" y="911785"/>
                </a:lnTo>
                <a:lnTo>
                  <a:pt x="1346418" y="898551"/>
                </a:lnTo>
                <a:lnTo>
                  <a:pt x="1348271" y="885318"/>
                </a:lnTo>
                <a:lnTo>
                  <a:pt x="1349858" y="871820"/>
                </a:lnTo>
                <a:lnTo>
                  <a:pt x="1351182" y="858322"/>
                </a:lnTo>
                <a:lnTo>
                  <a:pt x="1351711" y="844559"/>
                </a:lnTo>
                <a:lnTo>
                  <a:pt x="1352505" y="831061"/>
                </a:lnTo>
                <a:lnTo>
                  <a:pt x="1352505" y="817298"/>
                </a:lnTo>
                <a:lnTo>
                  <a:pt x="1352505" y="803535"/>
                </a:lnTo>
                <a:lnTo>
                  <a:pt x="1351711" y="789772"/>
                </a:lnTo>
                <a:lnTo>
                  <a:pt x="1350917" y="776274"/>
                </a:lnTo>
                <a:lnTo>
                  <a:pt x="1349594" y="762776"/>
                </a:lnTo>
                <a:lnTo>
                  <a:pt x="1348006" y="749278"/>
                </a:lnTo>
                <a:lnTo>
                  <a:pt x="1346154" y="736045"/>
                </a:lnTo>
                <a:lnTo>
                  <a:pt x="1344037" y="723076"/>
                </a:lnTo>
                <a:lnTo>
                  <a:pt x="1341390" y="709578"/>
                </a:lnTo>
                <a:lnTo>
                  <a:pt x="1338479" y="696609"/>
                </a:lnTo>
                <a:lnTo>
                  <a:pt x="1335304" y="683905"/>
                </a:lnTo>
                <a:lnTo>
                  <a:pt x="1331864" y="671201"/>
                </a:lnTo>
                <a:lnTo>
                  <a:pt x="1328424" y="658761"/>
                </a:lnTo>
                <a:lnTo>
                  <a:pt x="1324190" y="646322"/>
                </a:lnTo>
                <a:lnTo>
                  <a:pt x="1319956" y="633882"/>
                </a:lnTo>
                <a:lnTo>
                  <a:pt x="1315192" y="621443"/>
                </a:lnTo>
                <a:lnTo>
                  <a:pt x="1309900" y="609533"/>
                </a:lnTo>
                <a:lnTo>
                  <a:pt x="1304872" y="597887"/>
                </a:lnTo>
                <a:lnTo>
                  <a:pt x="1299579" y="585977"/>
                </a:lnTo>
                <a:lnTo>
                  <a:pt x="1293493" y="574332"/>
                </a:lnTo>
                <a:lnTo>
                  <a:pt x="1287407" y="562951"/>
                </a:lnTo>
                <a:lnTo>
                  <a:pt x="1281056" y="551570"/>
                </a:lnTo>
                <a:lnTo>
                  <a:pt x="1274440" y="540454"/>
                </a:lnTo>
                <a:lnTo>
                  <a:pt x="1267824" y="529603"/>
                </a:lnTo>
                <a:lnTo>
                  <a:pt x="1260679" y="519016"/>
                </a:lnTo>
                <a:lnTo>
                  <a:pt x="1253270" y="508429"/>
                </a:lnTo>
                <a:lnTo>
                  <a:pt x="1245596" y="498107"/>
                </a:lnTo>
                <a:lnTo>
                  <a:pt x="1237657" y="487785"/>
                </a:lnTo>
                <a:lnTo>
                  <a:pt x="1229983" y="477728"/>
                </a:lnTo>
                <a:lnTo>
                  <a:pt x="1221515" y="468200"/>
                </a:lnTo>
                <a:lnTo>
                  <a:pt x="1213047" y="458407"/>
                </a:lnTo>
                <a:lnTo>
                  <a:pt x="1204314" y="449143"/>
                </a:lnTo>
                <a:lnTo>
                  <a:pt x="1195317" y="439880"/>
                </a:lnTo>
                <a:lnTo>
                  <a:pt x="1186055" y="431146"/>
                </a:lnTo>
                <a:lnTo>
                  <a:pt x="1176528" y="422147"/>
                </a:lnTo>
                <a:lnTo>
                  <a:pt x="1167002" y="413678"/>
                </a:lnTo>
                <a:lnTo>
                  <a:pt x="1157211" y="405473"/>
                </a:lnTo>
                <a:lnTo>
                  <a:pt x="1147155" y="397533"/>
                </a:lnTo>
                <a:lnTo>
                  <a:pt x="1137099" y="389593"/>
                </a:lnTo>
                <a:lnTo>
                  <a:pt x="1126514" y="381917"/>
                </a:lnTo>
                <a:lnTo>
                  <a:pt x="1116193" y="374771"/>
                </a:lnTo>
                <a:lnTo>
                  <a:pt x="1105344" y="367625"/>
                </a:lnTo>
                <a:lnTo>
                  <a:pt x="1094229" y="360744"/>
                </a:lnTo>
                <a:lnTo>
                  <a:pt x="1083115" y="354392"/>
                </a:lnTo>
                <a:lnTo>
                  <a:pt x="1071736" y="348040"/>
                </a:lnTo>
                <a:lnTo>
                  <a:pt x="1060357" y="342217"/>
                </a:lnTo>
                <a:lnTo>
                  <a:pt x="1048978" y="336394"/>
                </a:lnTo>
                <a:lnTo>
                  <a:pt x="1037335" y="331101"/>
                </a:lnTo>
                <a:lnTo>
                  <a:pt x="1025162" y="325543"/>
                </a:lnTo>
                <a:lnTo>
                  <a:pt x="1013254" y="320779"/>
                </a:lnTo>
                <a:lnTo>
                  <a:pt x="1000816" y="316015"/>
                </a:lnTo>
                <a:lnTo>
                  <a:pt x="988379" y="311780"/>
                </a:lnTo>
                <a:lnTo>
                  <a:pt x="976206" y="307810"/>
                </a:lnTo>
                <a:lnTo>
                  <a:pt x="963504" y="304105"/>
                </a:lnTo>
                <a:lnTo>
                  <a:pt x="950802" y="300664"/>
                </a:lnTo>
                <a:lnTo>
                  <a:pt x="937835" y="297488"/>
                </a:lnTo>
                <a:lnTo>
                  <a:pt x="924869" y="294577"/>
                </a:lnTo>
                <a:lnTo>
                  <a:pt x="911902" y="291930"/>
                </a:lnTo>
                <a:lnTo>
                  <a:pt x="898406" y="290077"/>
                </a:lnTo>
                <a:lnTo>
                  <a:pt x="885175" y="288225"/>
                </a:lnTo>
                <a:lnTo>
                  <a:pt x="871943" y="286637"/>
                </a:lnTo>
                <a:lnTo>
                  <a:pt x="858448" y="285313"/>
                </a:lnTo>
                <a:lnTo>
                  <a:pt x="844952" y="284784"/>
                </a:lnTo>
                <a:lnTo>
                  <a:pt x="830926" y="283990"/>
                </a:lnTo>
                <a:lnTo>
                  <a:pt x="817430" y="283990"/>
                </a:lnTo>
                <a:lnTo>
                  <a:pt x="803405" y="283990"/>
                </a:lnTo>
                <a:close/>
                <a:moveTo>
                  <a:pt x="770592" y="0"/>
                </a:moveTo>
                <a:lnTo>
                  <a:pt x="862946" y="0"/>
                </a:lnTo>
                <a:lnTo>
                  <a:pt x="863740" y="193738"/>
                </a:lnTo>
                <a:lnTo>
                  <a:pt x="877765" y="195061"/>
                </a:lnTo>
                <a:lnTo>
                  <a:pt x="892055" y="196384"/>
                </a:lnTo>
                <a:lnTo>
                  <a:pt x="906345" y="198237"/>
                </a:lnTo>
                <a:lnTo>
                  <a:pt x="920635" y="200354"/>
                </a:lnTo>
                <a:lnTo>
                  <a:pt x="934660" y="203001"/>
                </a:lnTo>
                <a:lnTo>
                  <a:pt x="948420" y="205913"/>
                </a:lnTo>
                <a:lnTo>
                  <a:pt x="962446" y="208559"/>
                </a:lnTo>
                <a:lnTo>
                  <a:pt x="976206" y="212265"/>
                </a:lnTo>
                <a:lnTo>
                  <a:pt x="989702" y="215970"/>
                </a:lnTo>
                <a:lnTo>
                  <a:pt x="1002933" y="219675"/>
                </a:lnTo>
                <a:lnTo>
                  <a:pt x="1016429" y="224175"/>
                </a:lnTo>
                <a:lnTo>
                  <a:pt x="1029661" y="228674"/>
                </a:lnTo>
                <a:lnTo>
                  <a:pt x="1042627" y="233703"/>
                </a:lnTo>
                <a:lnTo>
                  <a:pt x="1055594" y="238731"/>
                </a:lnTo>
                <a:lnTo>
                  <a:pt x="1068296" y="244290"/>
                </a:lnTo>
                <a:lnTo>
                  <a:pt x="1080998" y="249848"/>
                </a:lnTo>
                <a:lnTo>
                  <a:pt x="1093436" y="255935"/>
                </a:lnTo>
                <a:lnTo>
                  <a:pt x="1105608" y="262022"/>
                </a:lnTo>
                <a:lnTo>
                  <a:pt x="1118046" y="268639"/>
                </a:lnTo>
                <a:lnTo>
                  <a:pt x="1129954" y="275256"/>
                </a:lnTo>
                <a:lnTo>
                  <a:pt x="1141862" y="282137"/>
                </a:lnTo>
                <a:lnTo>
                  <a:pt x="1153506" y="289548"/>
                </a:lnTo>
                <a:lnTo>
                  <a:pt x="1164885" y="296694"/>
                </a:lnTo>
                <a:lnTo>
                  <a:pt x="1176264" y="304634"/>
                </a:lnTo>
                <a:lnTo>
                  <a:pt x="1187378" y="312574"/>
                </a:lnTo>
                <a:lnTo>
                  <a:pt x="1198492" y="320779"/>
                </a:lnTo>
                <a:lnTo>
                  <a:pt x="1209342" y="329513"/>
                </a:lnTo>
                <a:lnTo>
                  <a:pt x="1219662" y="337982"/>
                </a:lnTo>
                <a:lnTo>
                  <a:pt x="1230247" y="346717"/>
                </a:lnTo>
                <a:lnTo>
                  <a:pt x="1240303" y="355980"/>
                </a:lnTo>
                <a:lnTo>
                  <a:pt x="1250359" y="365243"/>
                </a:lnTo>
                <a:lnTo>
                  <a:pt x="1260150" y="374771"/>
                </a:lnTo>
                <a:lnTo>
                  <a:pt x="1269677" y="384564"/>
                </a:lnTo>
                <a:lnTo>
                  <a:pt x="1278939" y="394357"/>
                </a:lnTo>
                <a:lnTo>
                  <a:pt x="1288200" y="404944"/>
                </a:lnTo>
                <a:lnTo>
                  <a:pt x="1296933" y="415001"/>
                </a:lnTo>
                <a:lnTo>
                  <a:pt x="1305930" y="425853"/>
                </a:lnTo>
                <a:lnTo>
                  <a:pt x="1314398" y="436175"/>
                </a:lnTo>
                <a:lnTo>
                  <a:pt x="1322602" y="447291"/>
                </a:lnTo>
                <a:lnTo>
                  <a:pt x="1330541" y="458407"/>
                </a:lnTo>
                <a:lnTo>
                  <a:pt x="1338215" y="469788"/>
                </a:lnTo>
                <a:lnTo>
                  <a:pt x="1345889" y="481168"/>
                </a:lnTo>
                <a:lnTo>
                  <a:pt x="1353034" y="492814"/>
                </a:lnTo>
                <a:lnTo>
                  <a:pt x="1360179" y="504724"/>
                </a:lnTo>
                <a:lnTo>
                  <a:pt x="1367059" y="516634"/>
                </a:lnTo>
                <a:lnTo>
                  <a:pt x="1373410" y="528809"/>
                </a:lnTo>
                <a:lnTo>
                  <a:pt x="1379761" y="540984"/>
                </a:lnTo>
                <a:lnTo>
                  <a:pt x="1385848" y="553423"/>
                </a:lnTo>
                <a:lnTo>
                  <a:pt x="1391405" y="566127"/>
                </a:lnTo>
                <a:lnTo>
                  <a:pt x="1396697" y="578831"/>
                </a:lnTo>
                <a:lnTo>
                  <a:pt x="1402254" y="591800"/>
                </a:lnTo>
                <a:lnTo>
                  <a:pt x="1407018" y="604769"/>
                </a:lnTo>
                <a:lnTo>
                  <a:pt x="1411781" y="618002"/>
                </a:lnTo>
                <a:lnTo>
                  <a:pt x="1416015" y="631500"/>
                </a:lnTo>
                <a:lnTo>
                  <a:pt x="1419984" y="644734"/>
                </a:lnTo>
                <a:lnTo>
                  <a:pt x="1423689" y="658232"/>
                </a:lnTo>
                <a:lnTo>
                  <a:pt x="1427129" y="671995"/>
                </a:lnTo>
                <a:lnTo>
                  <a:pt x="1430305" y="686022"/>
                </a:lnTo>
                <a:lnTo>
                  <a:pt x="1433216" y="699785"/>
                </a:lnTo>
                <a:lnTo>
                  <a:pt x="1435862" y="713812"/>
                </a:lnTo>
                <a:lnTo>
                  <a:pt x="1437979" y="727840"/>
                </a:lnTo>
                <a:lnTo>
                  <a:pt x="1439831" y="741867"/>
                </a:lnTo>
                <a:lnTo>
                  <a:pt x="1441419" y="756159"/>
                </a:lnTo>
                <a:lnTo>
                  <a:pt x="1442742" y="770716"/>
                </a:lnTo>
                <a:lnTo>
                  <a:pt x="1636449" y="770452"/>
                </a:lnTo>
                <a:lnTo>
                  <a:pt x="1636713" y="863086"/>
                </a:lnTo>
                <a:lnTo>
                  <a:pt x="1442742" y="863350"/>
                </a:lnTo>
                <a:lnTo>
                  <a:pt x="1441419" y="877643"/>
                </a:lnTo>
                <a:lnTo>
                  <a:pt x="1440096" y="892199"/>
                </a:lnTo>
                <a:lnTo>
                  <a:pt x="1438244" y="906491"/>
                </a:lnTo>
                <a:lnTo>
                  <a:pt x="1436127" y="920254"/>
                </a:lnTo>
                <a:lnTo>
                  <a:pt x="1433480" y="934282"/>
                </a:lnTo>
                <a:lnTo>
                  <a:pt x="1430834" y="948309"/>
                </a:lnTo>
                <a:lnTo>
                  <a:pt x="1427923" y="962072"/>
                </a:lnTo>
                <a:lnTo>
                  <a:pt x="1424483" y="975835"/>
                </a:lnTo>
                <a:lnTo>
                  <a:pt x="1420514" y="989333"/>
                </a:lnTo>
                <a:lnTo>
                  <a:pt x="1416809" y="1002831"/>
                </a:lnTo>
                <a:lnTo>
                  <a:pt x="1412310" y="1016329"/>
                </a:lnTo>
                <a:lnTo>
                  <a:pt x="1407812" y="1029298"/>
                </a:lnTo>
                <a:lnTo>
                  <a:pt x="1402784" y="1042267"/>
                </a:lnTo>
                <a:lnTo>
                  <a:pt x="1397756" y="1055235"/>
                </a:lnTo>
                <a:lnTo>
                  <a:pt x="1392463" y="1067940"/>
                </a:lnTo>
                <a:lnTo>
                  <a:pt x="1386641" y="1080644"/>
                </a:lnTo>
                <a:lnTo>
                  <a:pt x="1380555" y="1093348"/>
                </a:lnTo>
                <a:lnTo>
                  <a:pt x="1374733" y="1105787"/>
                </a:lnTo>
                <a:lnTo>
                  <a:pt x="1367853" y="1117697"/>
                </a:lnTo>
                <a:lnTo>
                  <a:pt x="1361237" y="1129872"/>
                </a:lnTo>
                <a:lnTo>
                  <a:pt x="1354357" y="1141518"/>
                </a:lnTo>
                <a:lnTo>
                  <a:pt x="1346948" y="1153163"/>
                </a:lnTo>
                <a:lnTo>
                  <a:pt x="1339538" y="1164808"/>
                </a:lnTo>
                <a:lnTo>
                  <a:pt x="1331864" y="1176189"/>
                </a:lnTo>
                <a:lnTo>
                  <a:pt x="1323925" y="1187305"/>
                </a:lnTo>
                <a:lnTo>
                  <a:pt x="1315722" y="1198157"/>
                </a:lnTo>
                <a:lnTo>
                  <a:pt x="1307254" y="1209008"/>
                </a:lnTo>
                <a:lnTo>
                  <a:pt x="1298521" y="1219595"/>
                </a:lnTo>
                <a:lnTo>
                  <a:pt x="1289788" y="1229917"/>
                </a:lnTo>
                <a:lnTo>
                  <a:pt x="1280526" y="1239974"/>
                </a:lnTo>
                <a:lnTo>
                  <a:pt x="1271264" y="1250296"/>
                </a:lnTo>
                <a:lnTo>
                  <a:pt x="1261738" y="1260089"/>
                </a:lnTo>
                <a:lnTo>
                  <a:pt x="1251947" y="1269617"/>
                </a:lnTo>
                <a:lnTo>
                  <a:pt x="1241891" y="1279145"/>
                </a:lnTo>
                <a:lnTo>
                  <a:pt x="1231835" y="1288144"/>
                </a:lnTo>
                <a:lnTo>
                  <a:pt x="1221515" y="1297143"/>
                </a:lnTo>
                <a:lnTo>
                  <a:pt x="1210930" y="1305612"/>
                </a:lnTo>
                <a:lnTo>
                  <a:pt x="1200080" y="1314346"/>
                </a:lnTo>
                <a:lnTo>
                  <a:pt x="1189230" y="1322551"/>
                </a:lnTo>
                <a:lnTo>
                  <a:pt x="1178116" y="1330491"/>
                </a:lnTo>
                <a:lnTo>
                  <a:pt x="1166737" y="1338431"/>
                </a:lnTo>
                <a:lnTo>
                  <a:pt x="1155358" y="1345842"/>
                </a:lnTo>
                <a:lnTo>
                  <a:pt x="1143715" y="1353253"/>
                </a:lnTo>
                <a:lnTo>
                  <a:pt x="1132071" y="1360134"/>
                </a:lnTo>
                <a:lnTo>
                  <a:pt x="1119898" y="1366751"/>
                </a:lnTo>
                <a:lnTo>
                  <a:pt x="1107990" y="1373368"/>
                </a:lnTo>
                <a:lnTo>
                  <a:pt x="1095553" y="1379720"/>
                </a:lnTo>
                <a:lnTo>
                  <a:pt x="1083115" y="1385542"/>
                </a:lnTo>
                <a:lnTo>
                  <a:pt x="1070413" y="1391630"/>
                </a:lnTo>
                <a:lnTo>
                  <a:pt x="1057711" y="1396923"/>
                </a:lnTo>
                <a:lnTo>
                  <a:pt x="1044744" y="1401952"/>
                </a:lnTo>
                <a:lnTo>
                  <a:pt x="1031778" y="1406981"/>
                </a:lnTo>
                <a:lnTo>
                  <a:pt x="1018546" y="1411480"/>
                </a:lnTo>
                <a:lnTo>
                  <a:pt x="1005315" y="1415979"/>
                </a:lnTo>
                <a:lnTo>
                  <a:pt x="991819" y="1419949"/>
                </a:lnTo>
                <a:lnTo>
                  <a:pt x="978323" y="1423655"/>
                </a:lnTo>
                <a:lnTo>
                  <a:pt x="964563" y="1427095"/>
                </a:lnTo>
                <a:lnTo>
                  <a:pt x="950802" y="1430271"/>
                </a:lnTo>
                <a:lnTo>
                  <a:pt x="936777" y="1433183"/>
                </a:lnTo>
                <a:lnTo>
                  <a:pt x="922752" y="1435565"/>
                </a:lnTo>
                <a:lnTo>
                  <a:pt x="908991" y="1437947"/>
                </a:lnTo>
                <a:lnTo>
                  <a:pt x="894701" y="1439799"/>
                </a:lnTo>
                <a:lnTo>
                  <a:pt x="880147" y="1441387"/>
                </a:lnTo>
                <a:lnTo>
                  <a:pt x="865857" y="1442446"/>
                </a:lnTo>
                <a:lnTo>
                  <a:pt x="866122" y="1636713"/>
                </a:lnTo>
                <a:lnTo>
                  <a:pt x="773767" y="1636713"/>
                </a:lnTo>
                <a:lnTo>
                  <a:pt x="773238" y="1442975"/>
                </a:lnTo>
                <a:lnTo>
                  <a:pt x="759213" y="1441652"/>
                </a:lnTo>
                <a:lnTo>
                  <a:pt x="744394" y="1440064"/>
                </a:lnTo>
                <a:lnTo>
                  <a:pt x="730368" y="1438211"/>
                </a:lnTo>
                <a:lnTo>
                  <a:pt x="716343" y="1435829"/>
                </a:lnTo>
                <a:lnTo>
                  <a:pt x="702318" y="1433447"/>
                </a:lnTo>
                <a:lnTo>
                  <a:pt x="688558" y="1430801"/>
                </a:lnTo>
                <a:lnTo>
                  <a:pt x="674532" y="1427625"/>
                </a:lnTo>
                <a:lnTo>
                  <a:pt x="660772" y="1424184"/>
                </a:lnTo>
                <a:lnTo>
                  <a:pt x="647276" y="1420743"/>
                </a:lnTo>
                <a:lnTo>
                  <a:pt x="634045" y="1416509"/>
                </a:lnTo>
                <a:lnTo>
                  <a:pt x="620284" y="1412274"/>
                </a:lnTo>
                <a:lnTo>
                  <a:pt x="607317" y="1407775"/>
                </a:lnTo>
                <a:lnTo>
                  <a:pt x="594351" y="1403010"/>
                </a:lnTo>
                <a:lnTo>
                  <a:pt x="581384" y="1397982"/>
                </a:lnTo>
                <a:lnTo>
                  <a:pt x="568682" y="1392159"/>
                </a:lnTo>
                <a:lnTo>
                  <a:pt x="555980" y="1386866"/>
                </a:lnTo>
                <a:lnTo>
                  <a:pt x="543278" y="1380778"/>
                </a:lnTo>
                <a:lnTo>
                  <a:pt x="531105" y="1374426"/>
                </a:lnTo>
                <a:lnTo>
                  <a:pt x="518932" y="1368074"/>
                </a:lnTo>
                <a:lnTo>
                  <a:pt x="507024" y="1361193"/>
                </a:lnTo>
                <a:lnTo>
                  <a:pt x="495116" y="1354047"/>
                </a:lnTo>
                <a:lnTo>
                  <a:pt x="483472" y="1347165"/>
                </a:lnTo>
                <a:lnTo>
                  <a:pt x="472093" y="1339490"/>
                </a:lnTo>
                <a:lnTo>
                  <a:pt x="460714" y="1332079"/>
                </a:lnTo>
                <a:lnTo>
                  <a:pt x="449600" y="1323874"/>
                </a:lnTo>
                <a:lnTo>
                  <a:pt x="438486" y="1315405"/>
                </a:lnTo>
                <a:lnTo>
                  <a:pt x="427636" y="1307200"/>
                </a:lnTo>
                <a:lnTo>
                  <a:pt x="417316" y="1298731"/>
                </a:lnTo>
                <a:lnTo>
                  <a:pt x="406731" y="1289467"/>
                </a:lnTo>
                <a:lnTo>
                  <a:pt x="396675" y="1280733"/>
                </a:lnTo>
                <a:lnTo>
                  <a:pt x="386619" y="1271205"/>
                </a:lnTo>
                <a:lnTo>
                  <a:pt x="376828" y="1261677"/>
                </a:lnTo>
                <a:lnTo>
                  <a:pt x="367301" y="1251884"/>
                </a:lnTo>
                <a:lnTo>
                  <a:pt x="357775" y="1242092"/>
                </a:lnTo>
                <a:lnTo>
                  <a:pt x="348513" y="1231770"/>
                </a:lnTo>
                <a:lnTo>
                  <a:pt x="339515" y="1221448"/>
                </a:lnTo>
                <a:lnTo>
                  <a:pt x="331047" y="1210861"/>
                </a:lnTo>
                <a:lnTo>
                  <a:pt x="322579" y="1200274"/>
                </a:lnTo>
                <a:lnTo>
                  <a:pt x="314376" y="1189158"/>
                </a:lnTo>
                <a:lnTo>
                  <a:pt x="306437" y="1178042"/>
                </a:lnTo>
                <a:lnTo>
                  <a:pt x="298498" y="1166926"/>
                </a:lnTo>
                <a:lnTo>
                  <a:pt x="290824" y="1155545"/>
                </a:lnTo>
                <a:lnTo>
                  <a:pt x="283679" y="1143900"/>
                </a:lnTo>
                <a:lnTo>
                  <a:pt x="276534" y="1131989"/>
                </a:lnTo>
                <a:lnTo>
                  <a:pt x="269919" y="1120079"/>
                </a:lnTo>
                <a:lnTo>
                  <a:pt x="263303" y="1107640"/>
                </a:lnTo>
                <a:lnTo>
                  <a:pt x="256952" y="1095730"/>
                </a:lnTo>
                <a:lnTo>
                  <a:pt x="250866" y="1083026"/>
                </a:lnTo>
                <a:lnTo>
                  <a:pt x="245309" y="1070322"/>
                </a:lnTo>
                <a:lnTo>
                  <a:pt x="239751" y="1057617"/>
                </a:lnTo>
                <a:lnTo>
                  <a:pt x="234724" y="1044913"/>
                </a:lnTo>
                <a:lnTo>
                  <a:pt x="229696" y="1031680"/>
                </a:lnTo>
                <a:lnTo>
                  <a:pt x="225197" y="1018711"/>
                </a:lnTo>
                <a:lnTo>
                  <a:pt x="220698" y="1005213"/>
                </a:lnTo>
                <a:lnTo>
                  <a:pt x="216729" y="991715"/>
                </a:lnTo>
                <a:lnTo>
                  <a:pt x="213024" y="978481"/>
                </a:lnTo>
                <a:lnTo>
                  <a:pt x="209849" y="964719"/>
                </a:lnTo>
                <a:lnTo>
                  <a:pt x="206673" y="950691"/>
                </a:lnTo>
                <a:lnTo>
                  <a:pt x="203762" y="936928"/>
                </a:lnTo>
                <a:lnTo>
                  <a:pt x="201116" y="922901"/>
                </a:lnTo>
                <a:lnTo>
                  <a:pt x="198999" y="908609"/>
                </a:lnTo>
                <a:lnTo>
                  <a:pt x="197147" y="894317"/>
                </a:lnTo>
                <a:lnTo>
                  <a:pt x="195559" y="880025"/>
                </a:lnTo>
                <a:lnTo>
                  <a:pt x="194236" y="865997"/>
                </a:lnTo>
                <a:lnTo>
                  <a:pt x="265" y="866262"/>
                </a:lnTo>
                <a:lnTo>
                  <a:pt x="0" y="773628"/>
                </a:lnTo>
                <a:lnTo>
                  <a:pt x="193971" y="773363"/>
                </a:lnTo>
                <a:lnTo>
                  <a:pt x="195294" y="758806"/>
                </a:lnTo>
                <a:lnTo>
                  <a:pt x="196882" y="744514"/>
                </a:lnTo>
                <a:lnTo>
                  <a:pt x="198734" y="730222"/>
                </a:lnTo>
                <a:lnTo>
                  <a:pt x="200851" y="715930"/>
                </a:lnTo>
                <a:lnTo>
                  <a:pt x="202968" y="702167"/>
                </a:lnTo>
                <a:lnTo>
                  <a:pt x="205879" y="688140"/>
                </a:lnTo>
                <a:lnTo>
                  <a:pt x="209055" y="674377"/>
                </a:lnTo>
                <a:lnTo>
                  <a:pt x="212495" y="660614"/>
                </a:lnTo>
                <a:lnTo>
                  <a:pt x="216200" y="647116"/>
                </a:lnTo>
                <a:lnTo>
                  <a:pt x="220169" y="633618"/>
                </a:lnTo>
                <a:lnTo>
                  <a:pt x="224403" y="620384"/>
                </a:lnTo>
                <a:lnTo>
                  <a:pt x="229166" y="606886"/>
                </a:lnTo>
                <a:lnTo>
                  <a:pt x="233930" y="593917"/>
                </a:lnTo>
                <a:lnTo>
                  <a:pt x="238958" y="580949"/>
                </a:lnTo>
                <a:lnTo>
                  <a:pt x="244250" y="568244"/>
                </a:lnTo>
                <a:lnTo>
                  <a:pt x="250072" y="555540"/>
                </a:lnTo>
                <a:lnTo>
                  <a:pt x="255894" y="543366"/>
                </a:lnTo>
                <a:lnTo>
                  <a:pt x="262245" y="530926"/>
                </a:lnTo>
                <a:lnTo>
                  <a:pt x="268596" y="519016"/>
                </a:lnTo>
                <a:lnTo>
                  <a:pt x="275211" y="506841"/>
                </a:lnTo>
                <a:lnTo>
                  <a:pt x="282356" y="494931"/>
                </a:lnTo>
                <a:lnTo>
                  <a:pt x="289501" y="483021"/>
                </a:lnTo>
                <a:lnTo>
                  <a:pt x="297175" y="471640"/>
                </a:lnTo>
                <a:lnTo>
                  <a:pt x="304849" y="460260"/>
                </a:lnTo>
                <a:lnTo>
                  <a:pt x="312788" y="449143"/>
                </a:lnTo>
                <a:lnTo>
                  <a:pt x="320992" y="438292"/>
                </a:lnTo>
                <a:lnTo>
                  <a:pt x="329460" y="427705"/>
                </a:lnTo>
                <a:lnTo>
                  <a:pt x="337928" y="416854"/>
                </a:lnTo>
                <a:lnTo>
                  <a:pt x="346925" y="406532"/>
                </a:lnTo>
                <a:lnTo>
                  <a:pt x="356187" y="396210"/>
                </a:lnTo>
                <a:lnTo>
                  <a:pt x="365713" y="386417"/>
                </a:lnTo>
                <a:lnTo>
                  <a:pt x="375240" y="376624"/>
                </a:lnTo>
                <a:lnTo>
                  <a:pt x="385031" y="367096"/>
                </a:lnTo>
                <a:lnTo>
                  <a:pt x="394822" y="357568"/>
                </a:lnTo>
                <a:lnTo>
                  <a:pt x="404878" y="348305"/>
                </a:lnTo>
                <a:lnTo>
                  <a:pt x="415463" y="339570"/>
                </a:lnTo>
                <a:lnTo>
                  <a:pt x="425784" y="330572"/>
                </a:lnTo>
                <a:lnTo>
                  <a:pt x="436633" y="322367"/>
                </a:lnTo>
                <a:lnTo>
                  <a:pt x="447218" y="314162"/>
                </a:lnTo>
                <a:lnTo>
                  <a:pt x="458333" y="305957"/>
                </a:lnTo>
                <a:lnTo>
                  <a:pt x="469712" y="298282"/>
                </a:lnTo>
                <a:lnTo>
                  <a:pt x="481355" y="290871"/>
                </a:lnTo>
                <a:lnTo>
                  <a:pt x="492999" y="283461"/>
                </a:lnTo>
                <a:lnTo>
                  <a:pt x="504642" y="276579"/>
                </a:lnTo>
                <a:lnTo>
                  <a:pt x="516815" y="269433"/>
                </a:lnTo>
                <a:lnTo>
                  <a:pt x="528988" y="263081"/>
                </a:lnTo>
                <a:lnTo>
                  <a:pt x="541161" y="256729"/>
                </a:lnTo>
                <a:lnTo>
                  <a:pt x="553863" y="250906"/>
                </a:lnTo>
                <a:lnTo>
                  <a:pt x="566036" y="245084"/>
                </a:lnTo>
                <a:lnTo>
                  <a:pt x="579267" y="239790"/>
                </a:lnTo>
                <a:lnTo>
                  <a:pt x="591704" y="234761"/>
                </a:lnTo>
                <a:lnTo>
                  <a:pt x="605200" y="229468"/>
                </a:lnTo>
                <a:lnTo>
                  <a:pt x="618167" y="224969"/>
                </a:lnTo>
                <a:lnTo>
                  <a:pt x="631398" y="220734"/>
                </a:lnTo>
                <a:lnTo>
                  <a:pt x="644630" y="216499"/>
                </a:lnTo>
                <a:lnTo>
                  <a:pt x="658390" y="212794"/>
                </a:lnTo>
                <a:lnTo>
                  <a:pt x="671886" y="209353"/>
                </a:lnTo>
                <a:lnTo>
                  <a:pt x="685911" y="206177"/>
                </a:lnTo>
                <a:lnTo>
                  <a:pt x="699936" y="203266"/>
                </a:lnTo>
                <a:lnTo>
                  <a:pt x="713697" y="200884"/>
                </a:lnTo>
                <a:lnTo>
                  <a:pt x="727987" y="198502"/>
                </a:lnTo>
                <a:lnTo>
                  <a:pt x="742277" y="196649"/>
                </a:lnTo>
                <a:lnTo>
                  <a:pt x="756566" y="195061"/>
                </a:lnTo>
                <a:lnTo>
                  <a:pt x="770856" y="193738"/>
                </a:lnTo>
                <a:lnTo>
                  <a:pt x="7705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0" name="KSO_Shape"/>
          <p:cNvSpPr>
            <a:spLocks/>
          </p:cNvSpPr>
          <p:nvPr/>
        </p:nvSpPr>
        <p:spPr bwMode="auto">
          <a:xfrm>
            <a:off x="1991544" y="6179593"/>
            <a:ext cx="248816" cy="248816"/>
          </a:xfrm>
          <a:custGeom>
            <a:avLst/>
            <a:gdLst>
              <a:gd name="T0" fmla="*/ 1046735 w 1636713"/>
              <a:gd name="T1" fmla="*/ 586342 h 1636713"/>
              <a:gd name="T2" fmla="*/ 1163449 w 1636713"/>
              <a:gd name="T3" fmla="*/ 638695 h 1636713"/>
              <a:gd name="T4" fmla="*/ 1288786 w 1636713"/>
              <a:gd name="T5" fmla="*/ 780045 h 1636713"/>
              <a:gd name="T6" fmla="*/ 1324509 w 1636713"/>
              <a:gd name="T7" fmla="*/ 885057 h 1636713"/>
              <a:gd name="T8" fmla="*/ 1327588 w 1636713"/>
              <a:gd name="T9" fmla="*/ 999924 h 1636713"/>
              <a:gd name="T10" fmla="*/ 1297716 w 1636713"/>
              <a:gd name="T11" fmla="*/ 1107401 h 1636713"/>
              <a:gd name="T12" fmla="*/ 1179462 w 1636713"/>
              <a:gd name="T13" fmla="*/ 1254910 h 1636713"/>
              <a:gd name="T14" fmla="*/ 1056897 w 1636713"/>
              <a:gd name="T15" fmla="*/ 1315577 h 1636713"/>
              <a:gd name="T16" fmla="*/ 943878 w 1636713"/>
              <a:gd name="T17" fmla="*/ 1330358 h 1636713"/>
              <a:gd name="T18" fmla="*/ 832091 w 1636713"/>
              <a:gd name="T19" fmla="*/ 1310957 h 1636713"/>
              <a:gd name="T20" fmla="*/ 699362 w 1636713"/>
              <a:gd name="T21" fmla="*/ 1232737 h 1636713"/>
              <a:gd name="T22" fmla="*/ 604821 w 1636713"/>
              <a:gd name="T23" fmla="*/ 1100317 h 1636713"/>
              <a:gd name="T24" fmla="*/ 576797 w 1636713"/>
              <a:gd name="T25" fmla="*/ 991918 h 1636713"/>
              <a:gd name="T26" fmla="*/ 582341 w 1636713"/>
              <a:gd name="T27" fmla="*/ 877051 h 1636713"/>
              <a:gd name="T28" fmla="*/ 620218 w 1636713"/>
              <a:gd name="T29" fmla="*/ 772963 h 1636713"/>
              <a:gd name="T30" fmla="*/ 772040 w 1636713"/>
              <a:gd name="T31" fmla="*/ 620526 h 1636713"/>
              <a:gd name="T32" fmla="*/ 875820 w 1636713"/>
              <a:gd name="T33" fmla="*/ 582340 h 1636713"/>
              <a:gd name="T34" fmla="*/ 872573 w 1636713"/>
              <a:gd name="T35" fmla="*/ 335778 h 1636713"/>
              <a:gd name="T36" fmla="*/ 695780 w 1636713"/>
              <a:gd name="T37" fmla="*/ 385990 h 1636713"/>
              <a:gd name="T38" fmla="*/ 544858 w 1636713"/>
              <a:gd name="T39" fmla="*/ 483336 h 1636713"/>
              <a:gd name="T40" fmla="*/ 428124 w 1636713"/>
              <a:gd name="T41" fmla="*/ 618263 h 1636713"/>
              <a:gd name="T42" fmla="*/ 353896 w 1636713"/>
              <a:gd name="T43" fmla="*/ 783687 h 1636713"/>
              <a:gd name="T44" fmla="*/ 331103 w 1636713"/>
              <a:gd name="T45" fmla="*/ 969751 h 1636713"/>
              <a:gd name="T46" fmla="*/ 364060 w 1636713"/>
              <a:gd name="T47" fmla="*/ 1152734 h 1636713"/>
              <a:gd name="T48" fmla="*/ 446605 w 1636713"/>
              <a:gd name="T49" fmla="*/ 1313230 h 1636713"/>
              <a:gd name="T50" fmla="*/ 569807 w 1636713"/>
              <a:gd name="T51" fmla="*/ 1442304 h 1636713"/>
              <a:gd name="T52" fmla="*/ 725655 w 1636713"/>
              <a:gd name="T53" fmla="*/ 1531639 h 1636713"/>
              <a:gd name="T54" fmla="*/ 906145 w 1636713"/>
              <a:gd name="T55" fmla="*/ 1572303 h 1636713"/>
              <a:gd name="T56" fmla="*/ 1094027 w 1636713"/>
              <a:gd name="T57" fmla="*/ 1558133 h 1636713"/>
              <a:gd name="T58" fmla="*/ 1262814 w 1636713"/>
              <a:gd name="T59" fmla="*/ 1491285 h 1636713"/>
              <a:gd name="T60" fmla="*/ 1402954 w 1636713"/>
              <a:gd name="T61" fmla="*/ 1380386 h 1636713"/>
              <a:gd name="T62" fmla="*/ 1506753 w 1636713"/>
              <a:gd name="T63" fmla="*/ 1234369 h 1636713"/>
              <a:gd name="T64" fmla="*/ 1564965 w 1636713"/>
              <a:gd name="T65" fmla="*/ 1061243 h 1636713"/>
              <a:gd name="T66" fmla="*/ 1568969 w 1636713"/>
              <a:gd name="T67" fmla="*/ 872098 h 1636713"/>
              <a:gd name="T68" fmla="*/ 1518764 w 1636713"/>
              <a:gd name="T69" fmla="*/ 695892 h 1636713"/>
              <a:gd name="T70" fmla="*/ 1421744 w 1636713"/>
              <a:gd name="T71" fmla="*/ 544946 h 1636713"/>
              <a:gd name="T72" fmla="*/ 1286530 w 1636713"/>
              <a:gd name="T73" fmla="*/ 427885 h 1636713"/>
              <a:gd name="T74" fmla="*/ 1121440 w 1636713"/>
              <a:gd name="T75" fmla="*/ 353953 h 1636713"/>
              <a:gd name="T76" fmla="*/ 935098 w 1636713"/>
              <a:gd name="T77" fmla="*/ 330541 h 1636713"/>
              <a:gd name="T78" fmla="*/ 1151932 w 1636713"/>
              <a:gd name="T79" fmla="*/ 251371 h 1636713"/>
              <a:gd name="T80" fmla="*/ 1329034 w 1636713"/>
              <a:gd name="T81" fmla="*/ 328384 h 1636713"/>
              <a:gd name="T82" fmla="*/ 1477800 w 1636713"/>
              <a:gd name="T83" fmla="*/ 447601 h 1636713"/>
              <a:gd name="T84" fmla="*/ 1591145 w 1636713"/>
              <a:gd name="T85" fmla="*/ 601320 h 1636713"/>
              <a:gd name="T86" fmla="*/ 1661061 w 1636713"/>
              <a:gd name="T87" fmla="*/ 782147 h 1636713"/>
              <a:gd name="T88" fmla="*/ 1676154 w 1636713"/>
              <a:gd name="T89" fmla="*/ 1038447 h 1636713"/>
              <a:gd name="T90" fmla="*/ 1626874 w 1636713"/>
              <a:gd name="T91" fmla="*/ 1228207 h 1636713"/>
              <a:gd name="T92" fmla="*/ 1531393 w 1636713"/>
              <a:gd name="T93" fmla="*/ 1394557 h 1636713"/>
              <a:gd name="T94" fmla="*/ 1396795 w 1636713"/>
              <a:gd name="T95" fmla="*/ 1529791 h 1636713"/>
              <a:gd name="T96" fmla="*/ 1231089 w 1636713"/>
              <a:gd name="T97" fmla="*/ 1625904 h 1636713"/>
              <a:gd name="T98" fmla="*/ 1041359 w 1636713"/>
              <a:gd name="T99" fmla="*/ 1675808 h 1636713"/>
              <a:gd name="T100" fmla="*/ 785100 w 1636713"/>
              <a:gd name="T101" fmla="*/ 1661639 h 1636713"/>
              <a:gd name="T102" fmla="*/ 603994 w 1636713"/>
              <a:gd name="T103" fmla="*/ 1592326 h 1636713"/>
              <a:gd name="T104" fmla="*/ 449993 w 1636713"/>
              <a:gd name="T105" fmla="*/ 1479579 h 1636713"/>
              <a:gd name="T106" fmla="*/ 330179 w 1636713"/>
              <a:gd name="T107" fmla="*/ 1331406 h 1636713"/>
              <a:gd name="T108" fmla="*/ 252255 w 1636713"/>
              <a:gd name="T109" fmla="*/ 1154275 h 1636713"/>
              <a:gd name="T110" fmla="*/ 225766 w 1636713"/>
              <a:gd name="T111" fmla="*/ 900131 h 1636713"/>
              <a:gd name="T112" fmla="*/ 266730 w 1636713"/>
              <a:gd name="T113" fmla="*/ 706366 h 1636713"/>
              <a:gd name="T114" fmla="*/ 354819 w 1636713"/>
              <a:gd name="T115" fmla="*/ 535705 h 1636713"/>
              <a:gd name="T116" fmla="*/ 483565 w 1636713"/>
              <a:gd name="T117" fmla="*/ 395232 h 1636713"/>
              <a:gd name="T118" fmla="*/ 644651 w 1636713"/>
              <a:gd name="T119" fmla="*/ 292034 h 1636713"/>
              <a:gd name="T120" fmla="*/ 830685 w 1636713"/>
              <a:gd name="T121" fmla="*/ 233813 h 163671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36713" h="1636713">
                <a:moveTo>
                  <a:pt x="809626" y="493712"/>
                </a:moveTo>
                <a:lnTo>
                  <a:pt x="817828" y="493712"/>
                </a:lnTo>
                <a:lnTo>
                  <a:pt x="826295" y="493712"/>
                </a:lnTo>
                <a:lnTo>
                  <a:pt x="834497" y="493977"/>
                </a:lnTo>
                <a:lnTo>
                  <a:pt x="842963" y="494506"/>
                </a:lnTo>
                <a:lnTo>
                  <a:pt x="851165" y="495300"/>
                </a:lnTo>
                <a:lnTo>
                  <a:pt x="859368" y="496093"/>
                </a:lnTo>
                <a:lnTo>
                  <a:pt x="867305" y="497152"/>
                </a:lnTo>
                <a:lnTo>
                  <a:pt x="875507" y="498739"/>
                </a:lnTo>
                <a:lnTo>
                  <a:pt x="883445" y="500062"/>
                </a:lnTo>
                <a:lnTo>
                  <a:pt x="891382" y="501914"/>
                </a:lnTo>
                <a:lnTo>
                  <a:pt x="899320" y="503766"/>
                </a:lnTo>
                <a:lnTo>
                  <a:pt x="906728" y="505618"/>
                </a:lnTo>
                <a:lnTo>
                  <a:pt x="914401" y="508000"/>
                </a:lnTo>
                <a:lnTo>
                  <a:pt x="922074" y="510381"/>
                </a:lnTo>
                <a:lnTo>
                  <a:pt x="929747" y="513027"/>
                </a:lnTo>
                <a:lnTo>
                  <a:pt x="936891" y="515937"/>
                </a:lnTo>
                <a:lnTo>
                  <a:pt x="944563" y="519112"/>
                </a:lnTo>
                <a:lnTo>
                  <a:pt x="951443" y="522287"/>
                </a:lnTo>
                <a:lnTo>
                  <a:pt x="958851" y="525462"/>
                </a:lnTo>
                <a:lnTo>
                  <a:pt x="965730" y="528902"/>
                </a:lnTo>
                <a:lnTo>
                  <a:pt x="972609" y="532606"/>
                </a:lnTo>
                <a:lnTo>
                  <a:pt x="986368" y="540279"/>
                </a:lnTo>
                <a:lnTo>
                  <a:pt x="999597" y="548746"/>
                </a:lnTo>
                <a:lnTo>
                  <a:pt x="1012297" y="557741"/>
                </a:lnTo>
                <a:lnTo>
                  <a:pt x="1024732" y="567531"/>
                </a:lnTo>
                <a:lnTo>
                  <a:pt x="1036374" y="577585"/>
                </a:lnTo>
                <a:lnTo>
                  <a:pt x="1047751" y="588433"/>
                </a:lnTo>
                <a:lnTo>
                  <a:pt x="1058599" y="599546"/>
                </a:lnTo>
                <a:lnTo>
                  <a:pt x="1068653" y="611187"/>
                </a:lnTo>
                <a:lnTo>
                  <a:pt x="1078443" y="623623"/>
                </a:lnTo>
                <a:lnTo>
                  <a:pt x="1087439" y="636323"/>
                </a:lnTo>
                <a:lnTo>
                  <a:pt x="1095905" y="649552"/>
                </a:lnTo>
                <a:lnTo>
                  <a:pt x="1100139" y="656166"/>
                </a:lnTo>
                <a:lnTo>
                  <a:pt x="1103843" y="663046"/>
                </a:lnTo>
                <a:lnTo>
                  <a:pt x="1107282" y="670189"/>
                </a:lnTo>
                <a:lnTo>
                  <a:pt x="1110722" y="677069"/>
                </a:lnTo>
                <a:lnTo>
                  <a:pt x="1114426" y="683948"/>
                </a:lnTo>
                <a:lnTo>
                  <a:pt x="1117601" y="691356"/>
                </a:lnTo>
                <a:lnTo>
                  <a:pt x="1120512" y="698500"/>
                </a:lnTo>
                <a:lnTo>
                  <a:pt x="1123422" y="706173"/>
                </a:lnTo>
                <a:lnTo>
                  <a:pt x="1126068" y="713581"/>
                </a:lnTo>
                <a:lnTo>
                  <a:pt x="1128449" y="720989"/>
                </a:lnTo>
                <a:lnTo>
                  <a:pt x="1130830" y="728662"/>
                </a:lnTo>
                <a:lnTo>
                  <a:pt x="1132947" y="736600"/>
                </a:lnTo>
                <a:lnTo>
                  <a:pt x="1134799" y="744537"/>
                </a:lnTo>
                <a:lnTo>
                  <a:pt x="1136387" y="752210"/>
                </a:lnTo>
                <a:lnTo>
                  <a:pt x="1137974" y="760412"/>
                </a:lnTo>
                <a:lnTo>
                  <a:pt x="1139297" y="768350"/>
                </a:lnTo>
                <a:lnTo>
                  <a:pt x="1140620" y="776287"/>
                </a:lnTo>
                <a:lnTo>
                  <a:pt x="1141678" y="784489"/>
                </a:lnTo>
                <a:lnTo>
                  <a:pt x="1142207" y="792692"/>
                </a:lnTo>
                <a:lnTo>
                  <a:pt x="1142737" y="800894"/>
                </a:lnTo>
                <a:lnTo>
                  <a:pt x="1143001" y="809360"/>
                </a:lnTo>
                <a:lnTo>
                  <a:pt x="1143001" y="817827"/>
                </a:lnTo>
                <a:lnTo>
                  <a:pt x="1143001" y="826029"/>
                </a:lnTo>
                <a:lnTo>
                  <a:pt x="1142737" y="834496"/>
                </a:lnTo>
                <a:lnTo>
                  <a:pt x="1142207" y="842698"/>
                </a:lnTo>
                <a:lnTo>
                  <a:pt x="1141678" y="850900"/>
                </a:lnTo>
                <a:lnTo>
                  <a:pt x="1140620" y="859102"/>
                </a:lnTo>
                <a:lnTo>
                  <a:pt x="1139562" y="867040"/>
                </a:lnTo>
                <a:lnTo>
                  <a:pt x="1138503" y="874977"/>
                </a:lnTo>
                <a:lnTo>
                  <a:pt x="1136916" y="883179"/>
                </a:lnTo>
                <a:lnTo>
                  <a:pt x="1134799" y="891117"/>
                </a:lnTo>
                <a:lnTo>
                  <a:pt x="1133212" y="898790"/>
                </a:lnTo>
                <a:lnTo>
                  <a:pt x="1131095" y="906727"/>
                </a:lnTo>
                <a:lnTo>
                  <a:pt x="1128978" y="914400"/>
                </a:lnTo>
                <a:lnTo>
                  <a:pt x="1126332" y="921808"/>
                </a:lnTo>
                <a:lnTo>
                  <a:pt x="1123687" y="929481"/>
                </a:lnTo>
                <a:lnTo>
                  <a:pt x="1121041" y="936890"/>
                </a:lnTo>
                <a:lnTo>
                  <a:pt x="1118130" y="944033"/>
                </a:lnTo>
                <a:lnTo>
                  <a:pt x="1114955" y="951442"/>
                </a:lnTo>
                <a:lnTo>
                  <a:pt x="1111516" y="958585"/>
                </a:lnTo>
                <a:lnTo>
                  <a:pt x="1108076" y="965729"/>
                </a:lnTo>
                <a:lnTo>
                  <a:pt x="1104372" y="972608"/>
                </a:lnTo>
                <a:lnTo>
                  <a:pt x="1096699" y="986102"/>
                </a:lnTo>
                <a:lnTo>
                  <a:pt x="1087968" y="999331"/>
                </a:lnTo>
                <a:lnTo>
                  <a:pt x="1079237" y="1012296"/>
                </a:lnTo>
                <a:lnTo>
                  <a:pt x="1069447" y="1024202"/>
                </a:lnTo>
                <a:lnTo>
                  <a:pt x="1059128" y="1036373"/>
                </a:lnTo>
                <a:lnTo>
                  <a:pt x="1048545" y="1047485"/>
                </a:lnTo>
                <a:lnTo>
                  <a:pt x="1037432" y="1058069"/>
                </a:lnTo>
                <a:lnTo>
                  <a:pt x="1025526" y="1068652"/>
                </a:lnTo>
                <a:lnTo>
                  <a:pt x="1013355" y="1078177"/>
                </a:lnTo>
                <a:lnTo>
                  <a:pt x="1000655" y="1087173"/>
                </a:lnTo>
                <a:lnTo>
                  <a:pt x="987161" y="1095640"/>
                </a:lnTo>
                <a:lnTo>
                  <a:pt x="973932" y="1103313"/>
                </a:lnTo>
                <a:lnTo>
                  <a:pt x="967053" y="1107281"/>
                </a:lnTo>
                <a:lnTo>
                  <a:pt x="959645" y="1110721"/>
                </a:lnTo>
                <a:lnTo>
                  <a:pt x="952766" y="1114161"/>
                </a:lnTo>
                <a:lnTo>
                  <a:pt x="945357" y="1117336"/>
                </a:lnTo>
                <a:lnTo>
                  <a:pt x="938213" y="1120246"/>
                </a:lnTo>
                <a:lnTo>
                  <a:pt x="930805" y="1123156"/>
                </a:lnTo>
                <a:lnTo>
                  <a:pt x="923397" y="1125538"/>
                </a:lnTo>
                <a:lnTo>
                  <a:pt x="915724" y="1128183"/>
                </a:lnTo>
                <a:lnTo>
                  <a:pt x="908051" y="1130300"/>
                </a:lnTo>
                <a:lnTo>
                  <a:pt x="900113" y="1132681"/>
                </a:lnTo>
                <a:lnTo>
                  <a:pt x="892705" y="1134533"/>
                </a:lnTo>
                <a:lnTo>
                  <a:pt x="884768" y="1136386"/>
                </a:lnTo>
                <a:lnTo>
                  <a:pt x="876830" y="1137708"/>
                </a:lnTo>
                <a:lnTo>
                  <a:pt x="868628" y="1139296"/>
                </a:lnTo>
                <a:lnTo>
                  <a:pt x="860691" y="1140090"/>
                </a:lnTo>
                <a:lnTo>
                  <a:pt x="852224" y="1141148"/>
                </a:lnTo>
                <a:lnTo>
                  <a:pt x="844022" y="1142206"/>
                </a:lnTo>
                <a:lnTo>
                  <a:pt x="835820" y="1142471"/>
                </a:lnTo>
                <a:lnTo>
                  <a:pt x="827618" y="1142736"/>
                </a:lnTo>
                <a:lnTo>
                  <a:pt x="819151" y="1143000"/>
                </a:lnTo>
                <a:lnTo>
                  <a:pt x="810949" y="1143000"/>
                </a:lnTo>
                <a:lnTo>
                  <a:pt x="802747" y="1142736"/>
                </a:lnTo>
                <a:lnTo>
                  <a:pt x="794015" y="1142206"/>
                </a:lnTo>
                <a:lnTo>
                  <a:pt x="785813" y="1141413"/>
                </a:lnTo>
                <a:lnTo>
                  <a:pt x="777876" y="1140619"/>
                </a:lnTo>
                <a:lnTo>
                  <a:pt x="769674" y="1139296"/>
                </a:lnTo>
                <a:lnTo>
                  <a:pt x="761736" y="1137973"/>
                </a:lnTo>
                <a:lnTo>
                  <a:pt x="753799" y="1136386"/>
                </a:lnTo>
                <a:lnTo>
                  <a:pt x="745861" y="1134798"/>
                </a:lnTo>
                <a:lnTo>
                  <a:pt x="737924" y="1132946"/>
                </a:lnTo>
                <a:lnTo>
                  <a:pt x="730515" y="1131094"/>
                </a:lnTo>
                <a:lnTo>
                  <a:pt x="722578" y="1128448"/>
                </a:lnTo>
                <a:lnTo>
                  <a:pt x="714905" y="1126331"/>
                </a:lnTo>
                <a:lnTo>
                  <a:pt x="707497" y="1123421"/>
                </a:lnTo>
                <a:lnTo>
                  <a:pt x="700088" y="1120775"/>
                </a:lnTo>
                <a:lnTo>
                  <a:pt x="692680" y="1117600"/>
                </a:lnTo>
                <a:lnTo>
                  <a:pt x="685536" y="1114425"/>
                </a:lnTo>
                <a:lnTo>
                  <a:pt x="678392" y="1111250"/>
                </a:lnTo>
                <a:lnTo>
                  <a:pt x="671249" y="1107811"/>
                </a:lnTo>
                <a:lnTo>
                  <a:pt x="664105" y="1104106"/>
                </a:lnTo>
                <a:lnTo>
                  <a:pt x="650611" y="1096433"/>
                </a:lnTo>
                <a:lnTo>
                  <a:pt x="637647" y="1087967"/>
                </a:lnTo>
                <a:lnTo>
                  <a:pt x="624947" y="1078706"/>
                </a:lnTo>
                <a:lnTo>
                  <a:pt x="612511" y="1069181"/>
                </a:lnTo>
                <a:lnTo>
                  <a:pt x="600869" y="1059127"/>
                </a:lnTo>
                <a:lnTo>
                  <a:pt x="589492" y="1048279"/>
                </a:lnTo>
                <a:lnTo>
                  <a:pt x="578644" y="1037167"/>
                </a:lnTo>
                <a:lnTo>
                  <a:pt x="568590" y="1025260"/>
                </a:lnTo>
                <a:lnTo>
                  <a:pt x="558801" y="1013090"/>
                </a:lnTo>
                <a:lnTo>
                  <a:pt x="549540" y="1000390"/>
                </a:lnTo>
                <a:lnTo>
                  <a:pt x="541338" y="987160"/>
                </a:lnTo>
                <a:lnTo>
                  <a:pt x="537105" y="980546"/>
                </a:lnTo>
                <a:lnTo>
                  <a:pt x="533401" y="973667"/>
                </a:lnTo>
                <a:lnTo>
                  <a:pt x="529696" y="966523"/>
                </a:lnTo>
                <a:lnTo>
                  <a:pt x="525992" y="959644"/>
                </a:lnTo>
                <a:lnTo>
                  <a:pt x="522817" y="952765"/>
                </a:lnTo>
                <a:lnTo>
                  <a:pt x="519642" y="945356"/>
                </a:lnTo>
                <a:lnTo>
                  <a:pt x="516467" y="938212"/>
                </a:lnTo>
                <a:lnTo>
                  <a:pt x="513821" y="930540"/>
                </a:lnTo>
                <a:lnTo>
                  <a:pt x="511176" y="923131"/>
                </a:lnTo>
                <a:lnTo>
                  <a:pt x="508794" y="915458"/>
                </a:lnTo>
                <a:lnTo>
                  <a:pt x="506413" y="907785"/>
                </a:lnTo>
                <a:lnTo>
                  <a:pt x="504296" y="900112"/>
                </a:lnTo>
                <a:lnTo>
                  <a:pt x="502444" y="892175"/>
                </a:lnTo>
                <a:lnTo>
                  <a:pt x="500328" y="884502"/>
                </a:lnTo>
                <a:lnTo>
                  <a:pt x="498740" y="876300"/>
                </a:lnTo>
                <a:lnTo>
                  <a:pt x="497682" y="868362"/>
                </a:lnTo>
                <a:lnTo>
                  <a:pt x="496623" y="860425"/>
                </a:lnTo>
                <a:lnTo>
                  <a:pt x="495565" y="852223"/>
                </a:lnTo>
                <a:lnTo>
                  <a:pt x="494771" y="844021"/>
                </a:lnTo>
                <a:lnTo>
                  <a:pt x="494507" y="835819"/>
                </a:lnTo>
                <a:lnTo>
                  <a:pt x="493713" y="827087"/>
                </a:lnTo>
                <a:lnTo>
                  <a:pt x="493713" y="818885"/>
                </a:lnTo>
                <a:lnTo>
                  <a:pt x="493713" y="810683"/>
                </a:lnTo>
                <a:lnTo>
                  <a:pt x="493978" y="802217"/>
                </a:lnTo>
                <a:lnTo>
                  <a:pt x="494771" y="794014"/>
                </a:lnTo>
                <a:lnTo>
                  <a:pt x="495301" y="785812"/>
                </a:lnTo>
                <a:lnTo>
                  <a:pt x="496359" y="777610"/>
                </a:lnTo>
                <a:lnTo>
                  <a:pt x="497682" y="769673"/>
                </a:lnTo>
                <a:lnTo>
                  <a:pt x="498740" y="761735"/>
                </a:lnTo>
                <a:lnTo>
                  <a:pt x="500328" y="753533"/>
                </a:lnTo>
                <a:lnTo>
                  <a:pt x="501915" y="745596"/>
                </a:lnTo>
                <a:lnTo>
                  <a:pt x="504032" y="737923"/>
                </a:lnTo>
                <a:lnTo>
                  <a:pt x="506148" y="729985"/>
                </a:lnTo>
                <a:lnTo>
                  <a:pt x="508265" y="722312"/>
                </a:lnTo>
                <a:lnTo>
                  <a:pt x="510646" y="714639"/>
                </a:lnTo>
                <a:lnTo>
                  <a:pt x="513292" y="707231"/>
                </a:lnTo>
                <a:lnTo>
                  <a:pt x="516203" y="699823"/>
                </a:lnTo>
                <a:lnTo>
                  <a:pt x="519113" y="692679"/>
                </a:lnTo>
                <a:lnTo>
                  <a:pt x="522288" y="685271"/>
                </a:lnTo>
                <a:lnTo>
                  <a:pt x="525463" y="678127"/>
                </a:lnTo>
                <a:lnTo>
                  <a:pt x="528903" y="670983"/>
                </a:lnTo>
                <a:lnTo>
                  <a:pt x="532871" y="664104"/>
                </a:lnTo>
                <a:lnTo>
                  <a:pt x="540544" y="650346"/>
                </a:lnTo>
                <a:lnTo>
                  <a:pt x="549011" y="637381"/>
                </a:lnTo>
                <a:lnTo>
                  <a:pt x="558007" y="624416"/>
                </a:lnTo>
                <a:lnTo>
                  <a:pt x="567532" y="612246"/>
                </a:lnTo>
                <a:lnTo>
                  <a:pt x="577851" y="600339"/>
                </a:lnTo>
                <a:lnTo>
                  <a:pt x="588434" y="589227"/>
                </a:lnTo>
                <a:lnTo>
                  <a:pt x="599811" y="578643"/>
                </a:lnTo>
                <a:lnTo>
                  <a:pt x="611717" y="568060"/>
                </a:lnTo>
                <a:lnTo>
                  <a:pt x="623624" y="558535"/>
                </a:lnTo>
                <a:lnTo>
                  <a:pt x="636588" y="549539"/>
                </a:lnTo>
                <a:lnTo>
                  <a:pt x="649553" y="540808"/>
                </a:lnTo>
                <a:lnTo>
                  <a:pt x="663311" y="533135"/>
                </a:lnTo>
                <a:lnTo>
                  <a:pt x="670190" y="529431"/>
                </a:lnTo>
                <a:lnTo>
                  <a:pt x="677070" y="525991"/>
                </a:lnTo>
                <a:lnTo>
                  <a:pt x="684478" y="522552"/>
                </a:lnTo>
                <a:lnTo>
                  <a:pt x="691886" y="519377"/>
                </a:lnTo>
                <a:lnTo>
                  <a:pt x="699030" y="516466"/>
                </a:lnTo>
                <a:lnTo>
                  <a:pt x="706438" y="513556"/>
                </a:lnTo>
                <a:lnTo>
                  <a:pt x="713847" y="510645"/>
                </a:lnTo>
                <a:lnTo>
                  <a:pt x="721520" y="508529"/>
                </a:lnTo>
                <a:lnTo>
                  <a:pt x="729192" y="505883"/>
                </a:lnTo>
                <a:lnTo>
                  <a:pt x="736865" y="504031"/>
                </a:lnTo>
                <a:lnTo>
                  <a:pt x="744538" y="502179"/>
                </a:lnTo>
                <a:lnTo>
                  <a:pt x="752476" y="500327"/>
                </a:lnTo>
                <a:lnTo>
                  <a:pt x="760413" y="498739"/>
                </a:lnTo>
                <a:lnTo>
                  <a:pt x="768351" y="497416"/>
                </a:lnTo>
                <a:lnTo>
                  <a:pt x="776553" y="496093"/>
                </a:lnTo>
                <a:lnTo>
                  <a:pt x="784490" y="495300"/>
                </a:lnTo>
                <a:lnTo>
                  <a:pt x="792693" y="494506"/>
                </a:lnTo>
                <a:lnTo>
                  <a:pt x="801424" y="493977"/>
                </a:lnTo>
                <a:lnTo>
                  <a:pt x="809626" y="493712"/>
                </a:lnTo>
                <a:close/>
                <a:moveTo>
                  <a:pt x="803405" y="283990"/>
                </a:moveTo>
                <a:lnTo>
                  <a:pt x="789909" y="284784"/>
                </a:lnTo>
                <a:lnTo>
                  <a:pt x="776149" y="285578"/>
                </a:lnTo>
                <a:lnTo>
                  <a:pt x="762917" y="286901"/>
                </a:lnTo>
                <a:lnTo>
                  <a:pt x="749686" y="288489"/>
                </a:lnTo>
                <a:lnTo>
                  <a:pt x="736190" y="290342"/>
                </a:lnTo>
                <a:lnTo>
                  <a:pt x="722959" y="292724"/>
                </a:lnTo>
                <a:lnTo>
                  <a:pt x="709992" y="295106"/>
                </a:lnTo>
                <a:lnTo>
                  <a:pt x="697026" y="298017"/>
                </a:lnTo>
                <a:lnTo>
                  <a:pt x="684059" y="301193"/>
                </a:lnTo>
                <a:lnTo>
                  <a:pt x="671357" y="304634"/>
                </a:lnTo>
                <a:lnTo>
                  <a:pt x="658655" y="308604"/>
                </a:lnTo>
                <a:lnTo>
                  <a:pt x="646217" y="312309"/>
                </a:lnTo>
                <a:lnTo>
                  <a:pt x="634045" y="316809"/>
                </a:lnTo>
                <a:lnTo>
                  <a:pt x="621872" y="321573"/>
                </a:lnTo>
                <a:lnTo>
                  <a:pt x="609964" y="326602"/>
                </a:lnTo>
                <a:lnTo>
                  <a:pt x="597791" y="331630"/>
                </a:lnTo>
                <a:lnTo>
                  <a:pt x="586147" y="337453"/>
                </a:lnTo>
                <a:lnTo>
                  <a:pt x="574504" y="343011"/>
                </a:lnTo>
                <a:lnTo>
                  <a:pt x="562860" y="349099"/>
                </a:lnTo>
                <a:lnTo>
                  <a:pt x="552010" y="355451"/>
                </a:lnTo>
                <a:lnTo>
                  <a:pt x="540896" y="362067"/>
                </a:lnTo>
                <a:lnTo>
                  <a:pt x="529782" y="368684"/>
                </a:lnTo>
                <a:lnTo>
                  <a:pt x="518932" y="376095"/>
                </a:lnTo>
                <a:lnTo>
                  <a:pt x="508612" y="383241"/>
                </a:lnTo>
                <a:lnTo>
                  <a:pt x="498027" y="390916"/>
                </a:lnTo>
                <a:lnTo>
                  <a:pt x="487971" y="398856"/>
                </a:lnTo>
                <a:lnTo>
                  <a:pt x="478180" y="406796"/>
                </a:lnTo>
                <a:lnTo>
                  <a:pt x="468124" y="415266"/>
                </a:lnTo>
                <a:lnTo>
                  <a:pt x="458862" y="423471"/>
                </a:lnTo>
                <a:lnTo>
                  <a:pt x="449335" y="432469"/>
                </a:lnTo>
                <a:lnTo>
                  <a:pt x="440073" y="441203"/>
                </a:lnTo>
                <a:lnTo>
                  <a:pt x="431076" y="450467"/>
                </a:lnTo>
                <a:lnTo>
                  <a:pt x="422608" y="459995"/>
                </a:lnTo>
                <a:lnTo>
                  <a:pt x="414140" y="469523"/>
                </a:lnTo>
                <a:lnTo>
                  <a:pt x="405937" y="479316"/>
                </a:lnTo>
                <a:lnTo>
                  <a:pt x="397733" y="489373"/>
                </a:lnTo>
                <a:lnTo>
                  <a:pt x="390059" y="499695"/>
                </a:lnTo>
                <a:lnTo>
                  <a:pt x="382385" y="510017"/>
                </a:lnTo>
                <a:lnTo>
                  <a:pt x="375240" y="520869"/>
                </a:lnTo>
                <a:lnTo>
                  <a:pt x="367830" y="531191"/>
                </a:lnTo>
                <a:lnTo>
                  <a:pt x="361215" y="542307"/>
                </a:lnTo>
                <a:lnTo>
                  <a:pt x="354599" y="553423"/>
                </a:lnTo>
                <a:lnTo>
                  <a:pt x="348248" y="564804"/>
                </a:lnTo>
                <a:lnTo>
                  <a:pt x="342162" y="576185"/>
                </a:lnTo>
                <a:lnTo>
                  <a:pt x="336340" y="587565"/>
                </a:lnTo>
                <a:lnTo>
                  <a:pt x="331047" y="599740"/>
                </a:lnTo>
                <a:lnTo>
                  <a:pt x="326020" y="611386"/>
                </a:lnTo>
                <a:lnTo>
                  <a:pt x="320992" y="623560"/>
                </a:lnTo>
                <a:lnTo>
                  <a:pt x="316493" y="635735"/>
                </a:lnTo>
                <a:lnTo>
                  <a:pt x="311994" y="648174"/>
                </a:lnTo>
                <a:lnTo>
                  <a:pt x="308025" y="660614"/>
                </a:lnTo>
                <a:lnTo>
                  <a:pt x="304056" y="673318"/>
                </a:lnTo>
                <a:lnTo>
                  <a:pt x="300880" y="686022"/>
                </a:lnTo>
                <a:lnTo>
                  <a:pt x="297705" y="698991"/>
                </a:lnTo>
                <a:lnTo>
                  <a:pt x="295058" y="711960"/>
                </a:lnTo>
                <a:lnTo>
                  <a:pt x="292412" y="724929"/>
                </a:lnTo>
                <a:lnTo>
                  <a:pt x="290295" y="738162"/>
                </a:lnTo>
                <a:lnTo>
                  <a:pt x="288707" y="751395"/>
                </a:lnTo>
                <a:lnTo>
                  <a:pt x="287119" y="764894"/>
                </a:lnTo>
                <a:lnTo>
                  <a:pt x="285796" y="778392"/>
                </a:lnTo>
                <a:lnTo>
                  <a:pt x="284738" y="792154"/>
                </a:lnTo>
                <a:lnTo>
                  <a:pt x="284473" y="805653"/>
                </a:lnTo>
                <a:lnTo>
                  <a:pt x="284209" y="819415"/>
                </a:lnTo>
                <a:lnTo>
                  <a:pt x="284473" y="833178"/>
                </a:lnTo>
                <a:lnTo>
                  <a:pt x="285267" y="846941"/>
                </a:lnTo>
                <a:lnTo>
                  <a:pt x="286061" y="860439"/>
                </a:lnTo>
                <a:lnTo>
                  <a:pt x="287119" y="873672"/>
                </a:lnTo>
                <a:lnTo>
                  <a:pt x="288707" y="887435"/>
                </a:lnTo>
                <a:lnTo>
                  <a:pt x="290560" y="900669"/>
                </a:lnTo>
                <a:lnTo>
                  <a:pt x="292677" y="913637"/>
                </a:lnTo>
                <a:lnTo>
                  <a:pt x="295323" y="926606"/>
                </a:lnTo>
                <a:lnTo>
                  <a:pt x="298234" y="939575"/>
                </a:lnTo>
                <a:lnTo>
                  <a:pt x="301409" y="952809"/>
                </a:lnTo>
                <a:lnTo>
                  <a:pt x="304849" y="965248"/>
                </a:lnTo>
                <a:lnTo>
                  <a:pt x="308554" y="977952"/>
                </a:lnTo>
                <a:lnTo>
                  <a:pt x="312788" y="990391"/>
                </a:lnTo>
                <a:lnTo>
                  <a:pt x="317022" y="1002831"/>
                </a:lnTo>
                <a:lnTo>
                  <a:pt x="321786" y="1015006"/>
                </a:lnTo>
                <a:lnTo>
                  <a:pt x="326549" y="1027180"/>
                </a:lnTo>
                <a:lnTo>
                  <a:pt x="332106" y="1038826"/>
                </a:lnTo>
                <a:lnTo>
                  <a:pt x="337398" y="1050736"/>
                </a:lnTo>
                <a:lnTo>
                  <a:pt x="343220" y="1062381"/>
                </a:lnTo>
                <a:lnTo>
                  <a:pt x="349571" y="1073762"/>
                </a:lnTo>
                <a:lnTo>
                  <a:pt x="355658" y="1084878"/>
                </a:lnTo>
                <a:lnTo>
                  <a:pt x="362009" y="1095994"/>
                </a:lnTo>
                <a:lnTo>
                  <a:pt x="369154" y="1107111"/>
                </a:lnTo>
                <a:lnTo>
                  <a:pt x="376034" y="1117697"/>
                </a:lnTo>
                <a:lnTo>
                  <a:pt x="383708" y="1128284"/>
                </a:lnTo>
                <a:lnTo>
                  <a:pt x="391382" y="1138606"/>
                </a:lnTo>
                <a:lnTo>
                  <a:pt x="398792" y="1148928"/>
                </a:lnTo>
                <a:lnTo>
                  <a:pt x="406995" y="1158721"/>
                </a:lnTo>
                <a:lnTo>
                  <a:pt x="415463" y="1168514"/>
                </a:lnTo>
                <a:lnTo>
                  <a:pt x="423931" y="1178042"/>
                </a:lnTo>
                <a:lnTo>
                  <a:pt x="432399" y="1187570"/>
                </a:lnTo>
                <a:lnTo>
                  <a:pt x="441661" y="1196569"/>
                </a:lnTo>
                <a:lnTo>
                  <a:pt x="450923" y="1205567"/>
                </a:lnTo>
                <a:lnTo>
                  <a:pt x="459920" y="1214301"/>
                </a:lnTo>
                <a:lnTo>
                  <a:pt x="469712" y="1222771"/>
                </a:lnTo>
                <a:lnTo>
                  <a:pt x="479767" y="1230976"/>
                </a:lnTo>
                <a:lnTo>
                  <a:pt x="489559" y="1239180"/>
                </a:lnTo>
                <a:lnTo>
                  <a:pt x="499879" y="1246856"/>
                </a:lnTo>
                <a:lnTo>
                  <a:pt x="510199" y="1254267"/>
                </a:lnTo>
                <a:lnTo>
                  <a:pt x="520784" y="1261677"/>
                </a:lnTo>
                <a:lnTo>
                  <a:pt x="531634" y="1268823"/>
                </a:lnTo>
                <a:lnTo>
                  <a:pt x="542484" y="1275705"/>
                </a:lnTo>
                <a:lnTo>
                  <a:pt x="553598" y="1282321"/>
                </a:lnTo>
                <a:lnTo>
                  <a:pt x="564977" y="1288673"/>
                </a:lnTo>
                <a:lnTo>
                  <a:pt x="576356" y="1294496"/>
                </a:lnTo>
                <a:lnTo>
                  <a:pt x="588000" y="1300319"/>
                </a:lnTo>
                <a:lnTo>
                  <a:pt x="599643" y="1305612"/>
                </a:lnTo>
                <a:lnTo>
                  <a:pt x="611551" y="1310641"/>
                </a:lnTo>
                <a:lnTo>
                  <a:pt x="623459" y="1315934"/>
                </a:lnTo>
                <a:lnTo>
                  <a:pt x="635897" y="1320169"/>
                </a:lnTo>
                <a:lnTo>
                  <a:pt x="648070" y="1324668"/>
                </a:lnTo>
                <a:lnTo>
                  <a:pt x="660507" y="1328903"/>
                </a:lnTo>
                <a:lnTo>
                  <a:pt x="673209" y="1332609"/>
                </a:lnTo>
                <a:lnTo>
                  <a:pt x="685911" y="1335785"/>
                </a:lnTo>
                <a:lnTo>
                  <a:pt x="698878" y="1338961"/>
                </a:lnTo>
                <a:lnTo>
                  <a:pt x="711845" y="1341872"/>
                </a:lnTo>
                <a:lnTo>
                  <a:pt x="724811" y="1344254"/>
                </a:lnTo>
                <a:lnTo>
                  <a:pt x="738043" y="1346636"/>
                </a:lnTo>
                <a:lnTo>
                  <a:pt x="751539" y="1348489"/>
                </a:lnTo>
                <a:lnTo>
                  <a:pt x="764770" y="1349812"/>
                </a:lnTo>
                <a:lnTo>
                  <a:pt x="778530" y="1350871"/>
                </a:lnTo>
                <a:lnTo>
                  <a:pt x="792026" y="1351929"/>
                </a:lnTo>
                <a:lnTo>
                  <a:pt x="805522" y="1352194"/>
                </a:lnTo>
                <a:lnTo>
                  <a:pt x="819283" y="1352459"/>
                </a:lnTo>
                <a:lnTo>
                  <a:pt x="833308" y="1352194"/>
                </a:lnTo>
                <a:lnTo>
                  <a:pt x="846804" y="1351665"/>
                </a:lnTo>
                <a:lnTo>
                  <a:pt x="860565" y="1350871"/>
                </a:lnTo>
                <a:lnTo>
                  <a:pt x="873796" y="1349812"/>
                </a:lnTo>
                <a:lnTo>
                  <a:pt x="887292" y="1348224"/>
                </a:lnTo>
                <a:lnTo>
                  <a:pt x="900788" y="1346371"/>
                </a:lnTo>
                <a:lnTo>
                  <a:pt x="913754" y="1343989"/>
                </a:lnTo>
                <a:lnTo>
                  <a:pt x="926986" y="1341607"/>
                </a:lnTo>
                <a:lnTo>
                  <a:pt x="939952" y="1338696"/>
                </a:lnTo>
                <a:lnTo>
                  <a:pt x="952654" y="1335520"/>
                </a:lnTo>
                <a:lnTo>
                  <a:pt x="965357" y="1332079"/>
                </a:lnTo>
                <a:lnTo>
                  <a:pt x="978059" y="1328109"/>
                </a:lnTo>
                <a:lnTo>
                  <a:pt x="990231" y="1324139"/>
                </a:lnTo>
                <a:lnTo>
                  <a:pt x="1002669" y="1319640"/>
                </a:lnTo>
                <a:lnTo>
                  <a:pt x="1015106" y="1314876"/>
                </a:lnTo>
                <a:lnTo>
                  <a:pt x="1027014" y="1310112"/>
                </a:lnTo>
                <a:lnTo>
                  <a:pt x="1038923" y="1304818"/>
                </a:lnTo>
                <a:lnTo>
                  <a:pt x="1050566" y="1299260"/>
                </a:lnTo>
                <a:lnTo>
                  <a:pt x="1062210" y="1293702"/>
                </a:lnTo>
                <a:lnTo>
                  <a:pt x="1073589" y="1287350"/>
                </a:lnTo>
                <a:lnTo>
                  <a:pt x="1084968" y="1281263"/>
                </a:lnTo>
                <a:lnTo>
                  <a:pt x="1096082" y="1274646"/>
                </a:lnTo>
                <a:lnTo>
                  <a:pt x="1106932" y="1267765"/>
                </a:lnTo>
                <a:lnTo>
                  <a:pt x="1117781" y="1260619"/>
                </a:lnTo>
                <a:lnTo>
                  <a:pt x="1128102" y="1253208"/>
                </a:lnTo>
                <a:lnTo>
                  <a:pt x="1138687" y="1245797"/>
                </a:lnTo>
                <a:lnTo>
                  <a:pt x="1148742" y="1237857"/>
                </a:lnTo>
                <a:lnTo>
                  <a:pt x="1158798" y="1229652"/>
                </a:lnTo>
                <a:lnTo>
                  <a:pt x="1168325" y="1221448"/>
                </a:lnTo>
                <a:lnTo>
                  <a:pt x="1178116" y="1212713"/>
                </a:lnTo>
                <a:lnTo>
                  <a:pt x="1187378" y="1204244"/>
                </a:lnTo>
                <a:lnTo>
                  <a:pt x="1196640" y="1194981"/>
                </a:lnTo>
                <a:lnTo>
                  <a:pt x="1205372" y="1185982"/>
                </a:lnTo>
                <a:lnTo>
                  <a:pt x="1214370" y="1176718"/>
                </a:lnTo>
                <a:lnTo>
                  <a:pt x="1222838" y="1166926"/>
                </a:lnTo>
                <a:lnTo>
                  <a:pt x="1231041" y="1157133"/>
                </a:lnTo>
                <a:lnTo>
                  <a:pt x="1238980" y="1147340"/>
                </a:lnTo>
                <a:lnTo>
                  <a:pt x="1246919" y="1136753"/>
                </a:lnTo>
                <a:lnTo>
                  <a:pt x="1254593" y="1126696"/>
                </a:lnTo>
                <a:lnTo>
                  <a:pt x="1261738" y="1115845"/>
                </a:lnTo>
                <a:lnTo>
                  <a:pt x="1268883" y="1104993"/>
                </a:lnTo>
                <a:lnTo>
                  <a:pt x="1275763" y="1094406"/>
                </a:lnTo>
                <a:lnTo>
                  <a:pt x="1282114" y="1083290"/>
                </a:lnTo>
                <a:lnTo>
                  <a:pt x="1288465" y="1071910"/>
                </a:lnTo>
                <a:lnTo>
                  <a:pt x="1294552" y="1060529"/>
                </a:lnTo>
                <a:lnTo>
                  <a:pt x="1300109" y="1048619"/>
                </a:lnTo>
                <a:lnTo>
                  <a:pt x="1305930" y="1036973"/>
                </a:lnTo>
                <a:lnTo>
                  <a:pt x="1310958" y="1025328"/>
                </a:lnTo>
                <a:lnTo>
                  <a:pt x="1315722" y="1013153"/>
                </a:lnTo>
                <a:lnTo>
                  <a:pt x="1320485" y="1000978"/>
                </a:lnTo>
                <a:lnTo>
                  <a:pt x="1324984" y="988539"/>
                </a:lnTo>
                <a:lnTo>
                  <a:pt x="1328688" y="976099"/>
                </a:lnTo>
                <a:lnTo>
                  <a:pt x="1332393" y="963395"/>
                </a:lnTo>
                <a:lnTo>
                  <a:pt x="1336098" y="950691"/>
                </a:lnTo>
                <a:lnTo>
                  <a:pt x="1339273" y="937722"/>
                </a:lnTo>
                <a:lnTo>
                  <a:pt x="1341920" y="924754"/>
                </a:lnTo>
                <a:lnTo>
                  <a:pt x="1344566" y="911785"/>
                </a:lnTo>
                <a:lnTo>
                  <a:pt x="1346418" y="898551"/>
                </a:lnTo>
                <a:lnTo>
                  <a:pt x="1348271" y="885318"/>
                </a:lnTo>
                <a:lnTo>
                  <a:pt x="1349858" y="871820"/>
                </a:lnTo>
                <a:lnTo>
                  <a:pt x="1351182" y="858322"/>
                </a:lnTo>
                <a:lnTo>
                  <a:pt x="1351711" y="844559"/>
                </a:lnTo>
                <a:lnTo>
                  <a:pt x="1352505" y="831061"/>
                </a:lnTo>
                <a:lnTo>
                  <a:pt x="1352505" y="817298"/>
                </a:lnTo>
                <a:lnTo>
                  <a:pt x="1352505" y="803535"/>
                </a:lnTo>
                <a:lnTo>
                  <a:pt x="1351711" y="789772"/>
                </a:lnTo>
                <a:lnTo>
                  <a:pt x="1350917" y="776274"/>
                </a:lnTo>
                <a:lnTo>
                  <a:pt x="1349594" y="762776"/>
                </a:lnTo>
                <a:lnTo>
                  <a:pt x="1348006" y="749278"/>
                </a:lnTo>
                <a:lnTo>
                  <a:pt x="1346154" y="736045"/>
                </a:lnTo>
                <a:lnTo>
                  <a:pt x="1344037" y="723076"/>
                </a:lnTo>
                <a:lnTo>
                  <a:pt x="1341390" y="709578"/>
                </a:lnTo>
                <a:lnTo>
                  <a:pt x="1338479" y="696609"/>
                </a:lnTo>
                <a:lnTo>
                  <a:pt x="1335304" y="683905"/>
                </a:lnTo>
                <a:lnTo>
                  <a:pt x="1331864" y="671201"/>
                </a:lnTo>
                <a:lnTo>
                  <a:pt x="1328424" y="658761"/>
                </a:lnTo>
                <a:lnTo>
                  <a:pt x="1324190" y="646322"/>
                </a:lnTo>
                <a:lnTo>
                  <a:pt x="1319956" y="633882"/>
                </a:lnTo>
                <a:lnTo>
                  <a:pt x="1315192" y="621443"/>
                </a:lnTo>
                <a:lnTo>
                  <a:pt x="1309900" y="609533"/>
                </a:lnTo>
                <a:lnTo>
                  <a:pt x="1304872" y="597887"/>
                </a:lnTo>
                <a:lnTo>
                  <a:pt x="1299579" y="585977"/>
                </a:lnTo>
                <a:lnTo>
                  <a:pt x="1293493" y="574332"/>
                </a:lnTo>
                <a:lnTo>
                  <a:pt x="1287407" y="562951"/>
                </a:lnTo>
                <a:lnTo>
                  <a:pt x="1281056" y="551570"/>
                </a:lnTo>
                <a:lnTo>
                  <a:pt x="1274440" y="540454"/>
                </a:lnTo>
                <a:lnTo>
                  <a:pt x="1267824" y="529603"/>
                </a:lnTo>
                <a:lnTo>
                  <a:pt x="1260679" y="519016"/>
                </a:lnTo>
                <a:lnTo>
                  <a:pt x="1253270" y="508429"/>
                </a:lnTo>
                <a:lnTo>
                  <a:pt x="1245596" y="498107"/>
                </a:lnTo>
                <a:lnTo>
                  <a:pt x="1237657" y="487785"/>
                </a:lnTo>
                <a:lnTo>
                  <a:pt x="1229983" y="477728"/>
                </a:lnTo>
                <a:lnTo>
                  <a:pt x="1221515" y="468200"/>
                </a:lnTo>
                <a:lnTo>
                  <a:pt x="1213047" y="458407"/>
                </a:lnTo>
                <a:lnTo>
                  <a:pt x="1204314" y="449143"/>
                </a:lnTo>
                <a:lnTo>
                  <a:pt x="1195317" y="439880"/>
                </a:lnTo>
                <a:lnTo>
                  <a:pt x="1186055" y="431146"/>
                </a:lnTo>
                <a:lnTo>
                  <a:pt x="1176528" y="422147"/>
                </a:lnTo>
                <a:lnTo>
                  <a:pt x="1167002" y="413678"/>
                </a:lnTo>
                <a:lnTo>
                  <a:pt x="1157211" y="405473"/>
                </a:lnTo>
                <a:lnTo>
                  <a:pt x="1147155" y="397533"/>
                </a:lnTo>
                <a:lnTo>
                  <a:pt x="1137099" y="389593"/>
                </a:lnTo>
                <a:lnTo>
                  <a:pt x="1126514" y="381917"/>
                </a:lnTo>
                <a:lnTo>
                  <a:pt x="1116193" y="374771"/>
                </a:lnTo>
                <a:lnTo>
                  <a:pt x="1105344" y="367625"/>
                </a:lnTo>
                <a:lnTo>
                  <a:pt x="1094229" y="360744"/>
                </a:lnTo>
                <a:lnTo>
                  <a:pt x="1083115" y="354392"/>
                </a:lnTo>
                <a:lnTo>
                  <a:pt x="1071736" y="348040"/>
                </a:lnTo>
                <a:lnTo>
                  <a:pt x="1060357" y="342217"/>
                </a:lnTo>
                <a:lnTo>
                  <a:pt x="1048978" y="336394"/>
                </a:lnTo>
                <a:lnTo>
                  <a:pt x="1037335" y="331101"/>
                </a:lnTo>
                <a:lnTo>
                  <a:pt x="1025162" y="325543"/>
                </a:lnTo>
                <a:lnTo>
                  <a:pt x="1013254" y="320779"/>
                </a:lnTo>
                <a:lnTo>
                  <a:pt x="1000816" y="316015"/>
                </a:lnTo>
                <a:lnTo>
                  <a:pt x="988379" y="311780"/>
                </a:lnTo>
                <a:lnTo>
                  <a:pt x="976206" y="307810"/>
                </a:lnTo>
                <a:lnTo>
                  <a:pt x="963504" y="304105"/>
                </a:lnTo>
                <a:lnTo>
                  <a:pt x="950802" y="300664"/>
                </a:lnTo>
                <a:lnTo>
                  <a:pt x="937835" y="297488"/>
                </a:lnTo>
                <a:lnTo>
                  <a:pt x="924869" y="294577"/>
                </a:lnTo>
                <a:lnTo>
                  <a:pt x="911902" y="291930"/>
                </a:lnTo>
                <a:lnTo>
                  <a:pt x="898406" y="290077"/>
                </a:lnTo>
                <a:lnTo>
                  <a:pt x="885175" y="288225"/>
                </a:lnTo>
                <a:lnTo>
                  <a:pt x="871943" y="286637"/>
                </a:lnTo>
                <a:lnTo>
                  <a:pt x="858448" y="285313"/>
                </a:lnTo>
                <a:lnTo>
                  <a:pt x="844952" y="284784"/>
                </a:lnTo>
                <a:lnTo>
                  <a:pt x="830926" y="283990"/>
                </a:lnTo>
                <a:lnTo>
                  <a:pt x="817430" y="283990"/>
                </a:lnTo>
                <a:lnTo>
                  <a:pt x="803405" y="283990"/>
                </a:lnTo>
                <a:close/>
                <a:moveTo>
                  <a:pt x="770592" y="0"/>
                </a:moveTo>
                <a:lnTo>
                  <a:pt x="862946" y="0"/>
                </a:lnTo>
                <a:lnTo>
                  <a:pt x="863740" y="193738"/>
                </a:lnTo>
                <a:lnTo>
                  <a:pt x="877765" y="195061"/>
                </a:lnTo>
                <a:lnTo>
                  <a:pt x="892055" y="196384"/>
                </a:lnTo>
                <a:lnTo>
                  <a:pt x="906345" y="198237"/>
                </a:lnTo>
                <a:lnTo>
                  <a:pt x="920635" y="200354"/>
                </a:lnTo>
                <a:lnTo>
                  <a:pt x="934660" y="203001"/>
                </a:lnTo>
                <a:lnTo>
                  <a:pt x="948420" y="205913"/>
                </a:lnTo>
                <a:lnTo>
                  <a:pt x="962446" y="208559"/>
                </a:lnTo>
                <a:lnTo>
                  <a:pt x="976206" y="212265"/>
                </a:lnTo>
                <a:lnTo>
                  <a:pt x="989702" y="215970"/>
                </a:lnTo>
                <a:lnTo>
                  <a:pt x="1002933" y="219675"/>
                </a:lnTo>
                <a:lnTo>
                  <a:pt x="1016429" y="224175"/>
                </a:lnTo>
                <a:lnTo>
                  <a:pt x="1029661" y="228674"/>
                </a:lnTo>
                <a:lnTo>
                  <a:pt x="1042627" y="233703"/>
                </a:lnTo>
                <a:lnTo>
                  <a:pt x="1055594" y="238731"/>
                </a:lnTo>
                <a:lnTo>
                  <a:pt x="1068296" y="244290"/>
                </a:lnTo>
                <a:lnTo>
                  <a:pt x="1080998" y="249848"/>
                </a:lnTo>
                <a:lnTo>
                  <a:pt x="1093436" y="255935"/>
                </a:lnTo>
                <a:lnTo>
                  <a:pt x="1105608" y="262022"/>
                </a:lnTo>
                <a:lnTo>
                  <a:pt x="1118046" y="268639"/>
                </a:lnTo>
                <a:lnTo>
                  <a:pt x="1129954" y="275256"/>
                </a:lnTo>
                <a:lnTo>
                  <a:pt x="1141862" y="282137"/>
                </a:lnTo>
                <a:lnTo>
                  <a:pt x="1153506" y="289548"/>
                </a:lnTo>
                <a:lnTo>
                  <a:pt x="1164885" y="296694"/>
                </a:lnTo>
                <a:lnTo>
                  <a:pt x="1176264" y="304634"/>
                </a:lnTo>
                <a:lnTo>
                  <a:pt x="1187378" y="312574"/>
                </a:lnTo>
                <a:lnTo>
                  <a:pt x="1198492" y="320779"/>
                </a:lnTo>
                <a:lnTo>
                  <a:pt x="1209342" y="329513"/>
                </a:lnTo>
                <a:lnTo>
                  <a:pt x="1219662" y="337982"/>
                </a:lnTo>
                <a:lnTo>
                  <a:pt x="1230247" y="346717"/>
                </a:lnTo>
                <a:lnTo>
                  <a:pt x="1240303" y="355980"/>
                </a:lnTo>
                <a:lnTo>
                  <a:pt x="1250359" y="365243"/>
                </a:lnTo>
                <a:lnTo>
                  <a:pt x="1260150" y="374771"/>
                </a:lnTo>
                <a:lnTo>
                  <a:pt x="1269677" y="384564"/>
                </a:lnTo>
                <a:lnTo>
                  <a:pt x="1278939" y="394357"/>
                </a:lnTo>
                <a:lnTo>
                  <a:pt x="1288200" y="404944"/>
                </a:lnTo>
                <a:lnTo>
                  <a:pt x="1296933" y="415001"/>
                </a:lnTo>
                <a:lnTo>
                  <a:pt x="1305930" y="425853"/>
                </a:lnTo>
                <a:lnTo>
                  <a:pt x="1314398" y="436175"/>
                </a:lnTo>
                <a:lnTo>
                  <a:pt x="1322602" y="447291"/>
                </a:lnTo>
                <a:lnTo>
                  <a:pt x="1330541" y="458407"/>
                </a:lnTo>
                <a:lnTo>
                  <a:pt x="1338215" y="469788"/>
                </a:lnTo>
                <a:lnTo>
                  <a:pt x="1345889" y="481168"/>
                </a:lnTo>
                <a:lnTo>
                  <a:pt x="1353034" y="492814"/>
                </a:lnTo>
                <a:lnTo>
                  <a:pt x="1360179" y="504724"/>
                </a:lnTo>
                <a:lnTo>
                  <a:pt x="1367059" y="516634"/>
                </a:lnTo>
                <a:lnTo>
                  <a:pt x="1373410" y="528809"/>
                </a:lnTo>
                <a:lnTo>
                  <a:pt x="1379761" y="540984"/>
                </a:lnTo>
                <a:lnTo>
                  <a:pt x="1385848" y="553423"/>
                </a:lnTo>
                <a:lnTo>
                  <a:pt x="1391405" y="566127"/>
                </a:lnTo>
                <a:lnTo>
                  <a:pt x="1396697" y="578831"/>
                </a:lnTo>
                <a:lnTo>
                  <a:pt x="1402254" y="591800"/>
                </a:lnTo>
                <a:lnTo>
                  <a:pt x="1407018" y="604769"/>
                </a:lnTo>
                <a:lnTo>
                  <a:pt x="1411781" y="618002"/>
                </a:lnTo>
                <a:lnTo>
                  <a:pt x="1416015" y="631500"/>
                </a:lnTo>
                <a:lnTo>
                  <a:pt x="1419984" y="644734"/>
                </a:lnTo>
                <a:lnTo>
                  <a:pt x="1423689" y="658232"/>
                </a:lnTo>
                <a:lnTo>
                  <a:pt x="1427129" y="671995"/>
                </a:lnTo>
                <a:lnTo>
                  <a:pt x="1430305" y="686022"/>
                </a:lnTo>
                <a:lnTo>
                  <a:pt x="1433216" y="699785"/>
                </a:lnTo>
                <a:lnTo>
                  <a:pt x="1435862" y="713812"/>
                </a:lnTo>
                <a:lnTo>
                  <a:pt x="1437979" y="727840"/>
                </a:lnTo>
                <a:lnTo>
                  <a:pt x="1439831" y="741867"/>
                </a:lnTo>
                <a:lnTo>
                  <a:pt x="1441419" y="756159"/>
                </a:lnTo>
                <a:lnTo>
                  <a:pt x="1442742" y="770716"/>
                </a:lnTo>
                <a:lnTo>
                  <a:pt x="1636449" y="770452"/>
                </a:lnTo>
                <a:lnTo>
                  <a:pt x="1636713" y="863086"/>
                </a:lnTo>
                <a:lnTo>
                  <a:pt x="1442742" y="863350"/>
                </a:lnTo>
                <a:lnTo>
                  <a:pt x="1441419" y="877643"/>
                </a:lnTo>
                <a:lnTo>
                  <a:pt x="1440096" y="892199"/>
                </a:lnTo>
                <a:lnTo>
                  <a:pt x="1438244" y="906491"/>
                </a:lnTo>
                <a:lnTo>
                  <a:pt x="1436127" y="920254"/>
                </a:lnTo>
                <a:lnTo>
                  <a:pt x="1433480" y="934282"/>
                </a:lnTo>
                <a:lnTo>
                  <a:pt x="1430834" y="948309"/>
                </a:lnTo>
                <a:lnTo>
                  <a:pt x="1427923" y="962072"/>
                </a:lnTo>
                <a:lnTo>
                  <a:pt x="1424483" y="975835"/>
                </a:lnTo>
                <a:lnTo>
                  <a:pt x="1420514" y="989333"/>
                </a:lnTo>
                <a:lnTo>
                  <a:pt x="1416809" y="1002831"/>
                </a:lnTo>
                <a:lnTo>
                  <a:pt x="1412310" y="1016329"/>
                </a:lnTo>
                <a:lnTo>
                  <a:pt x="1407812" y="1029298"/>
                </a:lnTo>
                <a:lnTo>
                  <a:pt x="1402784" y="1042267"/>
                </a:lnTo>
                <a:lnTo>
                  <a:pt x="1397756" y="1055235"/>
                </a:lnTo>
                <a:lnTo>
                  <a:pt x="1392463" y="1067940"/>
                </a:lnTo>
                <a:lnTo>
                  <a:pt x="1386641" y="1080644"/>
                </a:lnTo>
                <a:lnTo>
                  <a:pt x="1380555" y="1093348"/>
                </a:lnTo>
                <a:lnTo>
                  <a:pt x="1374733" y="1105787"/>
                </a:lnTo>
                <a:lnTo>
                  <a:pt x="1367853" y="1117697"/>
                </a:lnTo>
                <a:lnTo>
                  <a:pt x="1361237" y="1129872"/>
                </a:lnTo>
                <a:lnTo>
                  <a:pt x="1354357" y="1141518"/>
                </a:lnTo>
                <a:lnTo>
                  <a:pt x="1346948" y="1153163"/>
                </a:lnTo>
                <a:lnTo>
                  <a:pt x="1339538" y="1164808"/>
                </a:lnTo>
                <a:lnTo>
                  <a:pt x="1331864" y="1176189"/>
                </a:lnTo>
                <a:lnTo>
                  <a:pt x="1323925" y="1187305"/>
                </a:lnTo>
                <a:lnTo>
                  <a:pt x="1315722" y="1198157"/>
                </a:lnTo>
                <a:lnTo>
                  <a:pt x="1307254" y="1209008"/>
                </a:lnTo>
                <a:lnTo>
                  <a:pt x="1298521" y="1219595"/>
                </a:lnTo>
                <a:lnTo>
                  <a:pt x="1289788" y="1229917"/>
                </a:lnTo>
                <a:lnTo>
                  <a:pt x="1280526" y="1239974"/>
                </a:lnTo>
                <a:lnTo>
                  <a:pt x="1271264" y="1250296"/>
                </a:lnTo>
                <a:lnTo>
                  <a:pt x="1261738" y="1260089"/>
                </a:lnTo>
                <a:lnTo>
                  <a:pt x="1251947" y="1269617"/>
                </a:lnTo>
                <a:lnTo>
                  <a:pt x="1241891" y="1279145"/>
                </a:lnTo>
                <a:lnTo>
                  <a:pt x="1231835" y="1288144"/>
                </a:lnTo>
                <a:lnTo>
                  <a:pt x="1221515" y="1297143"/>
                </a:lnTo>
                <a:lnTo>
                  <a:pt x="1210930" y="1305612"/>
                </a:lnTo>
                <a:lnTo>
                  <a:pt x="1200080" y="1314346"/>
                </a:lnTo>
                <a:lnTo>
                  <a:pt x="1189230" y="1322551"/>
                </a:lnTo>
                <a:lnTo>
                  <a:pt x="1178116" y="1330491"/>
                </a:lnTo>
                <a:lnTo>
                  <a:pt x="1166737" y="1338431"/>
                </a:lnTo>
                <a:lnTo>
                  <a:pt x="1155358" y="1345842"/>
                </a:lnTo>
                <a:lnTo>
                  <a:pt x="1143715" y="1353253"/>
                </a:lnTo>
                <a:lnTo>
                  <a:pt x="1132071" y="1360134"/>
                </a:lnTo>
                <a:lnTo>
                  <a:pt x="1119898" y="1366751"/>
                </a:lnTo>
                <a:lnTo>
                  <a:pt x="1107990" y="1373368"/>
                </a:lnTo>
                <a:lnTo>
                  <a:pt x="1095553" y="1379720"/>
                </a:lnTo>
                <a:lnTo>
                  <a:pt x="1083115" y="1385542"/>
                </a:lnTo>
                <a:lnTo>
                  <a:pt x="1070413" y="1391630"/>
                </a:lnTo>
                <a:lnTo>
                  <a:pt x="1057711" y="1396923"/>
                </a:lnTo>
                <a:lnTo>
                  <a:pt x="1044744" y="1401952"/>
                </a:lnTo>
                <a:lnTo>
                  <a:pt x="1031778" y="1406981"/>
                </a:lnTo>
                <a:lnTo>
                  <a:pt x="1018546" y="1411480"/>
                </a:lnTo>
                <a:lnTo>
                  <a:pt x="1005315" y="1415979"/>
                </a:lnTo>
                <a:lnTo>
                  <a:pt x="991819" y="1419949"/>
                </a:lnTo>
                <a:lnTo>
                  <a:pt x="978323" y="1423655"/>
                </a:lnTo>
                <a:lnTo>
                  <a:pt x="964563" y="1427095"/>
                </a:lnTo>
                <a:lnTo>
                  <a:pt x="950802" y="1430271"/>
                </a:lnTo>
                <a:lnTo>
                  <a:pt x="936777" y="1433183"/>
                </a:lnTo>
                <a:lnTo>
                  <a:pt x="922752" y="1435565"/>
                </a:lnTo>
                <a:lnTo>
                  <a:pt x="908991" y="1437947"/>
                </a:lnTo>
                <a:lnTo>
                  <a:pt x="894701" y="1439799"/>
                </a:lnTo>
                <a:lnTo>
                  <a:pt x="880147" y="1441387"/>
                </a:lnTo>
                <a:lnTo>
                  <a:pt x="865857" y="1442446"/>
                </a:lnTo>
                <a:lnTo>
                  <a:pt x="866122" y="1636713"/>
                </a:lnTo>
                <a:lnTo>
                  <a:pt x="773767" y="1636713"/>
                </a:lnTo>
                <a:lnTo>
                  <a:pt x="773238" y="1442975"/>
                </a:lnTo>
                <a:lnTo>
                  <a:pt x="759213" y="1441652"/>
                </a:lnTo>
                <a:lnTo>
                  <a:pt x="744394" y="1440064"/>
                </a:lnTo>
                <a:lnTo>
                  <a:pt x="730368" y="1438211"/>
                </a:lnTo>
                <a:lnTo>
                  <a:pt x="716343" y="1435829"/>
                </a:lnTo>
                <a:lnTo>
                  <a:pt x="702318" y="1433447"/>
                </a:lnTo>
                <a:lnTo>
                  <a:pt x="688558" y="1430801"/>
                </a:lnTo>
                <a:lnTo>
                  <a:pt x="674532" y="1427625"/>
                </a:lnTo>
                <a:lnTo>
                  <a:pt x="660772" y="1424184"/>
                </a:lnTo>
                <a:lnTo>
                  <a:pt x="647276" y="1420743"/>
                </a:lnTo>
                <a:lnTo>
                  <a:pt x="634045" y="1416509"/>
                </a:lnTo>
                <a:lnTo>
                  <a:pt x="620284" y="1412274"/>
                </a:lnTo>
                <a:lnTo>
                  <a:pt x="607317" y="1407775"/>
                </a:lnTo>
                <a:lnTo>
                  <a:pt x="594351" y="1403010"/>
                </a:lnTo>
                <a:lnTo>
                  <a:pt x="581384" y="1397982"/>
                </a:lnTo>
                <a:lnTo>
                  <a:pt x="568682" y="1392159"/>
                </a:lnTo>
                <a:lnTo>
                  <a:pt x="555980" y="1386866"/>
                </a:lnTo>
                <a:lnTo>
                  <a:pt x="543278" y="1380778"/>
                </a:lnTo>
                <a:lnTo>
                  <a:pt x="531105" y="1374426"/>
                </a:lnTo>
                <a:lnTo>
                  <a:pt x="518932" y="1368074"/>
                </a:lnTo>
                <a:lnTo>
                  <a:pt x="507024" y="1361193"/>
                </a:lnTo>
                <a:lnTo>
                  <a:pt x="495116" y="1354047"/>
                </a:lnTo>
                <a:lnTo>
                  <a:pt x="483472" y="1347165"/>
                </a:lnTo>
                <a:lnTo>
                  <a:pt x="472093" y="1339490"/>
                </a:lnTo>
                <a:lnTo>
                  <a:pt x="460714" y="1332079"/>
                </a:lnTo>
                <a:lnTo>
                  <a:pt x="449600" y="1323874"/>
                </a:lnTo>
                <a:lnTo>
                  <a:pt x="438486" y="1315405"/>
                </a:lnTo>
                <a:lnTo>
                  <a:pt x="427636" y="1307200"/>
                </a:lnTo>
                <a:lnTo>
                  <a:pt x="417316" y="1298731"/>
                </a:lnTo>
                <a:lnTo>
                  <a:pt x="406731" y="1289467"/>
                </a:lnTo>
                <a:lnTo>
                  <a:pt x="396675" y="1280733"/>
                </a:lnTo>
                <a:lnTo>
                  <a:pt x="386619" y="1271205"/>
                </a:lnTo>
                <a:lnTo>
                  <a:pt x="376828" y="1261677"/>
                </a:lnTo>
                <a:lnTo>
                  <a:pt x="367301" y="1251884"/>
                </a:lnTo>
                <a:lnTo>
                  <a:pt x="357775" y="1242092"/>
                </a:lnTo>
                <a:lnTo>
                  <a:pt x="348513" y="1231770"/>
                </a:lnTo>
                <a:lnTo>
                  <a:pt x="339515" y="1221448"/>
                </a:lnTo>
                <a:lnTo>
                  <a:pt x="331047" y="1210861"/>
                </a:lnTo>
                <a:lnTo>
                  <a:pt x="322579" y="1200274"/>
                </a:lnTo>
                <a:lnTo>
                  <a:pt x="314376" y="1189158"/>
                </a:lnTo>
                <a:lnTo>
                  <a:pt x="306437" y="1178042"/>
                </a:lnTo>
                <a:lnTo>
                  <a:pt x="298498" y="1166926"/>
                </a:lnTo>
                <a:lnTo>
                  <a:pt x="290824" y="1155545"/>
                </a:lnTo>
                <a:lnTo>
                  <a:pt x="283679" y="1143900"/>
                </a:lnTo>
                <a:lnTo>
                  <a:pt x="276534" y="1131989"/>
                </a:lnTo>
                <a:lnTo>
                  <a:pt x="269919" y="1120079"/>
                </a:lnTo>
                <a:lnTo>
                  <a:pt x="263303" y="1107640"/>
                </a:lnTo>
                <a:lnTo>
                  <a:pt x="256952" y="1095730"/>
                </a:lnTo>
                <a:lnTo>
                  <a:pt x="250866" y="1083026"/>
                </a:lnTo>
                <a:lnTo>
                  <a:pt x="245309" y="1070322"/>
                </a:lnTo>
                <a:lnTo>
                  <a:pt x="239751" y="1057617"/>
                </a:lnTo>
                <a:lnTo>
                  <a:pt x="234724" y="1044913"/>
                </a:lnTo>
                <a:lnTo>
                  <a:pt x="229696" y="1031680"/>
                </a:lnTo>
                <a:lnTo>
                  <a:pt x="225197" y="1018711"/>
                </a:lnTo>
                <a:lnTo>
                  <a:pt x="220698" y="1005213"/>
                </a:lnTo>
                <a:lnTo>
                  <a:pt x="216729" y="991715"/>
                </a:lnTo>
                <a:lnTo>
                  <a:pt x="213024" y="978481"/>
                </a:lnTo>
                <a:lnTo>
                  <a:pt x="209849" y="964719"/>
                </a:lnTo>
                <a:lnTo>
                  <a:pt x="206673" y="950691"/>
                </a:lnTo>
                <a:lnTo>
                  <a:pt x="203762" y="936928"/>
                </a:lnTo>
                <a:lnTo>
                  <a:pt x="201116" y="922901"/>
                </a:lnTo>
                <a:lnTo>
                  <a:pt x="198999" y="908609"/>
                </a:lnTo>
                <a:lnTo>
                  <a:pt x="197147" y="894317"/>
                </a:lnTo>
                <a:lnTo>
                  <a:pt x="195559" y="880025"/>
                </a:lnTo>
                <a:lnTo>
                  <a:pt x="194236" y="865997"/>
                </a:lnTo>
                <a:lnTo>
                  <a:pt x="265" y="866262"/>
                </a:lnTo>
                <a:lnTo>
                  <a:pt x="0" y="773628"/>
                </a:lnTo>
                <a:lnTo>
                  <a:pt x="193971" y="773363"/>
                </a:lnTo>
                <a:lnTo>
                  <a:pt x="195294" y="758806"/>
                </a:lnTo>
                <a:lnTo>
                  <a:pt x="196882" y="744514"/>
                </a:lnTo>
                <a:lnTo>
                  <a:pt x="198734" y="730222"/>
                </a:lnTo>
                <a:lnTo>
                  <a:pt x="200851" y="715930"/>
                </a:lnTo>
                <a:lnTo>
                  <a:pt x="202968" y="702167"/>
                </a:lnTo>
                <a:lnTo>
                  <a:pt x="205879" y="688140"/>
                </a:lnTo>
                <a:lnTo>
                  <a:pt x="209055" y="674377"/>
                </a:lnTo>
                <a:lnTo>
                  <a:pt x="212495" y="660614"/>
                </a:lnTo>
                <a:lnTo>
                  <a:pt x="216200" y="647116"/>
                </a:lnTo>
                <a:lnTo>
                  <a:pt x="220169" y="633618"/>
                </a:lnTo>
                <a:lnTo>
                  <a:pt x="224403" y="620384"/>
                </a:lnTo>
                <a:lnTo>
                  <a:pt x="229166" y="606886"/>
                </a:lnTo>
                <a:lnTo>
                  <a:pt x="233930" y="593917"/>
                </a:lnTo>
                <a:lnTo>
                  <a:pt x="238958" y="580949"/>
                </a:lnTo>
                <a:lnTo>
                  <a:pt x="244250" y="568244"/>
                </a:lnTo>
                <a:lnTo>
                  <a:pt x="250072" y="555540"/>
                </a:lnTo>
                <a:lnTo>
                  <a:pt x="255894" y="543366"/>
                </a:lnTo>
                <a:lnTo>
                  <a:pt x="262245" y="530926"/>
                </a:lnTo>
                <a:lnTo>
                  <a:pt x="268596" y="519016"/>
                </a:lnTo>
                <a:lnTo>
                  <a:pt x="275211" y="506841"/>
                </a:lnTo>
                <a:lnTo>
                  <a:pt x="282356" y="494931"/>
                </a:lnTo>
                <a:lnTo>
                  <a:pt x="289501" y="483021"/>
                </a:lnTo>
                <a:lnTo>
                  <a:pt x="297175" y="471640"/>
                </a:lnTo>
                <a:lnTo>
                  <a:pt x="304849" y="460260"/>
                </a:lnTo>
                <a:lnTo>
                  <a:pt x="312788" y="449143"/>
                </a:lnTo>
                <a:lnTo>
                  <a:pt x="320992" y="438292"/>
                </a:lnTo>
                <a:lnTo>
                  <a:pt x="329460" y="427705"/>
                </a:lnTo>
                <a:lnTo>
                  <a:pt x="337928" y="416854"/>
                </a:lnTo>
                <a:lnTo>
                  <a:pt x="346925" y="406532"/>
                </a:lnTo>
                <a:lnTo>
                  <a:pt x="356187" y="396210"/>
                </a:lnTo>
                <a:lnTo>
                  <a:pt x="365713" y="386417"/>
                </a:lnTo>
                <a:lnTo>
                  <a:pt x="375240" y="376624"/>
                </a:lnTo>
                <a:lnTo>
                  <a:pt x="385031" y="367096"/>
                </a:lnTo>
                <a:lnTo>
                  <a:pt x="394822" y="357568"/>
                </a:lnTo>
                <a:lnTo>
                  <a:pt x="404878" y="348305"/>
                </a:lnTo>
                <a:lnTo>
                  <a:pt x="415463" y="339570"/>
                </a:lnTo>
                <a:lnTo>
                  <a:pt x="425784" y="330572"/>
                </a:lnTo>
                <a:lnTo>
                  <a:pt x="436633" y="322367"/>
                </a:lnTo>
                <a:lnTo>
                  <a:pt x="447218" y="314162"/>
                </a:lnTo>
                <a:lnTo>
                  <a:pt x="458333" y="305957"/>
                </a:lnTo>
                <a:lnTo>
                  <a:pt x="469712" y="298282"/>
                </a:lnTo>
                <a:lnTo>
                  <a:pt x="481355" y="290871"/>
                </a:lnTo>
                <a:lnTo>
                  <a:pt x="492999" y="283461"/>
                </a:lnTo>
                <a:lnTo>
                  <a:pt x="504642" y="276579"/>
                </a:lnTo>
                <a:lnTo>
                  <a:pt x="516815" y="269433"/>
                </a:lnTo>
                <a:lnTo>
                  <a:pt x="528988" y="263081"/>
                </a:lnTo>
                <a:lnTo>
                  <a:pt x="541161" y="256729"/>
                </a:lnTo>
                <a:lnTo>
                  <a:pt x="553863" y="250906"/>
                </a:lnTo>
                <a:lnTo>
                  <a:pt x="566036" y="245084"/>
                </a:lnTo>
                <a:lnTo>
                  <a:pt x="579267" y="239790"/>
                </a:lnTo>
                <a:lnTo>
                  <a:pt x="591704" y="234761"/>
                </a:lnTo>
                <a:lnTo>
                  <a:pt x="605200" y="229468"/>
                </a:lnTo>
                <a:lnTo>
                  <a:pt x="618167" y="224969"/>
                </a:lnTo>
                <a:lnTo>
                  <a:pt x="631398" y="220734"/>
                </a:lnTo>
                <a:lnTo>
                  <a:pt x="644630" y="216499"/>
                </a:lnTo>
                <a:lnTo>
                  <a:pt x="658390" y="212794"/>
                </a:lnTo>
                <a:lnTo>
                  <a:pt x="671886" y="209353"/>
                </a:lnTo>
                <a:lnTo>
                  <a:pt x="685911" y="206177"/>
                </a:lnTo>
                <a:lnTo>
                  <a:pt x="699936" y="203266"/>
                </a:lnTo>
                <a:lnTo>
                  <a:pt x="713697" y="200884"/>
                </a:lnTo>
                <a:lnTo>
                  <a:pt x="727987" y="198502"/>
                </a:lnTo>
                <a:lnTo>
                  <a:pt x="742277" y="196649"/>
                </a:lnTo>
                <a:lnTo>
                  <a:pt x="756566" y="195061"/>
                </a:lnTo>
                <a:lnTo>
                  <a:pt x="770856" y="193738"/>
                </a:lnTo>
                <a:lnTo>
                  <a:pt x="7705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00301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9480376" y="908720"/>
            <a:ext cx="1454333" cy="1602378"/>
            <a:chOff x="7855493" y="2968099"/>
            <a:chExt cx="1454333" cy="1602378"/>
          </a:xfrm>
        </p:grpSpPr>
        <p:sp>
          <p:nvSpPr>
            <p:cNvPr id="58" name="矩形 57"/>
            <p:cNvSpPr/>
            <p:nvPr/>
          </p:nvSpPr>
          <p:spPr>
            <a:xfrm rot="21215874">
              <a:off x="7855493" y="2968099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855494" y="2968100"/>
              <a:ext cx="1454332" cy="16023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915978" y="3028966"/>
              <a:ext cx="1333364" cy="148064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586" r="-7226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实施过程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工作一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工作二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480376" y="2636912"/>
            <a:ext cx="1728192" cy="567838"/>
          </a:xfrm>
          <a:prstGeom prst="rect">
            <a:avLst/>
          </a:prstGeom>
          <a:noFill/>
        </p:spPr>
        <p:txBody>
          <a:bodyPr wrap="square" lIns="90000" tIns="46800" rIns="9000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zh-CN" altLang="en-US" sz="2000" smtClean="0">
                <a:cs typeface="+mn-ea"/>
                <a:sym typeface="+mn-lt"/>
              </a:rPr>
              <a:t>课后延伸作业</a:t>
            </a:r>
            <a:endParaRPr lang="zh-CN" altLang="en-US" sz="2000">
              <a:cs typeface="+mn-ea"/>
              <a:sym typeface="+mn-lt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2096814" y="2872631"/>
            <a:ext cx="6515100" cy="0"/>
          </a:xfrm>
          <a:prstGeom prst="line">
            <a:avLst/>
          </a:prstGeom>
          <a:ln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流程图: 显示 90"/>
          <p:cNvSpPr/>
          <p:nvPr/>
        </p:nvSpPr>
        <p:spPr>
          <a:xfrm>
            <a:off x="1974577" y="2191595"/>
            <a:ext cx="742950" cy="682625"/>
          </a:xfrm>
          <a:prstGeom prst="flowChartDisplay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流程图: 显示 91"/>
          <p:cNvSpPr/>
          <p:nvPr/>
        </p:nvSpPr>
        <p:spPr>
          <a:xfrm>
            <a:off x="2079352" y="2115395"/>
            <a:ext cx="742950" cy="682625"/>
          </a:xfrm>
          <a:prstGeom prst="flowChartDisplay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16000" anchor="ctr"/>
          <a:lstStyle/>
          <a:p>
            <a:pPr algn="ctr">
              <a:defRPr/>
            </a:pPr>
            <a:r>
              <a:rPr lang="en-US" altLang="zh-CN" sz="4400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lang="zh-CN" altLang="en-US" sz="4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096814" y="4275981"/>
            <a:ext cx="6515100" cy="0"/>
          </a:xfrm>
          <a:prstGeom prst="line">
            <a:avLst/>
          </a:prstGeom>
          <a:ln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流程图: 显示 93"/>
          <p:cNvSpPr/>
          <p:nvPr/>
        </p:nvSpPr>
        <p:spPr>
          <a:xfrm>
            <a:off x="1974577" y="3594945"/>
            <a:ext cx="742950" cy="682625"/>
          </a:xfrm>
          <a:prstGeom prst="flowChartDisplay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流程图: 显示 94"/>
          <p:cNvSpPr/>
          <p:nvPr/>
        </p:nvSpPr>
        <p:spPr>
          <a:xfrm>
            <a:off x="2079352" y="3518745"/>
            <a:ext cx="742950" cy="682625"/>
          </a:xfrm>
          <a:prstGeom prst="flowChartDisplay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16000" anchor="ctr"/>
          <a:lstStyle/>
          <a:p>
            <a:pPr algn="ctr">
              <a:defRPr/>
            </a:pPr>
            <a:r>
              <a:rPr lang="en-US" altLang="zh-CN" sz="4400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  <a:endParaRPr lang="zh-CN" altLang="en-US" sz="4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096814" y="5679331"/>
            <a:ext cx="6515100" cy="0"/>
          </a:xfrm>
          <a:prstGeom prst="line">
            <a:avLst/>
          </a:prstGeom>
          <a:ln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流程图: 显示 96"/>
          <p:cNvSpPr/>
          <p:nvPr/>
        </p:nvSpPr>
        <p:spPr>
          <a:xfrm>
            <a:off x="1974577" y="4998295"/>
            <a:ext cx="742950" cy="682625"/>
          </a:xfrm>
          <a:prstGeom prst="flowChartDisplay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流程图: 显示 97"/>
          <p:cNvSpPr/>
          <p:nvPr/>
        </p:nvSpPr>
        <p:spPr>
          <a:xfrm>
            <a:off x="2079352" y="4922095"/>
            <a:ext cx="742950" cy="682625"/>
          </a:xfrm>
          <a:prstGeom prst="flowChartDisplay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16000" anchor="ctr"/>
          <a:lstStyle/>
          <a:p>
            <a:pPr algn="ctr">
              <a:defRPr/>
            </a:pPr>
            <a:r>
              <a:rPr lang="en-US" altLang="zh-CN" sz="4400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  <a:endParaRPr lang="zh-CN" altLang="en-US" sz="4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735960" y="2060848"/>
            <a:ext cx="2304256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一年级拼图作业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7648" y="2204864"/>
            <a:ext cx="1584176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基础作业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735960" y="2492896"/>
            <a:ext cx="2304256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二年级七巧板拼图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087888" y="2204864"/>
            <a:ext cx="792088" cy="49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例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</a:t>
            </a:r>
            <a:endParaRPr lang="en-US" altLang="zh-CN" sz="24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927648" y="3645024"/>
            <a:ext cx="1867565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拓展性作业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927648" y="5013176"/>
            <a:ext cx="1584176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特色作业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735960" y="3508324"/>
            <a:ext cx="3456384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四、五年级收集数学家的故事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087888" y="3645024"/>
            <a:ext cx="792088" cy="49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例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</a:t>
            </a:r>
            <a:endParaRPr lang="en-US" altLang="zh-CN" sz="24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087888" y="5085184"/>
            <a:ext cx="792088" cy="49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例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：</a:t>
            </a:r>
            <a:endParaRPr lang="en-US" altLang="zh-CN" sz="24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769868" y="5161384"/>
            <a:ext cx="3456384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五、六年级数学小报、数学日记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904312" y="3501008"/>
            <a:ext cx="2304256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做数学猜谜的作业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735960" y="3933056"/>
            <a:ext cx="3384376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语文：重视“单元小结”作业</a:t>
            </a:r>
            <a:endParaRPr lang="en-US" altLang="zh-CN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0017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568433"/>
            <a:ext cx="1271464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472" y="568433"/>
            <a:ext cx="72008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0796" y="772083"/>
            <a:ext cx="78700" cy="30040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420" y="611977"/>
            <a:ext cx="3687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mtClean="0">
                <a:cs typeface="+mn-ea"/>
                <a:sym typeface="+mn-lt"/>
              </a:rPr>
              <a:t>课题研究成果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167136" y="1925142"/>
            <a:ext cx="515937" cy="5159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371210" y="5644653"/>
            <a:ext cx="514350" cy="5143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Rectangle 62"/>
          <p:cNvSpPr>
            <a:spLocks noChangeArrowheads="1"/>
          </p:cNvSpPr>
          <p:nvPr/>
        </p:nvSpPr>
        <p:spPr bwMode="auto">
          <a:xfrm>
            <a:off x="1271464" y="2708920"/>
            <a:ext cx="2376264" cy="50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3200" smtClean="0">
                <a:solidFill>
                  <a:srgbClr val="21A3D0"/>
                </a:solidFill>
                <a:cs typeface="+mn-ea"/>
                <a:sym typeface="+mn-lt"/>
              </a:rPr>
              <a:t>理论成果</a:t>
            </a:r>
            <a:endParaRPr lang="zh-CN" altLang="en-US" sz="32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4535686" y="2629991"/>
            <a:ext cx="1908175" cy="2855912"/>
          </a:xfrm>
          <a:custGeom>
            <a:avLst/>
            <a:gdLst>
              <a:gd name="connsiteX0" fmla="*/ 1265321 w 1906929"/>
              <a:gd name="connsiteY0" fmla="*/ 445512 h 2868483"/>
              <a:gd name="connsiteX1" fmla="*/ 1007156 w 1906929"/>
              <a:gd name="connsiteY1" fmla="*/ 703677 h 2868483"/>
              <a:gd name="connsiteX2" fmla="*/ 1265321 w 1906929"/>
              <a:gd name="connsiteY2" fmla="*/ 961842 h 2868483"/>
              <a:gd name="connsiteX3" fmla="*/ 1523486 w 1906929"/>
              <a:gd name="connsiteY3" fmla="*/ 703677 h 2868483"/>
              <a:gd name="connsiteX4" fmla="*/ 1265321 w 1906929"/>
              <a:gd name="connsiteY4" fmla="*/ 445512 h 2868483"/>
              <a:gd name="connsiteX5" fmla="*/ 1182626 w 1906929"/>
              <a:gd name="connsiteY5" fmla="*/ 0 h 2868483"/>
              <a:gd name="connsiteX6" fmla="*/ 1292282 w 1906929"/>
              <a:gd name="connsiteY6" fmla="*/ 10950 h 2868483"/>
              <a:gd name="connsiteX7" fmla="*/ 1364655 w 1906929"/>
              <a:gd name="connsiteY7" fmla="*/ 28471 h 2868483"/>
              <a:gd name="connsiteX8" fmla="*/ 1704587 w 1906929"/>
              <a:gd name="connsiteY8" fmla="*/ 208061 h 2868483"/>
              <a:gd name="connsiteX9" fmla="*/ 1880036 w 1906929"/>
              <a:gd name="connsiteY9" fmla="*/ 891376 h 2868483"/>
              <a:gd name="connsiteX10" fmla="*/ 1682656 w 1906929"/>
              <a:gd name="connsiteY10" fmla="*/ 1202372 h 2868483"/>
              <a:gd name="connsiteX11" fmla="*/ 1344917 w 1906929"/>
              <a:gd name="connsiteY11" fmla="*/ 1447665 h 2868483"/>
              <a:gd name="connsiteX12" fmla="*/ 1002791 w 1906929"/>
              <a:gd name="connsiteY12" fmla="*/ 1793703 h 2868483"/>
              <a:gd name="connsiteX13" fmla="*/ 926032 w 1906929"/>
              <a:gd name="connsiteY13" fmla="*/ 2054327 h 2868483"/>
              <a:gd name="connsiteX14" fmla="*/ 1276930 w 1906929"/>
              <a:gd name="connsiteY14" fmla="*/ 2744213 h 2868483"/>
              <a:gd name="connsiteX15" fmla="*/ 1432641 w 1906929"/>
              <a:gd name="connsiteY15" fmla="*/ 2818677 h 2868483"/>
              <a:gd name="connsiteX16" fmla="*/ 1594931 w 1906929"/>
              <a:gd name="connsiteY16" fmla="*/ 2853718 h 2868483"/>
              <a:gd name="connsiteX17" fmla="*/ 1597125 w 1906929"/>
              <a:gd name="connsiteY17" fmla="*/ 2858099 h 2868483"/>
              <a:gd name="connsiteX18" fmla="*/ 1149730 w 1906929"/>
              <a:gd name="connsiteY18" fmla="*/ 2836197 h 2868483"/>
              <a:gd name="connsiteX19" fmla="*/ 213270 w 1906929"/>
              <a:gd name="connsiteY19" fmla="*/ 2168213 h 2868483"/>
              <a:gd name="connsiteX20" fmla="*/ 156250 w 1906929"/>
              <a:gd name="connsiteY20" fmla="*/ 2067467 h 2868483"/>
              <a:gd name="connsiteX21" fmla="*/ 132125 w 1906929"/>
              <a:gd name="connsiteY21" fmla="*/ 803772 h 2868483"/>
              <a:gd name="connsiteX22" fmla="*/ 787866 w 1906929"/>
              <a:gd name="connsiteY22" fmla="*/ 113886 h 2868483"/>
              <a:gd name="connsiteX23" fmla="*/ 1059812 w 1906929"/>
              <a:gd name="connsiteY23" fmla="*/ 10950 h 2868483"/>
              <a:gd name="connsiteX24" fmla="*/ 1182626 w 1906929"/>
              <a:gd name="connsiteY24" fmla="*/ 0 h 2868483"/>
              <a:gd name="connsiteX0" fmla="*/ 1265321 w 1906929"/>
              <a:gd name="connsiteY0" fmla="*/ 445512 h 2868483"/>
              <a:gd name="connsiteX1" fmla="*/ 1007156 w 1906929"/>
              <a:gd name="connsiteY1" fmla="*/ 703677 h 2868483"/>
              <a:gd name="connsiteX2" fmla="*/ 1265321 w 1906929"/>
              <a:gd name="connsiteY2" fmla="*/ 961842 h 2868483"/>
              <a:gd name="connsiteX3" fmla="*/ 1523486 w 1906929"/>
              <a:gd name="connsiteY3" fmla="*/ 703677 h 2868483"/>
              <a:gd name="connsiteX4" fmla="*/ 1265321 w 1906929"/>
              <a:gd name="connsiteY4" fmla="*/ 445512 h 2868483"/>
              <a:gd name="connsiteX5" fmla="*/ 1182626 w 1906929"/>
              <a:gd name="connsiteY5" fmla="*/ 0 h 2868483"/>
              <a:gd name="connsiteX6" fmla="*/ 1364655 w 1906929"/>
              <a:gd name="connsiteY6" fmla="*/ 28471 h 2868483"/>
              <a:gd name="connsiteX7" fmla="*/ 1704587 w 1906929"/>
              <a:gd name="connsiteY7" fmla="*/ 208061 h 2868483"/>
              <a:gd name="connsiteX8" fmla="*/ 1880036 w 1906929"/>
              <a:gd name="connsiteY8" fmla="*/ 891376 h 2868483"/>
              <a:gd name="connsiteX9" fmla="*/ 1682656 w 1906929"/>
              <a:gd name="connsiteY9" fmla="*/ 1202372 h 2868483"/>
              <a:gd name="connsiteX10" fmla="*/ 1344917 w 1906929"/>
              <a:gd name="connsiteY10" fmla="*/ 1447665 h 2868483"/>
              <a:gd name="connsiteX11" fmla="*/ 1002791 w 1906929"/>
              <a:gd name="connsiteY11" fmla="*/ 1793703 h 2868483"/>
              <a:gd name="connsiteX12" fmla="*/ 926032 w 1906929"/>
              <a:gd name="connsiteY12" fmla="*/ 2054327 h 2868483"/>
              <a:gd name="connsiteX13" fmla="*/ 1276930 w 1906929"/>
              <a:gd name="connsiteY13" fmla="*/ 2744213 h 2868483"/>
              <a:gd name="connsiteX14" fmla="*/ 1432641 w 1906929"/>
              <a:gd name="connsiteY14" fmla="*/ 2818677 h 2868483"/>
              <a:gd name="connsiteX15" fmla="*/ 1594931 w 1906929"/>
              <a:gd name="connsiteY15" fmla="*/ 2853718 h 2868483"/>
              <a:gd name="connsiteX16" fmla="*/ 1597125 w 1906929"/>
              <a:gd name="connsiteY16" fmla="*/ 2858099 h 2868483"/>
              <a:gd name="connsiteX17" fmla="*/ 1149730 w 1906929"/>
              <a:gd name="connsiteY17" fmla="*/ 2836197 h 2868483"/>
              <a:gd name="connsiteX18" fmla="*/ 213270 w 1906929"/>
              <a:gd name="connsiteY18" fmla="*/ 2168213 h 2868483"/>
              <a:gd name="connsiteX19" fmla="*/ 156250 w 1906929"/>
              <a:gd name="connsiteY19" fmla="*/ 2067467 h 2868483"/>
              <a:gd name="connsiteX20" fmla="*/ 132125 w 1906929"/>
              <a:gd name="connsiteY20" fmla="*/ 803772 h 2868483"/>
              <a:gd name="connsiteX21" fmla="*/ 787866 w 1906929"/>
              <a:gd name="connsiteY21" fmla="*/ 113886 h 2868483"/>
              <a:gd name="connsiteX22" fmla="*/ 1059812 w 1906929"/>
              <a:gd name="connsiteY22" fmla="*/ 10950 h 2868483"/>
              <a:gd name="connsiteX23" fmla="*/ 1182626 w 1906929"/>
              <a:gd name="connsiteY23" fmla="*/ 0 h 2868483"/>
              <a:gd name="connsiteX0" fmla="*/ 1265321 w 1906929"/>
              <a:gd name="connsiteY0" fmla="*/ 445512 h 2868483"/>
              <a:gd name="connsiteX1" fmla="*/ 1007156 w 1906929"/>
              <a:gd name="connsiteY1" fmla="*/ 703677 h 2868483"/>
              <a:gd name="connsiteX2" fmla="*/ 1265321 w 1906929"/>
              <a:gd name="connsiteY2" fmla="*/ 961842 h 2868483"/>
              <a:gd name="connsiteX3" fmla="*/ 1523486 w 1906929"/>
              <a:gd name="connsiteY3" fmla="*/ 703677 h 2868483"/>
              <a:gd name="connsiteX4" fmla="*/ 1265321 w 1906929"/>
              <a:gd name="connsiteY4" fmla="*/ 445512 h 2868483"/>
              <a:gd name="connsiteX5" fmla="*/ 1182626 w 1906929"/>
              <a:gd name="connsiteY5" fmla="*/ 0 h 2868483"/>
              <a:gd name="connsiteX6" fmla="*/ 1364655 w 1906929"/>
              <a:gd name="connsiteY6" fmla="*/ 28471 h 2868483"/>
              <a:gd name="connsiteX7" fmla="*/ 1704587 w 1906929"/>
              <a:gd name="connsiteY7" fmla="*/ 208061 h 2868483"/>
              <a:gd name="connsiteX8" fmla="*/ 1880036 w 1906929"/>
              <a:gd name="connsiteY8" fmla="*/ 891376 h 2868483"/>
              <a:gd name="connsiteX9" fmla="*/ 1682656 w 1906929"/>
              <a:gd name="connsiteY9" fmla="*/ 1202372 h 2868483"/>
              <a:gd name="connsiteX10" fmla="*/ 1344917 w 1906929"/>
              <a:gd name="connsiteY10" fmla="*/ 1447665 h 2868483"/>
              <a:gd name="connsiteX11" fmla="*/ 1002791 w 1906929"/>
              <a:gd name="connsiteY11" fmla="*/ 1793703 h 2868483"/>
              <a:gd name="connsiteX12" fmla="*/ 926032 w 1906929"/>
              <a:gd name="connsiteY12" fmla="*/ 2054327 h 2868483"/>
              <a:gd name="connsiteX13" fmla="*/ 1276930 w 1906929"/>
              <a:gd name="connsiteY13" fmla="*/ 2744213 h 2868483"/>
              <a:gd name="connsiteX14" fmla="*/ 1432641 w 1906929"/>
              <a:gd name="connsiteY14" fmla="*/ 2818677 h 2868483"/>
              <a:gd name="connsiteX15" fmla="*/ 1594931 w 1906929"/>
              <a:gd name="connsiteY15" fmla="*/ 2853718 h 2868483"/>
              <a:gd name="connsiteX16" fmla="*/ 1597125 w 1906929"/>
              <a:gd name="connsiteY16" fmla="*/ 2858099 h 2868483"/>
              <a:gd name="connsiteX17" fmla="*/ 1149730 w 1906929"/>
              <a:gd name="connsiteY17" fmla="*/ 2836197 h 2868483"/>
              <a:gd name="connsiteX18" fmla="*/ 213270 w 1906929"/>
              <a:gd name="connsiteY18" fmla="*/ 2168213 h 2868483"/>
              <a:gd name="connsiteX19" fmla="*/ 156250 w 1906929"/>
              <a:gd name="connsiteY19" fmla="*/ 2067467 h 2868483"/>
              <a:gd name="connsiteX20" fmla="*/ 132125 w 1906929"/>
              <a:gd name="connsiteY20" fmla="*/ 803772 h 2868483"/>
              <a:gd name="connsiteX21" fmla="*/ 787866 w 1906929"/>
              <a:gd name="connsiteY21" fmla="*/ 113886 h 2868483"/>
              <a:gd name="connsiteX22" fmla="*/ 1059812 w 1906929"/>
              <a:gd name="connsiteY22" fmla="*/ 10950 h 2868483"/>
              <a:gd name="connsiteX23" fmla="*/ 1182626 w 1906929"/>
              <a:gd name="connsiteY23" fmla="*/ 0 h 2868483"/>
              <a:gd name="connsiteX0" fmla="*/ 1265321 w 1906929"/>
              <a:gd name="connsiteY0" fmla="*/ 444012 h 2866983"/>
              <a:gd name="connsiteX1" fmla="*/ 1007156 w 1906929"/>
              <a:gd name="connsiteY1" fmla="*/ 702177 h 2866983"/>
              <a:gd name="connsiteX2" fmla="*/ 1265321 w 1906929"/>
              <a:gd name="connsiteY2" fmla="*/ 960342 h 2866983"/>
              <a:gd name="connsiteX3" fmla="*/ 1523486 w 1906929"/>
              <a:gd name="connsiteY3" fmla="*/ 702177 h 2866983"/>
              <a:gd name="connsiteX4" fmla="*/ 1265321 w 1906929"/>
              <a:gd name="connsiteY4" fmla="*/ 444012 h 2866983"/>
              <a:gd name="connsiteX5" fmla="*/ 1059812 w 1906929"/>
              <a:gd name="connsiteY5" fmla="*/ 9450 h 2866983"/>
              <a:gd name="connsiteX6" fmla="*/ 1364655 w 1906929"/>
              <a:gd name="connsiteY6" fmla="*/ 26971 h 2866983"/>
              <a:gd name="connsiteX7" fmla="*/ 1704587 w 1906929"/>
              <a:gd name="connsiteY7" fmla="*/ 206561 h 2866983"/>
              <a:gd name="connsiteX8" fmla="*/ 1880036 w 1906929"/>
              <a:gd name="connsiteY8" fmla="*/ 889876 h 2866983"/>
              <a:gd name="connsiteX9" fmla="*/ 1682656 w 1906929"/>
              <a:gd name="connsiteY9" fmla="*/ 1200872 h 2866983"/>
              <a:gd name="connsiteX10" fmla="*/ 1344917 w 1906929"/>
              <a:gd name="connsiteY10" fmla="*/ 1446165 h 2866983"/>
              <a:gd name="connsiteX11" fmla="*/ 1002791 w 1906929"/>
              <a:gd name="connsiteY11" fmla="*/ 1792203 h 2866983"/>
              <a:gd name="connsiteX12" fmla="*/ 926032 w 1906929"/>
              <a:gd name="connsiteY12" fmla="*/ 2052827 h 2866983"/>
              <a:gd name="connsiteX13" fmla="*/ 1276930 w 1906929"/>
              <a:gd name="connsiteY13" fmla="*/ 2742713 h 2866983"/>
              <a:gd name="connsiteX14" fmla="*/ 1432641 w 1906929"/>
              <a:gd name="connsiteY14" fmla="*/ 2817177 h 2866983"/>
              <a:gd name="connsiteX15" fmla="*/ 1594931 w 1906929"/>
              <a:gd name="connsiteY15" fmla="*/ 2852218 h 2866983"/>
              <a:gd name="connsiteX16" fmla="*/ 1597125 w 1906929"/>
              <a:gd name="connsiteY16" fmla="*/ 2856599 h 2866983"/>
              <a:gd name="connsiteX17" fmla="*/ 1149730 w 1906929"/>
              <a:gd name="connsiteY17" fmla="*/ 2834697 h 2866983"/>
              <a:gd name="connsiteX18" fmla="*/ 213270 w 1906929"/>
              <a:gd name="connsiteY18" fmla="*/ 2166713 h 2866983"/>
              <a:gd name="connsiteX19" fmla="*/ 156250 w 1906929"/>
              <a:gd name="connsiteY19" fmla="*/ 2065967 h 2866983"/>
              <a:gd name="connsiteX20" fmla="*/ 132125 w 1906929"/>
              <a:gd name="connsiteY20" fmla="*/ 802272 h 2866983"/>
              <a:gd name="connsiteX21" fmla="*/ 787866 w 1906929"/>
              <a:gd name="connsiteY21" fmla="*/ 112386 h 2866983"/>
              <a:gd name="connsiteX22" fmla="*/ 1059812 w 1906929"/>
              <a:gd name="connsiteY22" fmla="*/ 9450 h 2866983"/>
              <a:gd name="connsiteX0" fmla="*/ 1265321 w 1906929"/>
              <a:gd name="connsiteY0" fmla="*/ 431003 h 2853974"/>
              <a:gd name="connsiteX1" fmla="*/ 1007156 w 1906929"/>
              <a:gd name="connsiteY1" fmla="*/ 689168 h 2853974"/>
              <a:gd name="connsiteX2" fmla="*/ 1265321 w 1906929"/>
              <a:gd name="connsiteY2" fmla="*/ 947333 h 2853974"/>
              <a:gd name="connsiteX3" fmla="*/ 1523486 w 1906929"/>
              <a:gd name="connsiteY3" fmla="*/ 689168 h 2853974"/>
              <a:gd name="connsiteX4" fmla="*/ 1265321 w 1906929"/>
              <a:gd name="connsiteY4" fmla="*/ 431003 h 2853974"/>
              <a:gd name="connsiteX5" fmla="*/ 787866 w 1906929"/>
              <a:gd name="connsiteY5" fmla="*/ 99377 h 2853974"/>
              <a:gd name="connsiteX6" fmla="*/ 1364655 w 1906929"/>
              <a:gd name="connsiteY6" fmla="*/ 13962 h 2853974"/>
              <a:gd name="connsiteX7" fmla="*/ 1704587 w 1906929"/>
              <a:gd name="connsiteY7" fmla="*/ 193552 h 2853974"/>
              <a:gd name="connsiteX8" fmla="*/ 1880036 w 1906929"/>
              <a:gd name="connsiteY8" fmla="*/ 876867 h 2853974"/>
              <a:gd name="connsiteX9" fmla="*/ 1682656 w 1906929"/>
              <a:gd name="connsiteY9" fmla="*/ 1187863 h 2853974"/>
              <a:gd name="connsiteX10" fmla="*/ 1344917 w 1906929"/>
              <a:gd name="connsiteY10" fmla="*/ 1433156 h 2853974"/>
              <a:gd name="connsiteX11" fmla="*/ 1002791 w 1906929"/>
              <a:gd name="connsiteY11" fmla="*/ 1779194 h 2853974"/>
              <a:gd name="connsiteX12" fmla="*/ 926032 w 1906929"/>
              <a:gd name="connsiteY12" fmla="*/ 2039818 h 2853974"/>
              <a:gd name="connsiteX13" fmla="*/ 1276930 w 1906929"/>
              <a:gd name="connsiteY13" fmla="*/ 2729704 h 2853974"/>
              <a:gd name="connsiteX14" fmla="*/ 1432641 w 1906929"/>
              <a:gd name="connsiteY14" fmla="*/ 2804168 h 2853974"/>
              <a:gd name="connsiteX15" fmla="*/ 1594931 w 1906929"/>
              <a:gd name="connsiteY15" fmla="*/ 2839209 h 2853974"/>
              <a:gd name="connsiteX16" fmla="*/ 1597125 w 1906929"/>
              <a:gd name="connsiteY16" fmla="*/ 2843590 h 2853974"/>
              <a:gd name="connsiteX17" fmla="*/ 1149730 w 1906929"/>
              <a:gd name="connsiteY17" fmla="*/ 2821688 h 2853974"/>
              <a:gd name="connsiteX18" fmla="*/ 213270 w 1906929"/>
              <a:gd name="connsiteY18" fmla="*/ 2153704 h 2853974"/>
              <a:gd name="connsiteX19" fmla="*/ 156250 w 1906929"/>
              <a:gd name="connsiteY19" fmla="*/ 2052958 h 2853974"/>
              <a:gd name="connsiteX20" fmla="*/ 132125 w 1906929"/>
              <a:gd name="connsiteY20" fmla="*/ 789263 h 2853974"/>
              <a:gd name="connsiteX21" fmla="*/ 787866 w 1906929"/>
              <a:gd name="connsiteY21" fmla="*/ 99377 h 2853974"/>
              <a:gd name="connsiteX0" fmla="*/ 1265321 w 1906929"/>
              <a:gd name="connsiteY0" fmla="*/ 432757 h 2855728"/>
              <a:gd name="connsiteX1" fmla="*/ 1007156 w 1906929"/>
              <a:gd name="connsiteY1" fmla="*/ 690922 h 2855728"/>
              <a:gd name="connsiteX2" fmla="*/ 1265321 w 1906929"/>
              <a:gd name="connsiteY2" fmla="*/ 949087 h 2855728"/>
              <a:gd name="connsiteX3" fmla="*/ 1523486 w 1906929"/>
              <a:gd name="connsiteY3" fmla="*/ 690922 h 2855728"/>
              <a:gd name="connsiteX4" fmla="*/ 1265321 w 1906929"/>
              <a:gd name="connsiteY4" fmla="*/ 432757 h 2855728"/>
              <a:gd name="connsiteX5" fmla="*/ 787866 w 1906929"/>
              <a:gd name="connsiteY5" fmla="*/ 101131 h 2855728"/>
              <a:gd name="connsiteX6" fmla="*/ 1364655 w 1906929"/>
              <a:gd name="connsiteY6" fmla="*/ 15716 h 2855728"/>
              <a:gd name="connsiteX7" fmla="*/ 1704587 w 1906929"/>
              <a:gd name="connsiteY7" fmla="*/ 195306 h 2855728"/>
              <a:gd name="connsiteX8" fmla="*/ 1880036 w 1906929"/>
              <a:gd name="connsiteY8" fmla="*/ 878621 h 2855728"/>
              <a:gd name="connsiteX9" fmla="*/ 1682656 w 1906929"/>
              <a:gd name="connsiteY9" fmla="*/ 1189617 h 2855728"/>
              <a:gd name="connsiteX10" fmla="*/ 1344917 w 1906929"/>
              <a:gd name="connsiteY10" fmla="*/ 1434910 h 2855728"/>
              <a:gd name="connsiteX11" fmla="*/ 1002791 w 1906929"/>
              <a:gd name="connsiteY11" fmla="*/ 1780948 h 2855728"/>
              <a:gd name="connsiteX12" fmla="*/ 926032 w 1906929"/>
              <a:gd name="connsiteY12" fmla="*/ 2041572 h 2855728"/>
              <a:gd name="connsiteX13" fmla="*/ 1276930 w 1906929"/>
              <a:gd name="connsiteY13" fmla="*/ 2731458 h 2855728"/>
              <a:gd name="connsiteX14" fmla="*/ 1432641 w 1906929"/>
              <a:gd name="connsiteY14" fmla="*/ 2805922 h 2855728"/>
              <a:gd name="connsiteX15" fmla="*/ 1594931 w 1906929"/>
              <a:gd name="connsiteY15" fmla="*/ 2840963 h 2855728"/>
              <a:gd name="connsiteX16" fmla="*/ 1597125 w 1906929"/>
              <a:gd name="connsiteY16" fmla="*/ 2845344 h 2855728"/>
              <a:gd name="connsiteX17" fmla="*/ 1149730 w 1906929"/>
              <a:gd name="connsiteY17" fmla="*/ 2823442 h 2855728"/>
              <a:gd name="connsiteX18" fmla="*/ 213270 w 1906929"/>
              <a:gd name="connsiteY18" fmla="*/ 2155458 h 2855728"/>
              <a:gd name="connsiteX19" fmla="*/ 156250 w 1906929"/>
              <a:gd name="connsiteY19" fmla="*/ 2054712 h 2855728"/>
              <a:gd name="connsiteX20" fmla="*/ 132125 w 1906929"/>
              <a:gd name="connsiteY20" fmla="*/ 791017 h 2855728"/>
              <a:gd name="connsiteX21" fmla="*/ 787866 w 1906929"/>
              <a:gd name="connsiteY21" fmla="*/ 101131 h 285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906929" h="2855728">
                <a:moveTo>
                  <a:pt x="1265321" y="432757"/>
                </a:moveTo>
                <a:cubicBezTo>
                  <a:pt x="1122740" y="432757"/>
                  <a:pt x="1007156" y="548341"/>
                  <a:pt x="1007156" y="690922"/>
                </a:cubicBezTo>
                <a:cubicBezTo>
                  <a:pt x="1007156" y="833503"/>
                  <a:pt x="1122740" y="949087"/>
                  <a:pt x="1265321" y="949087"/>
                </a:cubicBezTo>
                <a:cubicBezTo>
                  <a:pt x="1407902" y="949087"/>
                  <a:pt x="1523486" y="833503"/>
                  <a:pt x="1523486" y="690922"/>
                </a:cubicBezTo>
                <a:cubicBezTo>
                  <a:pt x="1523486" y="548341"/>
                  <a:pt x="1407902" y="432757"/>
                  <a:pt x="1265321" y="432757"/>
                </a:cubicBezTo>
                <a:close/>
                <a:moveTo>
                  <a:pt x="787866" y="101131"/>
                </a:moveTo>
                <a:cubicBezTo>
                  <a:pt x="993288" y="-28086"/>
                  <a:pt x="1237455" y="-3995"/>
                  <a:pt x="1364655" y="15716"/>
                </a:cubicBezTo>
                <a:cubicBezTo>
                  <a:pt x="1491855" y="35427"/>
                  <a:pt x="1608090" y="103321"/>
                  <a:pt x="1704587" y="195306"/>
                </a:cubicBezTo>
                <a:cubicBezTo>
                  <a:pt x="1880036" y="374895"/>
                  <a:pt x="1950216" y="644279"/>
                  <a:pt x="1880036" y="878621"/>
                </a:cubicBezTo>
                <a:cubicBezTo>
                  <a:pt x="1844946" y="994697"/>
                  <a:pt x="1774767" y="1106393"/>
                  <a:pt x="1682656" y="1189617"/>
                </a:cubicBezTo>
                <a:cubicBezTo>
                  <a:pt x="1568614" y="1268462"/>
                  <a:pt x="1454572" y="1342925"/>
                  <a:pt x="1344917" y="1434910"/>
                </a:cubicBezTo>
                <a:cubicBezTo>
                  <a:pt x="1213330" y="1529085"/>
                  <a:pt x="1066391" y="1629830"/>
                  <a:pt x="1002791" y="1780948"/>
                </a:cubicBezTo>
                <a:cubicBezTo>
                  <a:pt x="952350" y="1857602"/>
                  <a:pt x="943577" y="1949587"/>
                  <a:pt x="926032" y="2041572"/>
                </a:cubicBezTo>
                <a:cubicBezTo>
                  <a:pt x="897522" y="2310956"/>
                  <a:pt x="1031302" y="2589100"/>
                  <a:pt x="1276930" y="2731458"/>
                </a:cubicBezTo>
                <a:cubicBezTo>
                  <a:pt x="1325179" y="2764309"/>
                  <a:pt x="1382200" y="2779640"/>
                  <a:pt x="1432641" y="2805922"/>
                </a:cubicBezTo>
                <a:cubicBezTo>
                  <a:pt x="1489662" y="2816872"/>
                  <a:pt x="1540104" y="2840963"/>
                  <a:pt x="1594931" y="2840963"/>
                </a:cubicBezTo>
                <a:cubicBezTo>
                  <a:pt x="1599318" y="2843153"/>
                  <a:pt x="1592738" y="2843153"/>
                  <a:pt x="1597125" y="2845344"/>
                </a:cubicBezTo>
                <a:cubicBezTo>
                  <a:pt x="1463345" y="2867245"/>
                  <a:pt x="1290089" y="2851914"/>
                  <a:pt x="1149730" y="2823442"/>
                </a:cubicBezTo>
                <a:cubicBezTo>
                  <a:pt x="772514" y="2744598"/>
                  <a:pt x="412844" y="2492735"/>
                  <a:pt x="213270" y="2155458"/>
                </a:cubicBezTo>
                <a:lnTo>
                  <a:pt x="156250" y="2054712"/>
                </a:lnTo>
                <a:cubicBezTo>
                  <a:pt x="-43324" y="1680203"/>
                  <a:pt x="-52096" y="1165526"/>
                  <a:pt x="132125" y="791017"/>
                </a:cubicBezTo>
                <a:cubicBezTo>
                  <a:pt x="252746" y="506302"/>
                  <a:pt x="507148" y="234728"/>
                  <a:pt x="787866" y="101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519936" y="2564904"/>
            <a:ext cx="1906587" cy="2855913"/>
          </a:xfrm>
          <a:custGeom>
            <a:avLst/>
            <a:gdLst>
              <a:gd name="connsiteX0" fmla="*/ 641609 w 1906929"/>
              <a:gd name="connsiteY0" fmla="*/ 1906640 h 2855727"/>
              <a:gd name="connsiteX1" fmla="*/ 383444 w 1906929"/>
              <a:gd name="connsiteY1" fmla="*/ 2164805 h 2855727"/>
              <a:gd name="connsiteX2" fmla="*/ 641609 w 1906929"/>
              <a:gd name="connsiteY2" fmla="*/ 2422970 h 2855727"/>
              <a:gd name="connsiteX3" fmla="*/ 899774 w 1906929"/>
              <a:gd name="connsiteY3" fmla="*/ 2164805 h 2855727"/>
              <a:gd name="connsiteX4" fmla="*/ 641609 w 1906929"/>
              <a:gd name="connsiteY4" fmla="*/ 1906640 h 2855727"/>
              <a:gd name="connsiteX5" fmla="*/ 416411 w 1906929"/>
              <a:gd name="connsiteY5" fmla="*/ 562 h 2855727"/>
              <a:gd name="connsiteX6" fmla="*/ 757200 w 1906929"/>
              <a:gd name="connsiteY6" fmla="*/ 32285 h 2855727"/>
              <a:gd name="connsiteX7" fmla="*/ 1693660 w 1906929"/>
              <a:gd name="connsiteY7" fmla="*/ 700269 h 2855727"/>
              <a:gd name="connsiteX8" fmla="*/ 1750680 w 1906929"/>
              <a:gd name="connsiteY8" fmla="*/ 801015 h 2855727"/>
              <a:gd name="connsiteX9" fmla="*/ 1774805 w 1906929"/>
              <a:gd name="connsiteY9" fmla="*/ 2064710 h 2855727"/>
              <a:gd name="connsiteX10" fmla="*/ 1119064 w 1906929"/>
              <a:gd name="connsiteY10" fmla="*/ 2754596 h 2855727"/>
              <a:gd name="connsiteX11" fmla="*/ 542275 w 1906929"/>
              <a:gd name="connsiteY11" fmla="*/ 2840011 h 2855727"/>
              <a:gd name="connsiteX12" fmla="*/ 202343 w 1906929"/>
              <a:gd name="connsiteY12" fmla="*/ 2660421 h 2855727"/>
              <a:gd name="connsiteX13" fmla="*/ 26894 w 1906929"/>
              <a:gd name="connsiteY13" fmla="*/ 1977106 h 2855727"/>
              <a:gd name="connsiteX14" fmla="*/ 224274 w 1906929"/>
              <a:gd name="connsiteY14" fmla="*/ 1666110 h 2855727"/>
              <a:gd name="connsiteX15" fmla="*/ 562013 w 1906929"/>
              <a:gd name="connsiteY15" fmla="*/ 1420817 h 2855727"/>
              <a:gd name="connsiteX16" fmla="*/ 904139 w 1906929"/>
              <a:gd name="connsiteY16" fmla="*/ 1074779 h 2855727"/>
              <a:gd name="connsiteX17" fmla="*/ 980898 w 1906929"/>
              <a:gd name="connsiteY17" fmla="*/ 814155 h 2855727"/>
              <a:gd name="connsiteX18" fmla="*/ 630000 w 1906929"/>
              <a:gd name="connsiteY18" fmla="*/ 124269 h 2855727"/>
              <a:gd name="connsiteX19" fmla="*/ 474289 w 1906929"/>
              <a:gd name="connsiteY19" fmla="*/ 49805 h 2855727"/>
              <a:gd name="connsiteX20" fmla="*/ 311999 w 1906929"/>
              <a:gd name="connsiteY20" fmla="*/ 14764 h 2855727"/>
              <a:gd name="connsiteX21" fmla="*/ 309805 w 1906929"/>
              <a:gd name="connsiteY21" fmla="*/ 10383 h 2855727"/>
              <a:gd name="connsiteX22" fmla="*/ 416411 w 1906929"/>
              <a:gd name="connsiteY22" fmla="*/ 562 h 285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06929" h="2855727">
                <a:moveTo>
                  <a:pt x="641609" y="1906640"/>
                </a:moveTo>
                <a:cubicBezTo>
                  <a:pt x="499028" y="1906640"/>
                  <a:pt x="383444" y="2022224"/>
                  <a:pt x="383444" y="2164805"/>
                </a:cubicBezTo>
                <a:cubicBezTo>
                  <a:pt x="383444" y="2307386"/>
                  <a:pt x="499028" y="2422970"/>
                  <a:pt x="641609" y="2422970"/>
                </a:cubicBezTo>
                <a:cubicBezTo>
                  <a:pt x="784190" y="2422970"/>
                  <a:pt x="899774" y="2307386"/>
                  <a:pt x="899774" y="2164805"/>
                </a:cubicBezTo>
                <a:cubicBezTo>
                  <a:pt x="899774" y="2022224"/>
                  <a:pt x="784190" y="1906640"/>
                  <a:pt x="641609" y="1906640"/>
                </a:cubicBezTo>
                <a:close/>
                <a:moveTo>
                  <a:pt x="416411" y="562"/>
                </a:moveTo>
                <a:cubicBezTo>
                  <a:pt x="528157" y="-3031"/>
                  <a:pt x="651931" y="10931"/>
                  <a:pt x="757200" y="32285"/>
                </a:cubicBezTo>
                <a:cubicBezTo>
                  <a:pt x="1134416" y="111129"/>
                  <a:pt x="1494086" y="362992"/>
                  <a:pt x="1693660" y="700269"/>
                </a:cubicBezTo>
                <a:lnTo>
                  <a:pt x="1750680" y="801015"/>
                </a:lnTo>
                <a:cubicBezTo>
                  <a:pt x="1950254" y="1175524"/>
                  <a:pt x="1959026" y="1690201"/>
                  <a:pt x="1774805" y="2064710"/>
                </a:cubicBezTo>
                <a:cubicBezTo>
                  <a:pt x="1654184" y="2349425"/>
                  <a:pt x="1399782" y="2620999"/>
                  <a:pt x="1119064" y="2754596"/>
                </a:cubicBezTo>
                <a:cubicBezTo>
                  <a:pt x="913642" y="2883813"/>
                  <a:pt x="669475" y="2859722"/>
                  <a:pt x="542275" y="2840011"/>
                </a:cubicBezTo>
                <a:cubicBezTo>
                  <a:pt x="415075" y="2820300"/>
                  <a:pt x="298840" y="2752406"/>
                  <a:pt x="202343" y="2660421"/>
                </a:cubicBezTo>
                <a:cubicBezTo>
                  <a:pt x="26894" y="2480832"/>
                  <a:pt x="-43286" y="2211448"/>
                  <a:pt x="26894" y="1977106"/>
                </a:cubicBezTo>
                <a:cubicBezTo>
                  <a:pt x="61984" y="1861030"/>
                  <a:pt x="132163" y="1749334"/>
                  <a:pt x="224274" y="1666110"/>
                </a:cubicBezTo>
                <a:cubicBezTo>
                  <a:pt x="338316" y="1587265"/>
                  <a:pt x="452358" y="1512802"/>
                  <a:pt x="562013" y="1420817"/>
                </a:cubicBezTo>
                <a:cubicBezTo>
                  <a:pt x="693600" y="1326642"/>
                  <a:pt x="840539" y="1225897"/>
                  <a:pt x="904139" y="1074779"/>
                </a:cubicBezTo>
                <a:cubicBezTo>
                  <a:pt x="954580" y="998125"/>
                  <a:pt x="963353" y="906140"/>
                  <a:pt x="980898" y="814155"/>
                </a:cubicBezTo>
                <a:cubicBezTo>
                  <a:pt x="1009408" y="544771"/>
                  <a:pt x="875628" y="266627"/>
                  <a:pt x="630000" y="124269"/>
                </a:cubicBezTo>
                <a:cubicBezTo>
                  <a:pt x="581751" y="91418"/>
                  <a:pt x="524730" y="76087"/>
                  <a:pt x="474289" y="49805"/>
                </a:cubicBezTo>
                <a:cubicBezTo>
                  <a:pt x="417268" y="38855"/>
                  <a:pt x="366826" y="14764"/>
                  <a:pt x="311999" y="14764"/>
                </a:cubicBezTo>
                <a:cubicBezTo>
                  <a:pt x="307612" y="12574"/>
                  <a:pt x="314192" y="12574"/>
                  <a:pt x="309805" y="10383"/>
                </a:cubicBezTo>
                <a:cubicBezTo>
                  <a:pt x="343250" y="4908"/>
                  <a:pt x="379163" y="1759"/>
                  <a:pt x="416411" y="5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683073" y="2193429"/>
            <a:ext cx="2879725" cy="1027113"/>
          </a:xfrm>
          <a:custGeom>
            <a:avLst/>
            <a:gdLst>
              <a:gd name="connsiteX0" fmla="*/ 0 w 3601329"/>
              <a:gd name="connsiteY0" fmla="*/ 0 h 1026942"/>
              <a:gd name="connsiteX1" fmla="*/ 1814732 w 3601329"/>
              <a:gd name="connsiteY1" fmla="*/ 0 h 1026942"/>
              <a:gd name="connsiteX2" fmla="*/ 3601329 w 3601329"/>
              <a:gd name="connsiteY2" fmla="*/ 1026942 h 10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01329" h="1026942">
                <a:moveTo>
                  <a:pt x="0" y="0"/>
                </a:moveTo>
                <a:lnTo>
                  <a:pt x="1814732" y="0"/>
                </a:lnTo>
                <a:lnTo>
                  <a:pt x="3601329" y="1026942"/>
                </a:lnTo>
              </a:path>
            </a:pathLst>
          </a:custGeom>
          <a:noFill/>
          <a:ln w="1270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flipH="1" flipV="1">
            <a:off x="6381947" y="4874716"/>
            <a:ext cx="2984500" cy="1027112"/>
          </a:xfrm>
          <a:custGeom>
            <a:avLst/>
            <a:gdLst>
              <a:gd name="connsiteX0" fmla="*/ 0 w 3601329"/>
              <a:gd name="connsiteY0" fmla="*/ 0 h 1026942"/>
              <a:gd name="connsiteX1" fmla="*/ 1814732 w 3601329"/>
              <a:gd name="connsiteY1" fmla="*/ 0 h 1026942"/>
              <a:gd name="connsiteX2" fmla="*/ 3601329 w 3601329"/>
              <a:gd name="connsiteY2" fmla="*/ 1026942 h 10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01329" h="1026942">
                <a:moveTo>
                  <a:pt x="0" y="0"/>
                </a:moveTo>
                <a:lnTo>
                  <a:pt x="1814732" y="0"/>
                </a:lnTo>
                <a:lnTo>
                  <a:pt x="3601329" y="1026942"/>
                </a:lnTo>
              </a:path>
            </a:pathLst>
          </a:custGeom>
          <a:noFill/>
          <a:ln w="1270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Rectangle 62"/>
          <p:cNvSpPr>
            <a:spLocks noChangeArrowheads="1"/>
          </p:cNvSpPr>
          <p:nvPr/>
        </p:nvSpPr>
        <p:spPr bwMode="auto">
          <a:xfrm>
            <a:off x="8400256" y="4725144"/>
            <a:ext cx="2376264" cy="50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3200" smtClean="0">
                <a:solidFill>
                  <a:srgbClr val="21A3D0"/>
                </a:solidFill>
                <a:cs typeface="+mn-ea"/>
                <a:sym typeface="+mn-lt"/>
              </a:rPr>
              <a:t>实践成果</a:t>
            </a:r>
            <a:endParaRPr lang="zh-CN" altLang="en-US" sz="3200" dirty="0">
              <a:solidFill>
                <a:srgbClr val="21A3D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354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/>
      <p:bldP spid="29" grpId="0" animBg="1"/>
      <p:bldP spid="30" grpId="0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 54"/>
          <p:cNvSpPr/>
          <p:nvPr/>
        </p:nvSpPr>
        <p:spPr>
          <a:xfrm rot="13370893">
            <a:off x="6135822" y="1013535"/>
            <a:ext cx="4242867" cy="4630484"/>
          </a:xfrm>
          <a:custGeom>
            <a:avLst/>
            <a:gdLst>
              <a:gd name="connsiteX0" fmla="*/ 4104635 w 4242867"/>
              <a:gd name="connsiteY0" fmla="*/ 1381136 h 4630484"/>
              <a:gd name="connsiteX1" fmla="*/ 725868 w 4242867"/>
              <a:gd name="connsiteY1" fmla="*/ 4515194 h 4630484"/>
              <a:gd name="connsiteX2" fmla="*/ 115291 w 4242867"/>
              <a:gd name="connsiteY2" fmla="*/ 4492253 h 4630484"/>
              <a:gd name="connsiteX3" fmla="*/ 138232 w 4242867"/>
              <a:gd name="connsiteY3" fmla="*/ 3881675 h 4630484"/>
              <a:gd name="connsiteX4" fmla="*/ 3049097 w 4242867"/>
              <a:gd name="connsiteY4" fmla="*/ 1181631 h 4630484"/>
              <a:gd name="connsiteX5" fmla="*/ 3196801 w 4242867"/>
              <a:gd name="connsiteY5" fmla="*/ 0 h 4630484"/>
              <a:gd name="connsiteX6" fmla="*/ 3313812 w 4242867"/>
              <a:gd name="connsiteY6" fmla="*/ 936088 h 4630484"/>
              <a:gd name="connsiteX7" fmla="*/ 3516999 w 4242867"/>
              <a:gd name="connsiteY7" fmla="*/ 747617 h 4630484"/>
              <a:gd name="connsiteX8" fmla="*/ 4127576 w 4242867"/>
              <a:gd name="connsiteY8" fmla="*/ 770559 h 4630484"/>
              <a:gd name="connsiteX9" fmla="*/ 4104635 w 4242867"/>
              <a:gd name="connsiteY9" fmla="*/ 1381136 h 463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42867" h="4630484">
                <a:moveTo>
                  <a:pt x="4104635" y="1381136"/>
                </a:moveTo>
                <a:lnTo>
                  <a:pt x="725868" y="4515194"/>
                </a:lnTo>
                <a:cubicBezTo>
                  <a:pt x="550926" y="4677466"/>
                  <a:pt x="277562" y="4667194"/>
                  <a:pt x="115291" y="4492253"/>
                </a:cubicBezTo>
                <a:cubicBezTo>
                  <a:pt x="-46981" y="4317311"/>
                  <a:pt x="-36710" y="4043947"/>
                  <a:pt x="138232" y="3881675"/>
                </a:cubicBezTo>
                <a:lnTo>
                  <a:pt x="3049097" y="1181631"/>
                </a:lnTo>
                <a:lnTo>
                  <a:pt x="3196801" y="0"/>
                </a:lnTo>
                <a:lnTo>
                  <a:pt x="3313812" y="936088"/>
                </a:lnTo>
                <a:lnTo>
                  <a:pt x="3516999" y="747617"/>
                </a:lnTo>
                <a:cubicBezTo>
                  <a:pt x="3691941" y="585346"/>
                  <a:pt x="3965305" y="595617"/>
                  <a:pt x="4127576" y="770559"/>
                </a:cubicBezTo>
                <a:cubicBezTo>
                  <a:pt x="4289848" y="945500"/>
                  <a:pt x="4279577" y="1218865"/>
                  <a:pt x="4104635" y="138113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4680520" cy="389629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75420" y="404664"/>
            <a:ext cx="1836204" cy="720080"/>
            <a:chOff x="875420" y="404664"/>
            <a:chExt cx="1836204" cy="720080"/>
          </a:xfrm>
        </p:grpSpPr>
        <p:sp>
          <p:nvSpPr>
            <p:cNvPr id="4" name="矩形 3"/>
            <p:cNvSpPr/>
            <p:nvPr/>
          </p:nvSpPr>
          <p:spPr>
            <a:xfrm>
              <a:off x="875420" y="404664"/>
              <a:ext cx="1836204" cy="720080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9426" y="533872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rgbClr val="FFFFFF"/>
                  </a:solidFill>
                  <a:cs typeface="+mn-ea"/>
                  <a:sym typeface="+mn-lt"/>
                </a:rPr>
                <a:t>问题的提出</a:t>
              </a: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055440" y="5578800"/>
            <a:ext cx="10369152" cy="64807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30" name="矩形 29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政策背景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现实分析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04112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30126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理论依据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23992" y="2736939"/>
            <a:ext cx="5513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bg1"/>
                </a:solidFill>
                <a:cs typeface="+mn-ea"/>
                <a:sym typeface="+mn-lt"/>
              </a:rPr>
              <a:t>率先实现小学生减负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415480" y="5661248"/>
            <a:ext cx="10632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国家中长期教育改革和发展规划纲要（</a:t>
            </a:r>
            <a:r>
              <a:rPr lang="en-US" altLang="zh-CN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2010-2020</a:t>
            </a:r>
            <a:r>
              <a:rPr lang="zh-CN" altLang="en-US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年）</a:t>
            </a:r>
            <a:r>
              <a:rPr lang="en-US" altLang="zh-CN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》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852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 21"/>
          <p:cNvSpPr>
            <a:spLocks/>
          </p:cNvSpPr>
          <p:nvPr/>
        </p:nvSpPr>
        <p:spPr bwMode="auto">
          <a:xfrm>
            <a:off x="4616714" y="1844824"/>
            <a:ext cx="6098118" cy="2949078"/>
          </a:xfrm>
          <a:custGeom>
            <a:avLst/>
            <a:gdLst>
              <a:gd name="T0" fmla="*/ 4652807 w 7317296"/>
              <a:gd name="T1" fmla="*/ 1692112 h 3348560"/>
              <a:gd name="T2" fmla="*/ 6449635 w 7317296"/>
              <a:gd name="T3" fmla="*/ 1692112 h 3348560"/>
              <a:gd name="T4" fmla="*/ 6550362 w 7317296"/>
              <a:gd name="T5" fmla="*/ 1804615 h 3348560"/>
              <a:gd name="T6" fmla="*/ 6550362 w 7317296"/>
              <a:gd name="T7" fmla="*/ 3235534 h 3348560"/>
              <a:gd name="T8" fmla="*/ 6449635 w 7317296"/>
              <a:gd name="T9" fmla="*/ 3348037 h 3348560"/>
              <a:gd name="T10" fmla="*/ 4652807 w 7317296"/>
              <a:gd name="T11" fmla="*/ 3348037 h 3348560"/>
              <a:gd name="T12" fmla="*/ 4552079 w 7317296"/>
              <a:gd name="T13" fmla="*/ 3235534 h 3348560"/>
              <a:gd name="T14" fmla="*/ 4552079 w 7317296"/>
              <a:gd name="T15" fmla="*/ 1804615 h 3348560"/>
              <a:gd name="T16" fmla="*/ 4652807 w 7317296"/>
              <a:gd name="T17" fmla="*/ 1692112 h 3348560"/>
              <a:gd name="T18" fmla="*/ 100727 w 7317296"/>
              <a:gd name="T19" fmla="*/ 1692112 h 3348560"/>
              <a:gd name="T20" fmla="*/ 4411526 w 7317296"/>
              <a:gd name="T21" fmla="*/ 1692112 h 3348560"/>
              <a:gd name="T22" fmla="*/ 4512254 w 7317296"/>
              <a:gd name="T23" fmla="*/ 1804615 h 3348560"/>
              <a:gd name="T24" fmla="*/ 4512254 w 7317296"/>
              <a:gd name="T25" fmla="*/ 3235534 h 3348560"/>
              <a:gd name="T26" fmla="*/ 4411526 w 7317296"/>
              <a:gd name="T27" fmla="*/ 3348037 h 3348560"/>
              <a:gd name="T28" fmla="*/ 100727 w 7317296"/>
              <a:gd name="T29" fmla="*/ 3348037 h 3348560"/>
              <a:gd name="T30" fmla="*/ 0 w 7317296"/>
              <a:gd name="T31" fmla="*/ 3235534 h 3348560"/>
              <a:gd name="T32" fmla="*/ 0 w 7317296"/>
              <a:gd name="T33" fmla="*/ 1804615 h 3348560"/>
              <a:gd name="T34" fmla="*/ 100727 w 7317296"/>
              <a:gd name="T35" fmla="*/ 1692112 h 3348560"/>
              <a:gd name="T36" fmla="*/ 4652807 w 7317296"/>
              <a:gd name="T37" fmla="*/ 0 h 3348560"/>
              <a:gd name="T38" fmla="*/ 6449635 w 7317296"/>
              <a:gd name="T39" fmla="*/ 0 h 3348560"/>
              <a:gd name="T40" fmla="*/ 6550362 w 7317296"/>
              <a:gd name="T41" fmla="*/ 112503 h 3348560"/>
              <a:gd name="T42" fmla="*/ 6550362 w 7317296"/>
              <a:gd name="T43" fmla="*/ 1543422 h 3348560"/>
              <a:gd name="T44" fmla="*/ 6449635 w 7317296"/>
              <a:gd name="T45" fmla="*/ 1655925 h 3348560"/>
              <a:gd name="T46" fmla="*/ 4652807 w 7317296"/>
              <a:gd name="T47" fmla="*/ 1655925 h 3348560"/>
              <a:gd name="T48" fmla="*/ 4552079 w 7317296"/>
              <a:gd name="T49" fmla="*/ 1543422 h 3348560"/>
              <a:gd name="T50" fmla="*/ 4552079 w 7317296"/>
              <a:gd name="T51" fmla="*/ 112503 h 3348560"/>
              <a:gd name="T52" fmla="*/ 4652807 w 7317296"/>
              <a:gd name="T53" fmla="*/ 0 h 3348560"/>
              <a:gd name="T54" fmla="*/ 100727 w 7317296"/>
              <a:gd name="T55" fmla="*/ 0 h 3348560"/>
              <a:gd name="T56" fmla="*/ 4411526 w 7317296"/>
              <a:gd name="T57" fmla="*/ 0 h 3348560"/>
              <a:gd name="T58" fmla="*/ 4512254 w 7317296"/>
              <a:gd name="T59" fmla="*/ 112503 h 3348560"/>
              <a:gd name="T60" fmla="*/ 4512254 w 7317296"/>
              <a:gd name="T61" fmla="*/ 1543422 h 3348560"/>
              <a:gd name="T62" fmla="*/ 4411526 w 7317296"/>
              <a:gd name="T63" fmla="*/ 1655925 h 3348560"/>
              <a:gd name="T64" fmla="*/ 100727 w 7317296"/>
              <a:gd name="T65" fmla="*/ 1655925 h 3348560"/>
              <a:gd name="T66" fmla="*/ 0 w 7317296"/>
              <a:gd name="T67" fmla="*/ 1543422 h 3348560"/>
              <a:gd name="T68" fmla="*/ 0 w 7317296"/>
              <a:gd name="T69" fmla="*/ 112503 h 3348560"/>
              <a:gd name="T70" fmla="*/ 100727 w 7317296"/>
              <a:gd name="T71" fmla="*/ 0 h 33485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317296" h="3348560">
                <a:moveTo>
                  <a:pt x="5197569" y="1692376"/>
                </a:moveTo>
                <a:lnTo>
                  <a:pt x="7204775" y="1692376"/>
                </a:lnTo>
                <a:cubicBezTo>
                  <a:pt x="7266919" y="1692376"/>
                  <a:pt x="7317296" y="1742753"/>
                  <a:pt x="7317296" y="1804897"/>
                </a:cubicBezTo>
                <a:lnTo>
                  <a:pt x="7317296" y="3236039"/>
                </a:lnTo>
                <a:cubicBezTo>
                  <a:pt x="7317296" y="3298183"/>
                  <a:pt x="7266919" y="3348560"/>
                  <a:pt x="7204775" y="3348560"/>
                </a:cubicBezTo>
                <a:lnTo>
                  <a:pt x="5197569" y="3348560"/>
                </a:lnTo>
                <a:cubicBezTo>
                  <a:pt x="5135425" y="3348560"/>
                  <a:pt x="5085048" y="3298183"/>
                  <a:pt x="5085048" y="3236039"/>
                </a:cubicBezTo>
                <a:lnTo>
                  <a:pt x="5085048" y="1804897"/>
                </a:lnTo>
                <a:cubicBezTo>
                  <a:pt x="5085048" y="1742753"/>
                  <a:pt x="5135425" y="1692376"/>
                  <a:pt x="5197569" y="1692376"/>
                </a:cubicBezTo>
                <a:close/>
                <a:moveTo>
                  <a:pt x="112521" y="1692376"/>
                </a:moveTo>
                <a:lnTo>
                  <a:pt x="4928039" y="1692376"/>
                </a:lnTo>
                <a:cubicBezTo>
                  <a:pt x="4990183" y="1692376"/>
                  <a:pt x="5040560" y="1742753"/>
                  <a:pt x="5040560" y="1804897"/>
                </a:cubicBezTo>
                <a:lnTo>
                  <a:pt x="5040560" y="3236039"/>
                </a:lnTo>
                <a:cubicBezTo>
                  <a:pt x="5040560" y="3298183"/>
                  <a:pt x="4990183" y="3348560"/>
                  <a:pt x="4928039" y="3348560"/>
                </a:cubicBezTo>
                <a:lnTo>
                  <a:pt x="112521" y="3348560"/>
                </a:lnTo>
                <a:cubicBezTo>
                  <a:pt x="50377" y="3348560"/>
                  <a:pt x="0" y="3298183"/>
                  <a:pt x="0" y="3236039"/>
                </a:cubicBezTo>
                <a:lnTo>
                  <a:pt x="0" y="1804897"/>
                </a:lnTo>
                <a:cubicBezTo>
                  <a:pt x="0" y="1742753"/>
                  <a:pt x="50377" y="1692376"/>
                  <a:pt x="112521" y="1692376"/>
                </a:cubicBezTo>
                <a:close/>
                <a:moveTo>
                  <a:pt x="5197569" y="0"/>
                </a:moveTo>
                <a:lnTo>
                  <a:pt x="7204775" y="0"/>
                </a:lnTo>
                <a:cubicBezTo>
                  <a:pt x="7266919" y="0"/>
                  <a:pt x="7317296" y="50377"/>
                  <a:pt x="7317296" y="112521"/>
                </a:cubicBezTo>
                <a:lnTo>
                  <a:pt x="7317296" y="1543663"/>
                </a:lnTo>
                <a:cubicBezTo>
                  <a:pt x="7317296" y="1605807"/>
                  <a:pt x="7266919" y="1656184"/>
                  <a:pt x="7204775" y="1656184"/>
                </a:cubicBezTo>
                <a:lnTo>
                  <a:pt x="5197569" y="1656184"/>
                </a:lnTo>
                <a:cubicBezTo>
                  <a:pt x="5135425" y="1656184"/>
                  <a:pt x="5085048" y="1605807"/>
                  <a:pt x="5085048" y="1543663"/>
                </a:cubicBezTo>
                <a:lnTo>
                  <a:pt x="5085048" y="112521"/>
                </a:lnTo>
                <a:cubicBezTo>
                  <a:pt x="5085048" y="50377"/>
                  <a:pt x="5135425" y="0"/>
                  <a:pt x="5197569" y="0"/>
                </a:cubicBezTo>
                <a:close/>
                <a:moveTo>
                  <a:pt x="112521" y="0"/>
                </a:moveTo>
                <a:lnTo>
                  <a:pt x="4928039" y="0"/>
                </a:lnTo>
                <a:cubicBezTo>
                  <a:pt x="4990183" y="0"/>
                  <a:pt x="5040560" y="50377"/>
                  <a:pt x="5040560" y="112521"/>
                </a:cubicBezTo>
                <a:lnTo>
                  <a:pt x="5040560" y="1543663"/>
                </a:lnTo>
                <a:cubicBezTo>
                  <a:pt x="5040560" y="1605807"/>
                  <a:pt x="4990183" y="1656184"/>
                  <a:pt x="4928039" y="1656184"/>
                </a:cubicBezTo>
                <a:lnTo>
                  <a:pt x="112521" y="1656184"/>
                </a:lnTo>
                <a:cubicBezTo>
                  <a:pt x="50377" y="1656184"/>
                  <a:pt x="0" y="1605807"/>
                  <a:pt x="0" y="1543663"/>
                </a:cubicBezTo>
                <a:lnTo>
                  <a:pt x="0" y="112521"/>
                </a:lnTo>
                <a:cubicBezTo>
                  <a:pt x="0" y="50377"/>
                  <a:pt x="50377" y="0"/>
                  <a:pt x="112521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415480" y="1772816"/>
            <a:ext cx="864096" cy="50405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just">
              <a:lnSpc>
                <a:spcPct val="130000"/>
              </a:lnSpc>
              <a:buSzPct val="80000"/>
              <a:defRPr/>
            </a:pPr>
            <a:r>
              <a:rPr lang="zh-CN" altLang="en-US" sz="2000" smtClean="0">
                <a:cs typeface="+mn-ea"/>
                <a:sym typeface="+mn-lt"/>
              </a:rPr>
              <a:t>提出了</a:t>
            </a:r>
            <a:endParaRPr lang="zh-CN" altLang="en-US" sz="200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>
                <a:solidFill>
                  <a:schemeClr val="accent1"/>
                </a:solidFill>
                <a:cs typeface="+mn-ea"/>
                <a:sym typeface="+mn-lt"/>
              </a:rPr>
              <a:t>课题研究提高了学校整体办学水平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1415480" y="3429000"/>
            <a:ext cx="1944216" cy="50405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just">
              <a:lnSpc>
                <a:spcPct val="130000"/>
              </a:lnSpc>
              <a:buSzPct val="80000"/>
              <a:defRPr/>
            </a:pPr>
            <a:r>
              <a:rPr lang="zh-CN" altLang="en-US" sz="2000" smtClean="0">
                <a:cs typeface="+mn-ea"/>
                <a:sym typeface="+mn-lt"/>
              </a:rPr>
              <a:t>其核心价值观是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83432" y="226206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“用七色彩虹涂抹世界”</a:t>
            </a:r>
          </a:p>
        </p:txBody>
      </p:sp>
      <p:sp>
        <p:nvSpPr>
          <p:cNvPr id="23" name="矩形 22"/>
          <p:cNvSpPr/>
          <p:nvPr/>
        </p:nvSpPr>
        <p:spPr>
          <a:xfrm>
            <a:off x="2658001" y="2708920"/>
            <a:ext cx="1467068" cy="4534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buSzPct val="80000"/>
              <a:defRPr/>
            </a:pPr>
            <a:r>
              <a:rPr lang="zh-CN" altLang="en-US" sz="2000">
                <a:cs typeface="+mn-ea"/>
                <a:sym typeface="+mn-lt"/>
              </a:rPr>
              <a:t>的办学理念</a:t>
            </a:r>
          </a:p>
        </p:txBody>
      </p:sp>
      <p:sp>
        <p:nvSpPr>
          <p:cNvPr id="24" name="矩形 23"/>
          <p:cNvSpPr/>
          <p:nvPr/>
        </p:nvSpPr>
        <p:spPr>
          <a:xfrm>
            <a:off x="983432" y="390343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cs typeface="+mn-ea"/>
                <a:sym typeface="+mn-lt"/>
              </a:rPr>
              <a:t>“尊重、减负、自主”</a:t>
            </a:r>
          </a:p>
        </p:txBody>
      </p:sp>
      <p:sp>
        <p:nvSpPr>
          <p:cNvPr id="25" name="矩形 24"/>
          <p:cNvSpPr/>
          <p:nvPr/>
        </p:nvSpPr>
        <p:spPr>
          <a:xfrm>
            <a:off x="1343472" y="4437112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cs typeface="+mn-ea"/>
                <a:sym typeface="+mn-lt"/>
              </a:rPr>
              <a:t>受到了社会、家长的认可</a:t>
            </a:r>
          </a:p>
        </p:txBody>
      </p:sp>
    </p:spTree>
    <p:extLst>
      <p:ext uri="{BB962C8B-B14F-4D97-AF65-F5344CB8AC3E}">
        <p14:creationId xmlns:p14="http://schemas.microsoft.com/office/powerpoint/2010/main" val="197072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5440" y="4941168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中“提效、减负”课题组构建了“三环六步”课堂教学模式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 rot="17978338">
            <a:off x="1356766" y="2909519"/>
            <a:ext cx="2663825" cy="623887"/>
          </a:xfrm>
          <a:custGeom>
            <a:avLst/>
            <a:gdLst>
              <a:gd name="connsiteX0" fmla="*/ 1688181 w 3083550"/>
              <a:gd name="connsiteY0" fmla="*/ 1741 h 722229"/>
              <a:gd name="connsiteX1" fmla="*/ 2919627 w 3083550"/>
              <a:gd name="connsiteY1" fmla="*/ 245843 h 722229"/>
              <a:gd name="connsiteX2" fmla="*/ 3001572 w 3083550"/>
              <a:gd name="connsiteY2" fmla="*/ 119417 h 722229"/>
              <a:gd name="connsiteX3" fmla="*/ 3083550 w 3083550"/>
              <a:gd name="connsiteY3" fmla="*/ 600583 h 722229"/>
              <a:gd name="connsiteX4" fmla="*/ 2610852 w 3083550"/>
              <a:gd name="connsiteY4" fmla="*/ 722229 h 722229"/>
              <a:gd name="connsiteX5" fmla="*/ 2675565 w 3083550"/>
              <a:gd name="connsiteY5" fmla="*/ 608118 h 722229"/>
              <a:gd name="connsiteX6" fmla="*/ 1048150 w 3083550"/>
              <a:gd name="connsiteY6" fmla="*/ 627190 h 722229"/>
              <a:gd name="connsiteX7" fmla="*/ 0 w 3083550"/>
              <a:gd name="connsiteY7" fmla="*/ 443018 h 722229"/>
              <a:gd name="connsiteX8" fmla="*/ 1688181 w 3083550"/>
              <a:gd name="connsiteY8" fmla="*/ 1741 h 72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83550" h="722229">
                <a:moveTo>
                  <a:pt x="1688181" y="1741"/>
                </a:moveTo>
                <a:cubicBezTo>
                  <a:pt x="2423985" y="-22901"/>
                  <a:pt x="2827297" y="221909"/>
                  <a:pt x="2919627" y="245843"/>
                </a:cubicBezTo>
                <a:lnTo>
                  <a:pt x="3001572" y="119417"/>
                </a:lnTo>
                <a:lnTo>
                  <a:pt x="3083550" y="600583"/>
                </a:lnTo>
                <a:lnTo>
                  <a:pt x="2610852" y="722229"/>
                </a:lnTo>
                <a:lnTo>
                  <a:pt x="2675565" y="608118"/>
                </a:lnTo>
                <a:cubicBezTo>
                  <a:pt x="2637248" y="613928"/>
                  <a:pt x="2106479" y="243900"/>
                  <a:pt x="1048150" y="627190"/>
                </a:cubicBezTo>
                <a:lnTo>
                  <a:pt x="0" y="443018"/>
                </a:lnTo>
                <a:cubicBezTo>
                  <a:pt x="685521" y="128316"/>
                  <a:pt x="1246700" y="16527"/>
                  <a:pt x="1688181" y="1741"/>
                </a:cubicBezTo>
                <a:close/>
              </a:path>
            </a:pathLst>
          </a:custGeom>
          <a:solidFill>
            <a:srgbClr val="D18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/>
          <a:lstStyle/>
          <a:p>
            <a:pPr algn="ctr">
              <a:defRPr/>
            </a:pPr>
            <a:r>
              <a:rPr lang="zh-CN" altLang="en-US" smtClean="0">
                <a:solidFill>
                  <a:srgbClr val="FFFFFF"/>
                </a:solidFill>
                <a:cs typeface="+mn-ea"/>
                <a:sym typeface="+mn-lt"/>
              </a:rPr>
              <a:t>达标评价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3598922">
            <a:off x="2668041" y="2122119"/>
            <a:ext cx="2663825" cy="623887"/>
          </a:xfrm>
          <a:custGeom>
            <a:avLst/>
            <a:gdLst>
              <a:gd name="connsiteX0" fmla="*/ 1688181 w 3083550"/>
              <a:gd name="connsiteY0" fmla="*/ 1741 h 722229"/>
              <a:gd name="connsiteX1" fmla="*/ 2919627 w 3083550"/>
              <a:gd name="connsiteY1" fmla="*/ 245843 h 722229"/>
              <a:gd name="connsiteX2" fmla="*/ 3001572 w 3083550"/>
              <a:gd name="connsiteY2" fmla="*/ 119417 h 722229"/>
              <a:gd name="connsiteX3" fmla="*/ 3083550 w 3083550"/>
              <a:gd name="connsiteY3" fmla="*/ 600583 h 722229"/>
              <a:gd name="connsiteX4" fmla="*/ 2610852 w 3083550"/>
              <a:gd name="connsiteY4" fmla="*/ 722229 h 722229"/>
              <a:gd name="connsiteX5" fmla="*/ 2675565 w 3083550"/>
              <a:gd name="connsiteY5" fmla="*/ 608118 h 722229"/>
              <a:gd name="connsiteX6" fmla="*/ 1048150 w 3083550"/>
              <a:gd name="connsiteY6" fmla="*/ 627190 h 722229"/>
              <a:gd name="connsiteX7" fmla="*/ 0 w 3083550"/>
              <a:gd name="connsiteY7" fmla="*/ 443018 h 722229"/>
              <a:gd name="connsiteX8" fmla="*/ 1688181 w 3083550"/>
              <a:gd name="connsiteY8" fmla="*/ 1741 h 72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83550" h="722229">
                <a:moveTo>
                  <a:pt x="1688181" y="1741"/>
                </a:moveTo>
                <a:cubicBezTo>
                  <a:pt x="2423985" y="-22901"/>
                  <a:pt x="2827297" y="221909"/>
                  <a:pt x="2919627" y="245843"/>
                </a:cubicBezTo>
                <a:lnTo>
                  <a:pt x="3001572" y="119417"/>
                </a:lnTo>
                <a:lnTo>
                  <a:pt x="3083550" y="600583"/>
                </a:lnTo>
                <a:lnTo>
                  <a:pt x="2610852" y="722229"/>
                </a:lnTo>
                <a:lnTo>
                  <a:pt x="2675565" y="608118"/>
                </a:lnTo>
                <a:cubicBezTo>
                  <a:pt x="2637248" y="613928"/>
                  <a:pt x="2106479" y="243900"/>
                  <a:pt x="1048150" y="627190"/>
                </a:cubicBezTo>
                <a:lnTo>
                  <a:pt x="0" y="443018"/>
                </a:lnTo>
                <a:cubicBezTo>
                  <a:pt x="685521" y="128316"/>
                  <a:pt x="1246700" y="16527"/>
                  <a:pt x="1688181" y="1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/>
          <a:lstStyle/>
          <a:p>
            <a:pPr algn="ctr">
              <a:defRPr/>
            </a:pPr>
            <a:r>
              <a:rPr lang="zh-CN" altLang="en-US" smtClean="0">
                <a:solidFill>
                  <a:srgbClr val="FFFFFF"/>
                </a:solidFill>
                <a:cs typeface="+mn-ea"/>
                <a:sym typeface="+mn-lt"/>
              </a:rPr>
              <a:t>定标自学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733922" y="3605636"/>
            <a:ext cx="2657475" cy="649288"/>
          </a:xfrm>
          <a:custGeom>
            <a:avLst/>
            <a:gdLst>
              <a:gd name="connsiteX0" fmla="*/ 476656 w 3076173"/>
              <a:gd name="connsiteY0" fmla="*/ 0 h 752253"/>
              <a:gd name="connsiteX1" fmla="*/ 408000 w 3076173"/>
              <a:gd name="connsiteY1" fmla="*/ 111784 h 752253"/>
              <a:gd name="connsiteX2" fmla="*/ 2035089 w 3076173"/>
              <a:gd name="connsiteY2" fmla="*/ 149519 h 752253"/>
              <a:gd name="connsiteX3" fmla="*/ 3076173 w 3076173"/>
              <a:gd name="connsiteY3" fmla="*/ 370159 h 752253"/>
              <a:gd name="connsiteX4" fmla="*/ 1373620 w 3076173"/>
              <a:gd name="connsiteY4" fmla="*/ 752250 h 752253"/>
              <a:gd name="connsiteX5" fmla="*/ 151443 w 3076173"/>
              <a:gd name="connsiteY5" fmla="*/ 465320 h 752253"/>
              <a:gd name="connsiteX6" fmla="*/ 65136 w 3076173"/>
              <a:gd name="connsiteY6" fmla="*/ 588809 h 752253"/>
              <a:gd name="connsiteX7" fmla="*/ 0 w 3076173"/>
              <a:gd name="connsiteY7" fmla="*/ 105075 h 75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76173" h="752253">
                <a:moveTo>
                  <a:pt x="476656" y="0"/>
                </a:moveTo>
                <a:lnTo>
                  <a:pt x="408000" y="111784"/>
                </a:lnTo>
                <a:cubicBezTo>
                  <a:pt x="446496" y="107314"/>
                  <a:pt x="964028" y="495640"/>
                  <a:pt x="2035089" y="149519"/>
                </a:cubicBezTo>
                <a:lnTo>
                  <a:pt x="3076173" y="370159"/>
                </a:lnTo>
                <a:cubicBezTo>
                  <a:pt x="2380087" y="660745"/>
                  <a:pt x="1815348" y="752881"/>
                  <a:pt x="1373620" y="752250"/>
                </a:cubicBezTo>
                <a:cubicBezTo>
                  <a:pt x="637404" y="751198"/>
                  <a:pt x="242882" y="492462"/>
                  <a:pt x="151443" y="465320"/>
                </a:cubicBezTo>
                <a:lnTo>
                  <a:pt x="65136" y="588809"/>
                </a:lnTo>
                <a:lnTo>
                  <a:pt x="0" y="105075"/>
                </a:lnTo>
                <a:close/>
              </a:path>
            </a:pathLst>
          </a:custGeom>
          <a:solidFill>
            <a:srgbClr val="104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16000" rIns="108000" bIns="0" anchor="ctr"/>
          <a:lstStyle/>
          <a:p>
            <a:pPr algn="ctr">
              <a:defRPr/>
            </a:pPr>
            <a:r>
              <a:rPr lang="zh-CN" altLang="en-US" smtClean="0">
                <a:solidFill>
                  <a:srgbClr val="FFFFFF"/>
                </a:solidFill>
                <a:cs typeface="+mn-ea"/>
                <a:sym typeface="+mn-lt"/>
              </a:rPr>
              <a:t>展示点拨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7475071" y="1849909"/>
            <a:ext cx="1454150" cy="666750"/>
          </a:xfrm>
          <a:custGeom>
            <a:avLst/>
            <a:gdLst>
              <a:gd name="connsiteX0" fmla="*/ 0 w 845820"/>
              <a:gd name="connsiteY0" fmla="*/ 0 h 388620"/>
              <a:gd name="connsiteX1" fmla="*/ 845820 w 845820"/>
              <a:gd name="connsiteY1" fmla="*/ 0 h 388620"/>
              <a:gd name="connsiteX2" fmla="*/ 0 w 84582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5820" h="388620">
                <a:moveTo>
                  <a:pt x="0" y="0"/>
                </a:moveTo>
                <a:lnTo>
                  <a:pt x="845820" y="0"/>
                </a:lnTo>
                <a:lnTo>
                  <a:pt x="0" y="38862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 rot="3600000">
            <a:off x="8288665" y="2309491"/>
            <a:ext cx="1454150" cy="668337"/>
          </a:xfrm>
          <a:custGeom>
            <a:avLst/>
            <a:gdLst>
              <a:gd name="connsiteX0" fmla="*/ 0 w 845820"/>
              <a:gd name="connsiteY0" fmla="*/ 0 h 388620"/>
              <a:gd name="connsiteX1" fmla="*/ 845820 w 845820"/>
              <a:gd name="connsiteY1" fmla="*/ 0 h 388620"/>
              <a:gd name="connsiteX2" fmla="*/ 0 w 84582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5820" h="388620">
                <a:moveTo>
                  <a:pt x="0" y="0"/>
                </a:moveTo>
                <a:lnTo>
                  <a:pt x="845820" y="0"/>
                </a:lnTo>
                <a:lnTo>
                  <a:pt x="0" y="38862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5" name="任意多边形 54"/>
          <p:cNvSpPr/>
          <p:nvPr/>
        </p:nvSpPr>
        <p:spPr>
          <a:xfrm rot="18000000">
            <a:off x="6672590" y="2309491"/>
            <a:ext cx="1454150" cy="668337"/>
          </a:xfrm>
          <a:custGeom>
            <a:avLst/>
            <a:gdLst>
              <a:gd name="connsiteX0" fmla="*/ 0 w 845820"/>
              <a:gd name="connsiteY0" fmla="*/ 0 h 388620"/>
              <a:gd name="connsiteX1" fmla="*/ 845820 w 845820"/>
              <a:gd name="connsiteY1" fmla="*/ 0 h 388620"/>
              <a:gd name="connsiteX2" fmla="*/ 0 w 84582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5820" h="388620">
                <a:moveTo>
                  <a:pt x="0" y="0"/>
                </a:moveTo>
                <a:lnTo>
                  <a:pt x="845820" y="0"/>
                </a:lnTo>
                <a:lnTo>
                  <a:pt x="0" y="38862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任意多边形 55"/>
          <p:cNvSpPr/>
          <p:nvPr/>
        </p:nvSpPr>
        <p:spPr>
          <a:xfrm rot="17928622">
            <a:off x="8295015" y="3246116"/>
            <a:ext cx="1468437" cy="666750"/>
          </a:xfrm>
          <a:custGeom>
            <a:avLst/>
            <a:gdLst>
              <a:gd name="connsiteX0" fmla="*/ 1467599 w 1467599"/>
              <a:gd name="connsiteY0" fmla="*/ 0 h 667930"/>
              <a:gd name="connsiteX1" fmla="*/ 1453729 w 1467599"/>
              <a:gd name="connsiteY1" fmla="*/ 667930 h 667930"/>
              <a:gd name="connsiteX2" fmla="*/ 0 w 1467599"/>
              <a:gd name="connsiteY2" fmla="*/ 637742 h 66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7599" h="667930">
                <a:moveTo>
                  <a:pt x="1467599" y="0"/>
                </a:moveTo>
                <a:lnTo>
                  <a:pt x="1453729" y="667930"/>
                </a:lnTo>
                <a:lnTo>
                  <a:pt x="0" y="6377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7484596" y="3697759"/>
            <a:ext cx="1454150" cy="668338"/>
          </a:xfrm>
          <a:custGeom>
            <a:avLst/>
            <a:gdLst>
              <a:gd name="connsiteX0" fmla="*/ 1454043 w 1454043"/>
              <a:gd name="connsiteY0" fmla="*/ 0 h 668074"/>
              <a:gd name="connsiteX1" fmla="*/ 1454043 w 1454043"/>
              <a:gd name="connsiteY1" fmla="*/ 668074 h 668074"/>
              <a:gd name="connsiteX2" fmla="*/ 0 w 1454043"/>
              <a:gd name="connsiteY2" fmla="*/ 668074 h 668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4043" h="668074">
                <a:moveTo>
                  <a:pt x="1454043" y="0"/>
                </a:moveTo>
                <a:lnTo>
                  <a:pt x="1454043" y="668074"/>
                </a:lnTo>
                <a:lnTo>
                  <a:pt x="0" y="66807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8" name="任意多边形 57"/>
          <p:cNvSpPr/>
          <p:nvPr/>
        </p:nvSpPr>
        <p:spPr>
          <a:xfrm rot="3464586">
            <a:off x="6644808" y="3245322"/>
            <a:ext cx="1479550" cy="666750"/>
          </a:xfrm>
          <a:custGeom>
            <a:avLst/>
            <a:gdLst>
              <a:gd name="connsiteX0" fmla="*/ 0 w 1479224"/>
              <a:gd name="connsiteY0" fmla="*/ 610296 h 667556"/>
              <a:gd name="connsiteX1" fmla="*/ 1479224 w 1479224"/>
              <a:gd name="connsiteY1" fmla="*/ 0 h 667556"/>
              <a:gd name="connsiteX2" fmla="*/ 1452915 w 1479224"/>
              <a:gd name="connsiteY2" fmla="*/ 667556 h 66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9224" h="667556">
                <a:moveTo>
                  <a:pt x="0" y="610296"/>
                </a:moveTo>
                <a:lnTo>
                  <a:pt x="1479224" y="0"/>
                </a:lnTo>
                <a:lnTo>
                  <a:pt x="1452915" y="6675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9" name="文本框 53"/>
          <p:cNvSpPr txBox="1">
            <a:spLocks noChangeArrowheads="1"/>
          </p:cNvSpPr>
          <p:nvPr/>
        </p:nvSpPr>
        <p:spPr bwMode="auto">
          <a:xfrm>
            <a:off x="7513171" y="1994372"/>
            <a:ext cx="2841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54"/>
          <p:cNvSpPr txBox="1">
            <a:spLocks noChangeArrowheads="1"/>
          </p:cNvSpPr>
          <p:nvPr/>
        </p:nvSpPr>
        <p:spPr bwMode="auto">
          <a:xfrm rot="-1902825">
            <a:off x="8638709" y="2016597"/>
            <a:ext cx="2841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文本框 55"/>
          <p:cNvSpPr txBox="1">
            <a:spLocks noChangeArrowheads="1"/>
          </p:cNvSpPr>
          <p:nvPr/>
        </p:nvSpPr>
        <p:spPr bwMode="auto">
          <a:xfrm rot="1834046">
            <a:off x="9208621" y="2997672"/>
            <a:ext cx="2841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文本框 56"/>
          <p:cNvSpPr txBox="1">
            <a:spLocks noChangeArrowheads="1"/>
          </p:cNvSpPr>
          <p:nvPr/>
        </p:nvSpPr>
        <p:spPr bwMode="auto">
          <a:xfrm>
            <a:off x="8630771" y="3972397"/>
            <a:ext cx="2841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文本框 57"/>
          <p:cNvSpPr txBox="1">
            <a:spLocks noChangeArrowheads="1"/>
          </p:cNvSpPr>
          <p:nvPr/>
        </p:nvSpPr>
        <p:spPr bwMode="auto">
          <a:xfrm rot="-1875197">
            <a:off x="7532221" y="3972397"/>
            <a:ext cx="2841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58"/>
          <p:cNvSpPr txBox="1">
            <a:spLocks noChangeArrowheads="1"/>
          </p:cNvSpPr>
          <p:nvPr/>
        </p:nvSpPr>
        <p:spPr bwMode="auto">
          <a:xfrm rot="1643363">
            <a:off x="6951196" y="3016722"/>
            <a:ext cx="2841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59"/>
          <p:cNvSpPr>
            <a:spLocks noChangeArrowheads="1"/>
          </p:cNvSpPr>
          <p:nvPr/>
        </p:nvSpPr>
        <p:spPr bwMode="auto">
          <a:xfrm>
            <a:off x="7536984" y="2615084"/>
            <a:ext cx="14192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六步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744053" y="141277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smtClean="0">
                <a:cs typeface="+mn-ea"/>
                <a:sym typeface="+mn-lt"/>
              </a:rPr>
              <a:t>定标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328229" y="213285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smtClean="0">
                <a:cs typeface="+mn-ea"/>
                <a:sym typeface="+mn-lt"/>
              </a:rPr>
              <a:t>自学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400237" y="350100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smtClean="0">
                <a:cs typeface="+mn-ea"/>
                <a:sym typeface="+mn-lt"/>
              </a:rPr>
              <a:t>展示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840137" y="441530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smtClean="0">
                <a:cs typeface="+mn-ea"/>
                <a:sym typeface="+mn-lt"/>
              </a:rPr>
              <a:t>点拨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159877" y="22048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2400" smtClean="0">
                <a:cs typeface="+mn-ea"/>
                <a:sym typeface="+mn-lt"/>
              </a:rPr>
              <a:t>补救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03893" y="371703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2400" smtClean="0">
                <a:cs typeface="+mn-ea"/>
                <a:sym typeface="+mn-lt"/>
              </a:rPr>
              <a:t>检测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2" name="矩形 59"/>
          <p:cNvSpPr>
            <a:spLocks noChangeArrowheads="1"/>
          </p:cNvSpPr>
          <p:nvPr/>
        </p:nvSpPr>
        <p:spPr bwMode="auto">
          <a:xfrm>
            <a:off x="2847509" y="2636913"/>
            <a:ext cx="14192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三环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1040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8256240" y="3573016"/>
            <a:ext cx="1008112" cy="1008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5960" y="1484784"/>
            <a:ext cx="2376264" cy="2376264"/>
            <a:chOff x="5447928" y="1988840"/>
            <a:chExt cx="3024336" cy="3024336"/>
          </a:xfrm>
        </p:grpSpPr>
        <p:sp>
          <p:nvSpPr>
            <p:cNvPr id="15" name="椭圆 14"/>
            <p:cNvSpPr/>
            <p:nvPr/>
          </p:nvSpPr>
          <p:spPr>
            <a:xfrm>
              <a:off x="5447928" y="1988840"/>
              <a:ext cx="3024336" cy="30243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6007596" y="2675508"/>
              <a:ext cx="1905000" cy="1651000"/>
            </a:xfrm>
            <a:custGeom>
              <a:avLst/>
              <a:gdLst>
                <a:gd name="connsiteX0" fmla="*/ 4912 w 1995084"/>
                <a:gd name="connsiteY0" fmla="*/ 0 h 1728192"/>
                <a:gd name="connsiteX1" fmla="*/ 403870 w 1995084"/>
                <a:gd name="connsiteY1" fmla="*/ 0 h 1728192"/>
                <a:gd name="connsiteX2" fmla="*/ 997542 w 1995084"/>
                <a:gd name="connsiteY2" fmla="*/ 644779 h 1728192"/>
                <a:gd name="connsiteX3" fmla="*/ 1591217 w 1995084"/>
                <a:gd name="connsiteY3" fmla="*/ 0 h 1728192"/>
                <a:gd name="connsiteX4" fmla="*/ 1990171 w 1995084"/>
                <a:gd name="connsiteY4" fmla="*/ 0 h 1728192"/>
                <a:gd name="connsiteX5" fmla="*/ 1197021 w 1995084"/>
                <a:gd name="connsiteY5" fmla="*/ 861430 h 1728192"/>
                <a:gd name="connsiteX6" fmla="*/ 1995084 w 1995084"/>
                <a:gd name="connsiteY6" fmla="*/ 1728192 h 1728192"/>
                <a:gd name="connsiteX7" fmla="*/ 1596125 w 1995084"/>
                <a:gd name="connsiteY7" fmla="*/ 1728192 h 1728192"/>
                <a:gd name="connsiteX8" fmla="*/ 997542 w 1995084"/>
                <a:gd name="connsiteY8" fmla="*/ 1078078 h 1728192"/>
                <a:gd name="connsiteX9" fmla="*/ 398958 w 1995084"/>
                <a:gd name="connsiteY9" fmla="*/ 1728192 h 1728192"/>
                <a:gd name="connsiteX10" fmla="*/ 0 w 1995084"/>
                <a:gd name="connsiteY10" fmla="*/ 1728192 h 1728192"/>
                <a:gd name="connsiteX11" fmla="*/ 798062 w 1995084"/>
                <a:gd name="connsiteY11" fmla="*/ 86143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5084" h="1728192">
                  <a:moveTo>
                    <a:pt x="4912" y="0"/>
                  </a:moveTo>
                  <a:lnTo>
                    <a:pt x="403870" y="0"/>
                  </a:lnTo>
                  <a:lnTo>
                    <a:pt x="997542" y="644779"/>
                  </a:lnTo>
                  <a:lnTo>
                    <a:pt x="1591217" y="0"/>
                  </a:lnTo>
                  <a:lnTo>
                    <a:pt x="1990171" y="0"/>
                  </a:lnTo>
                  <a:lnTo>
                    <a:pt x="1197021" y="861430"/>
                  </a:lnTo>
                  <a:lnTo>
                    <a:pt x="1995084" y="1728192"/>
                  </a:lnTo>
                  <a:lnTo>
                    <a:pt x="1596125" y="1728192"/>
                  </a:lnTo>
                  <a:lnTo>
                    <a:pt x="997542" y="1078078"/>
                  </a:lnTo>
                  <a:lnTo>
                    <a:pt x="398958" y="1728192"/>
                  </a:lnTo>
                  <a:lnTo>
                    <a:pt x="0" y="1728192"/>
                  </a:lnTo>
                  <a:lnTo>
                    <a:pt x="798062" y="861430"/>
                  </a:lnTo>
                  <a:close/>
                </a:path>
              </a:pathLst>
            </a:custGeom>
            <a:solidFill>
              <a:srgbClr val="FAC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47528" y="177281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教学目标的展示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2184" y="37890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更</a:t>
            </a:r>
            <a:r>
              <a:rPr lang="zh-CN" altLang="en-US" sz="36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贴近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8144" y="2348880"/>
            <a:ext cx="35060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改 </a:t>
            </a:r>
            <a:r>
              <a:rPr lang="zh-CN" altLang="en-US" sz="44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机械生硬</a:t>
            </a:r>
            <a:endParaRPr lang="zh-CN" altLang="en-US" sz="4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988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8256240" y="3573016"/>
            <a:ext cx="1008112" cy="1008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5960" y="1484784"/>
            <a:ext cx="2376264" cy="2376264"/>
            <a:chOff x="5447928" y="1988840"/>
            <a:chExt cx="3024336" cy="3024336"/>
          </a:xfrm>
        </p:grpSpPr>
        <p:sp>
          <p:nvSpPr>
            <p:cNvPr id="15" name="椭圆 14"/>
            <p:cNvSpPr/>
            <p:nvPr/>
          </p:nvSpPr>
          <p:spPr>
            <a:xfrm>
              <a:off x="5447928" y="1988840"/>
              <a:ext cx="3024336" cy="30243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6007596" y="2675508"/>
              <a:ext cx="1905000" cy="1651000"/>
            </a:xfrm>
            <a:custGeom>
              <a:avLst/>
              <a:gdLst>
                <a:gd name="connsiteX0" fmla="*/ 4912 w 1995084"/>
                <a:gd name="connsiteY0" fmla="*/ 0 h 1728192"/>
                <a:gd name="connsiteX1" fmla="*/ 403870 w 1995084"/>
                <a:gd name="connsiteY1" fmla="*/ 0 h 1728192"/>
                <a:gd name="connsiteX2" fmla="*/ 997542 w 1995084"/>
                <a:gd name="connsiteY2" fmla="*/ 644779 h 1728192"/>
                <a:gd name="connsiteX3" fmla="*/ 1591217 w 1995084"/>
                <a:gd name="connsiteY3" fmla="*/ 0 h 1728192"/>
                <a:gd name="connsiteX4" fmla="*/ 1990171 w 1995084"/>
                <a:gd name="connsiteY4" fmla="*/ 0 h 1728192"/>
                <a:gd name="connsiteX5" fmla="*/ 1197021 w 1995084"/>
                <a:gd name="connsiteY5" fmla="*/ 861430 h 1728192"/>
                <a:gd name="connsiteX6" fmla="*/ 1995084 w 1995084"/>
                <a:gd name="connsiteY6" fmla="*/ 1728192 h 1728192"/>
                <a:gd name="connsiteX7" fmla="*/ 1596125 w 1995084"/>
                <a:gd name="connsiteY7" fmla="*/ 1728192 h 1728192"/>
                <a:gd name="connsiteX8" fmla="*/ 997542 w 1995084"/>
                <a:gd name="connsiteY8" fmla="*/ 1078078 h 1728192"/>
                <a:gd name="connsiteX9" fmla="*/ 398958 w 1995084"/>
                <a:gd name="connsiteY9" fmla="*/ 1728192 h 1728192"/>
                <a:gd name="connsiteX10" fmla="*/ 0 w 1995084"/>
                <a:gd name="connsiteY10" fmla="*/ 1728192 h 1728192"/>
                <a:gd name="connsiteX11" fmla="*/ 798062 w 1995084"/>
                <a:gd name="connsiteY11" fmla="*/ 86143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5084" h="1728192">
                  <a:moveTo>
                    <a:pt x="4912" y="0"/>
                  </a:moveTo>
                  <a:lnTo>
                    <a:pt x="403870" y="0"/>
                  </a:lnTo>
                  <a:lnTo>
                    <a:pt x="997542" y="644779"/>
                  </a:lnTo>
                  <a:lnTo>
                    <a:pt x="1591217" y="0"/>
                  </a:lnTo>
                  <a:lnTo>
                    <a:pt x="1990171" y="0"/>
                  </a:lnTo>
                  <a:lnTo>
                    <a:pt x="1197021" y="861430"/>
                  </a:lnTo>
                  <a:lnTo>
                    <a:pt x="1995084" y="1728192"/>
                  </a:lnTo>
                  <a:lnTo>
                    <a:pt x="1596125" y="1728192"/>
                  </a:lnTo>
                  <a:lnTo>
                    <a:pt x="997542" y="1078078"/>
                  </a:lnTo>
                  <a:lnTo>
                    <a:pt x="398958" y="1728192"/>
                  </a:lnTo>
                  <a:lnTo>
                    <a:pt x="0" y="1728192"/>
                  </a:lnTo>
                  <a:lnTo>
                    <a:pt x="798062" y="861430"/>
                  </a:lnTo>
                  <a:close/>
                </a:path>
              </a:pathLst>
            </a:custGeom>
            <a:solidFill>
              <a:srgbClr val="FAC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47528" y="177281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学生自学的组织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2184" y="37890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更</a:t>
            </a:r>
            <a:r>
              <a:rPr lang="zh-CN" altLang="en-US" sz="3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适合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8144" y="2348880"/>
            <a:ext cx="35060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改 </a:t>
            </a:r>
            <a:r>
              <a:rPr lang="zh-CN" altLang="en-US" sz="4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千篇一律</a:t>
            </a:r>
            <a:endParaRPr lang="zh-CN" altLang="en-US" sz="5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2423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KSO_GN3"/>
          <p:cNvSpPr/>
          <p:nvPr/>
        </p:nvSpPr>
        <p:spPr bwMode="auto">
          <a:xfrm>
            <a:off x="3359696" y="3501008"/>
            <a:ext cx="898986" cy="859477"/>
          </a:xfrm>
          <a:custGeom>
            <a:avLst/>
            <a:gdLst>
              <a:gd name="connsiteX0" fmla="*/ 635786 w 898986"/>
              <a:gd name="connsiteY0" fmla="*/ 363320 h 859477"/>
              <a:gd name="connsiteX1" fmla="*/ 635715 w 898986"/>
              <a:gd name="connsiteY1" fmla="*/ 364174 h 859477"/>
              <a:gd name="connsiteX2" fmla="*/ 635242 w 898986"/>
              <a:gd name="connsiteY2" fmla="*/ 363895 h 859477"/>
              <a:gd name="connsiteX3" fmla="*/ 319576 w 898986"/>
              <a:gd name="connsiteY3" fmla="*/ 193498 h 859477"/>
              <a:gd name="connsiteX4" fmla="*/ 445576 w 898986"/>
              <a:gd name="connsiteY4" fmla="*/ 319498 h 859477"/>
              <a:gd name="connsiteX5" fmla="*/ 441014 w 898986"/>
              <a:gd name="connsiteY5" fmla="*/ 342097 h 859477"/>
              <a:gd name="connsiteX6" fmla="*/ 898359 w 898986"/>
              <a:gd name="connsiteY6" fmla="*/ 826028 h 859477"/>
              <a:gd name="connsiteX7" fmla="*/ 898975 w 898986"/>
              <a:gd name="connsiteY7" fmla="*/ 825814 h 859477"/>
              <a:gd name="connsiteX8" fmla="*/ 898986 w 898986"/>
              <a:gd name="connsiteY8" fmla="*/ 831715 h 859477"/>
              <a:gd name="connsiteX9" fmla="*/ 898508 w 898986"/>
              <a:gd name="connsiteY9" fmla="*/ 838410 h 859477"/>
              <a:gd name="connsiteX10" fmla="*/ 896816 w 898986"/>
              <a:gd name="connsiteY10" fmla="*/ 843260 h 859477"/>
              <a:gd name="connsiteX11" fmla="*/ 895919 w 898986"/>
              <a:gd name="connsiteY11" fmla="*/ 843257 h 859477"/>
              <a:gd name="connsiteX12" fmla="*/ 878542 w 898986"/>
              <a:gd name="connsiteY12" fmla="*/ 859150 h 859477"/>
              <a:gd name="connsiteX13" fmla="*/ 870289 w 898986"/>
              <a:gd name="connsiteY13" fmla="*/ 859477 h 859477"/>
              <a:gd name="connsiteX14" fmla="*/ 854344 w 898986"/>
              <a:gd name="connsiteY14" fmla="*/ 843163 h 859477"/>
              <a:gd name="connsiteX15" fmla="*/ 854132 w 898986"/>
              <a:gd name="connsiteY15" fmla="*/ 843162 h 859477"/>
              <a:gd name="connsiteX16" fmla="*/ 853783 w 898986"/>
              <a:gd name="connsiteY16" fmla="*/ 842759 h 859477"/>
              <a:gd name="connsiteX17" fmla="*/ 423685 w 898986"/>
              <a:gd name="connsiteY17" fmla="*/ 386325 h 859477"/>
              <a:gd name="connsiteX18" fmla="*/ 319576 w 898986"/>
              <a:gd name="connsiteY18" fmla="*/ 445498 h 859477"/>
              <a:gd name="connsiteX19" fmla="*/ 193576 w 898986"/>
              <a:gd name="connsiteY19" fmla="*/ 319498 h 859477"/>
              <a:gd name="connsiteX20" fmla="*/ 319576 w 898986"/>
              <a:gd name="connsiteY20" fmla="*/ 193498 h 859477"/>
              <a:gd name="connsiteX21" fmla="*/ 313513 w 898986"/>
              <a:gd name="connsiteY21" fmla="*/ 59 h 859477"/>
              <a:gd name="connsiteX22" fmla="*/ 611908 w 898986"/>
              <a:gd name="connsiteY22" fmla="*/ 189599 h 859477"/>
              <a:gd name="connsiteX23" fmla="*/ 636738 w 898986"/>
              <a:gd name="connsiteY23" fmla="*/ 351950 h 859477"/>
              <a:gd name="connsiteX24" fmla="*/ 635489 w 898986"/>
              <a:gd name="connsiteY24" fmla="*/ 351560 h 859477"/>
              <a:gd name="connsiteX25" fmla="*/ 611261 w 898986"/>
              <a:gd name="connsiteY25" fmla="*/ 369104 h 859477"/>
              <a:gd name="connsiteX26" fmla="*/ 604375 w 898986"/>
              <a:gd name="connsiteY26" fmla="*/ 367004 h 859477"/>
              <a:gd name="connsiteX27" fmla="*/ 594059 w 898986"/>
              <a:gd name="connsiteY27" fmla="*/ 338623 h 859477"/>
              <a:gd name="connsiteX28" fmla="*/ 593680 w 898986"/>
              <a:gd name="connsiteY28" fmla="*/ 338506 h 859477"/>
              <a:gd name="connsiteX29" fmla="*/ 571722 w 898986"/>
              <a:gd name="connsiteY29" fmla="*/ 207523 h 859477"/>
              <a:gd name="connsiteX30" fmla="*/ 207522 w 898986"/>
              <a:gd name="connsiteY30" fmla="*/ 67998 h 859477"/>
              <a:gd name="connsiteX31" fmla="*/ 67997 w 898986"/>
              <a:gd name="connsiteY31" fmla="*/ 432199 h 859477"/>
              <a:gd name="connsiteX32" fmla="*/ 432198 w 898986"/>
              <a:gd name="connsiteY32" fmla="*/ 571723 h 859477"/>
              <a:gd name="connsiteX33" fmla="*/ 492173 w 898986"/>
              <a:gd name="connsiteY33" fmla="*/ 533870 h 859477"/>
              <a:gd name="connsiteX34" fmla="*/ 495877 w 898986"/>
              <a:gd name="connsiteY34" fmla="*/ 532621 h 859477"/>
              <a:gd name="connsiteX35" fmla="*/ 495281 w 898986"/>
              <a:gd name="connsiteY35" fmla="*/ 531859 h 859477"/>
              <a:gd name="connsiteX36" fmla="*/ 495619 w 898986"/>
              <a:gd name="connsiteY36" fmla="*/ 531486 h 859477"/>
              <a:gd name="connsiteX37" fmla="*/ 526545 w 898986"/>
              <a:gd name="connsiteY37" fmla="*/ 530652 h 859477"/>
              <a:gd name="connsiteX38" fmla="*/ 530978 w 898986"/>
              <a:gd name="connsiteY38" fmla="*/ 536325 h 859477"/>
              <a:gd name="connsiteX39" fmla="*/ 530005 w 898986"/>
              <a:gd name="connsiteY39" fmla="*/ 555457 h 859477"/>
              <a:gd name="connsiteX40" fmla="*/ 530089 w 898986"/>
              <a:gd name="connsiteY40" fmla="*/ 555539 h 859477"/>
              <a:gd name="connsiteX41" fmla="*/ 528197 w 898986"/>
              <a:gd name="connsiteY41" fmla="*/ 560269 h 859477"/>
              <a:gd name="connsiteX42" fmla="*/ 524854 w 898986"/>
              <a:gd name="connsiteY42" fmla="*/ 562969 h 859477"/>
              <a:gd name="connsiteX43" fmla="*/ 522686 w 898986"/>
              <a:gd name="connsiteY43" fmla="*/ 566131 h 859477"/>
              <a:gd name="connsiteX44" fmla="*/ 522243 w 898986"/>
              <a:gd name="connsiteY44" fmla="*/ 566369 h 859477"/>
              <a:gd name="connsiteX45" fmla="*/ 521625 w 898986"/>
              <a:gd name="connsiteY45" fmla="*/ 565578 h 859477"/>
              <a:gd name="connsiteX46" fmla="*/ 450121 w 898986"/>
              <a:gd name="connsiteY46" fmla="*/ 611909 h 859477"/>
              <a:gd name="connsiteX47" fmla="*/ 27812 w 898986"/>
              <a:gd name="connsiteY47" fmla="*/ 450123 h 859477"/>
              <a:gd name="connsiteX48" fmla="*/ 59 w 898986"/>
              <a:gd name="connsiteY48" fmla="*/ 326208 h 859477"/>
              <a:gd name="connsiteX49" fmla="*/ 189598 w 898986"/>
              <a:gd name="connsiteY49" fmla="*/ 27813 h 859477"/>
              <a:gd name="connsiteX50" fmla="*/ 313513 w 898986"/>
              <a:gd name="connsiteY50" fmla="*/ 59 h 85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98986" h="859477">
                <a:moveTo>
                  <a:pt x="635786" y="363320"/>
                </a:moveTo>
                <a:lnTo>
                  <a:pt x="635715" y="364174"/>
                </a:lnTo>
                <a:lnTo>
                  <a:pt x="635242" y="363895"/>
                </a:lnTo>
                <a:close/>
                <a:moveTo>
                  <a:pt x="319576" y="193498"/>
                </a:moveTo>
                <a:cubicBezTo>
                  <a:pt x="389164" y="193498"/>
                  <a:pt x="445576" y="249910"/>
                  <a:pt x="445576" y="319498"/>
                </a:cubicBezTo>
                <a:cubicBezTo>
                  <a:pt x="445576" y="327372"/>
                  <a:pt x="444854" y="335078"/>
                  <a:pt x="441014" y="342097"/>
                </a:cubicBezTo>
                <a:cubicBezTo>
                  <a:pt x="668133" y="412290"/>
                  <a:pt x="842323" y="596596"/>
                  <a:pt x="898359" y="826028"/>
                </a:cubicBezTo>
                <a:lnTo>
                  <a:pt x="898975" y="825814"/>
                </a:lnTo>
                <a:lnTo>
                  <a:pt x="898986" y="831715"/>
                </a:lnTo>
                <a:lnTo>
                  <a:pt x="898508" y="838410"/>
                </a:lnTo>
                <a:cubicBezTo>
                  <a:pt x="897771" y="839914"/>
                  <a:pt x="897167" y="841519"/>
                  <a:pt x="896816" y="843260"/>
                </a:cubicBezTo>
                <a:lnTo>
                  <a:pt x="895919" y="843257"/>
                </a:lnTo>
                <a:cubicBezTo>
                  <a:pt x="893093" y="851829"/>
                  <a:pt x="886298" y="857668"/>
                  <a:pt x="878542" y="859150"/>
                </a:cubicBezTo>
                <a:lnTo>
                  <a:pt x="870289" y="859477"/>
                </a:lnTo>
                <a:cubicBezTo>
                  <a:pt x="862058" y="858535"/>
                  <a:pt x="855501" y="852412"/>
                  <a:pt x="854344" y="843163"/>
                </a:cubicBezTo>
                <a:lnTo>
                  <a:pt x="854132" y="843162"/>
                </a:lnTo>
                <a:lnTo>
                  <a:pt x="853783" y="842759"/>
                </a:lnTo>
                <a:cubicBezTo>
                  <a:pt x="802592" y="625843"/>
                  <a:pt x="638245" y="451394"/>
                  <a:pt x="423685" y="386325"/>
                </a:cubicBezTo>
                <a:cubicBezTo>
                  <a:pt x="403208" y="422418"/>
                  <a:pt x="364088" y="445498"/>
                  <a:pt x="319576" y="445498"/>
                </a:cubicBezTo>
                <a:cubicBezTo>
                  <a:pt x="249988" y="445498"/>
                  <a:pt x="193576" y="389086"/>
                  <a:pt x="193576" y="319498"/>
                </a:cubicBezTo>
                <a:cubicBezTo>
                  <a:pt x="193576" y="249910"/>
                  <a:pt x="249988" y="193498"/>
                  <a:pt x="319576" y="193498"/>
                </a:cubicBezTo>
                <a:close/>
                <a:moveTo>
                  <a:pt x="313513" y="59"/>
                </a:moveTo>
                <a:cubicBezTo>
                  <a:pt x="438109" y="-2358"/>
                  <a:pt x="557952" y="68628"/>
                  <a:pt x="611908" y="189599"/>
                </a:cubicBezTo>
                <a:cubicBezTo>
                  <a:pt x="635498" y="242489"/>
                  <a:pt x="643565" y="298367"/>
                  <a:pt x="636738" y="351950"/>
                </a:cubicBezTo>
                <a:lnTo>
                  <a:pt x="635489" y="351560"/>
                </a:lnTo>
                <a:cubicBezTo>
                  <a:pt x="631799" y="363283"/>
                  <a:pt x="621434" y="370631"/>
                  <a:pt x="611261" y="369104"/>
                </a:cubicBezTo>
                <a:lnTo>
                  <a:pt x="604375" y="367004"/>
                </a:lnTo>
                <a:cubicBezTo>
                  <a:pt x="595008" y="362559"/>
                  <a:pt x="590511" y="350523"/>
                  <a:pt x="594059" y="338623"/>
                </a:cubicBezTo>
                <a:lnTo>
                  <a:pt x="593680" y="338506"/>
                </a:lnTo>
                <a:cubicBezTo>
                  <a:pt x="598061" y="295062"/>
                  <a:pt x="590742" y="250167"/>
                  <a:pt x="571722" y="207523"/>
                </a:cubicBezTo>
                <a:cubicBezTo>
                  <a:pt x="509680" y="68424"/>
                  <a:pt x="346622" y="5956"/>
                  <a:pt x="207522" y="67998"/>
                </a:cubicBezTo>
                <a:cubicBezTo>
                  <a:pt x="68422" y="130041"/>
                  <a:pt x="5955" y="293099"/>
                  <a:pt x="67997" y="432199"/>
                </a:cubicBezTo>
                <a:cubicBezTo>
                  <a:pt x="130039" y="571299"/>
                  <a:pt x="293098" y="633766"/>
                  <a:pt x="432198" y="571723"/>
                </a:cubicBezTo>
                <a:cubicBezTo>
                  <a:pt x="454442" y="561802"/>
                  <a:pt x="474728" y="549296"/>
                  <a:pt x="492173" y="533870"/>
                </a:cubicBezTo>
                <a:cubicBezTo>
                  <a:pt x="493224" y="532941"/>
                  <a:pt x="494244" y="532181"/>
                  <a:pt x="495877" y="532621"/>
                </a:cubicBezTo>
                <a:lnTo>
                  <a:pt x="495281" y="531859"/>
                </a:lnTo>
                <a:lnTo>
                  <a:pt x="495619" y="531486"/>
                </a:lnTo>
                <a:cubicBezTo>
                  <a:pt x="505665" y="523637"/>
                  <a:pt x="518882" y="523361"/>
                  <a:pt x="526545" y="530652"/>
                </a:cubicBezTo>
                <a:lnTo>
                  <a:pt x="530978" y="536325"/>
                </a:lnTo>
                <a:cubicBezTo>
                  <a:pt x="534282" y="542149"/>
                  <a:pt x="534107" y="549398"/>
                  <a:pt x="530005" y="555457"/>
                </a:cubicBezTo>
                <a:lnTo>
                  <a:pt x="530089" y="555539"/>
                </a:lnTo>
                <a:lnTo>
                  <a:pt x="528197" y="560269"/>
                </a:lnTo>
                <a:lnTo>
                  <a:pt x="524854" y="562969"/>
                </a:lnTo>
                <a:lnTo>
                  <a:pt x="522686" y="566131"/>
                </a:lnTo>
                <a:cubicBezTo>
                  <a:pt x="522555" y="566233"/>
                  <a:pt x="522424" y="566334"/>
                  <a:pt x="522243" y="566369"/>
                </a:cubicBezTo>
                <a:lnTo>
                  <a:pt x="521625" y="565578"/>
                </a:lnTo>
                <a:cubicBezTo>
                  <a:pt x="501264" y="584771"/>
                  <a:pt x="476919" y="599957"/>
                  <a:pt x="450121" y="611909"/>
                </a:cubicBezTo>
                <a:cubicBezTo>
                  <a:pt x="288828" y="683851"/>
                  <a:pt x="99753" y="611417"/>
                  <a:pt x="27812" y="450123"/>
                </a:cubicBezTo>
                <a:cubicBezTo>
                  <a:pt x="9826" y="409800"/>
                  <a:pt x="864" y="367740"/>
                  <a:pt x="59" y="326208"/>
                </a:cubicBezTo>
                <a:cubicBezTo>
                  <a:pt x="-2359" y="201613"/>
                  <a:pt x="68628" y="81769"/>
                  <a:pt x="189598" y="27813"/>
                </a:cubicBezTo>
                <a:cubicBezTo>
                  <a:pt x="229921" y="9827"/>
                  <a:pt x="271981" y="865"/>
                  <a:pt x="313513" y="59"/>
                </a:cubicBezTo>
                <a:close/>
              </a:path>
            </a:pathLst>
          </a:custGeom>
          <a:solidFill>
            <a:srgbClr val="D1882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0" bIns="25200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KSO_GN2"/>
          <p:cNvSpPr/>
          <p:nvPr/>
        </p:nvSpPr>
        <p:spPr>
          <a:xfrm flipH="1">
            <a:off x="8976320" y="2564904"/>
            <a:ext cx="859478" cy="898986"/>
          </a:xfrm>
          <a:custGeom>
            <a:avLst/>
            <a:gdLst>
              <a:gd name="connsiteX0" fmla="*/ 363896 w 859478"/>
              <a:gd name="connsiteY0" fmla="*/ 635242 h 898986"/>
              <a:gd name="connsiteX1" fmla="*/ 364175 w 859478"/>
              <a:gd name="connsiteY1" fmla="*/ 635715 h 898986"/>
              <a:gd name="connsiteX2" fmla="*/ 363321 w 859478"/>
              <a:gd name="connsiteY2" fmla="*/ 635786 h 898986"/>
              <a:gd name="connsiteX3" fmla="*/ 319499 w 859478"/>
              <a:gd name="connsiteY3" fmla="*/ 193576 h 898986"/>
              <a:gd name="connsiteX4" fmla="*/ 445499 w 859478"/>
              <a:gd name="connsiteY4" fmla="*/ 319576 h 898986"/>
              <a:gd name="connsiteX5" fmla="*/ 386326 w 859478"/>
              <a:gd name="connsiteY5" fmla="*/ 423685 h 898986"/>
              <a:gd name="connsiteX6" fmla="*/ 842760 w 859478"/>
              <a:gd name="connsiteY6" fmla="*/ 853783 h 898986"/>
              <a:gd name="connsiteX7" fmla="*/ 843163 w 859478"/>
              <a:gd name="connsiteY7" fmla="*/ 854132 h 898986"/>
              <a:gd name="connsiteX8" fmla="*/ 843164 w 859478"/>
              <a:gd name="connsiteY8" fmla="*/ 854344 h 898986"/>
              <a:gd name="connsiteX9" fmla="*/ 859478 w 859478"/>
              <a:gd name="connsiteY9" fmla="*/ 870289 h 898986"/>
              <a:gd name="connsiteX10" fmla="*/ 859151 w 859478"/>
              <a:gd name="connsiteY10" fmla="*/ 878542 h 898986"/>
              <a:gd name="connsiteX11" fmla="*/ 843258 w 859478"/>
              <a:gd name="connsiteY11" fmla="*/ 895919 h 898986"/>
              <a:gd name="connsiteX12" fmla="*/ 843261 w 859478"/>
              <a:gd name="connsiteY12" fmla="*/ 896816 h 898986"/>
              <a:gd name="connsiteX13" fmla="*/ 838411 w 859478"/>
              <a:gd name="connsiteY13" fmla="*/ 898508 h 898986"/>
              <a:gd name="connsiteX14" fmla="*/ 831716 w 859478"/>
              <a:gd name="connsiteY14" fmla="*/ 898986 h 898986"/>
              <a:gd name="connsiteX15" fmla="*/ 825815 w 859478"/>
              <a:gd name="connsiteY15" fmla="*/ 898975 h 898986"/>
              <a:gd name="connsiteX16" fmla="*/ 826029 w 859478"/>
              <a:gd name="connsiteY16" fmla="*/ 898359 h 898986"/>
              <a:gd name="connsiteX17" fmla="*/ 342098 w 859478"/>
              <a:gd name="connsiteY17" fmla="*/ 441014 h 898986"/>
              <a:gd name="connsiteX18" fmla="*/ 319499 w 859478"/>
              <a:gd name="connsiteY18" fmla="*/ 445576 h 898986"/>
              <a:gd name="connsiteX19" fmla="*/ 193499 w 859478"/>
              <a:gd name="connsiteY19" fmla="*/ 319576 h 898986"/>
              <a:gd name="connsiteX20" fmla="*/ 319499 w 859478"/>
              <a:gd name="connsiteY20" fmla="*/ 193576 h 898986"/>
              <a:gd name="connsiteX21" fmla="*/ 326209 w 859478"/>
              <a:gd name="connsiteY21" fmla="*/ 59 h 898986"/>
              <a:gd name="connsiteX22" fmla="*/ 450124 w 859478"/>
              <a:gd name="connsiteY22" fmla="*/ 27812 h 898986"/>
              <a:gd name="connsiteX23" fmla="*/ 611910 w 859478"/>
              <a:gd name="connsiteY23" fmla="*/ 450121 h 898986"/>
              <a:gd name="connsiteX24" fmla="*/ 565579 w 859478"/>
              <a:gd name="connsiteY24" fmla="*/ 521625 h 898986"/>
              <a:gd name="connsiteX25" fmla="*/ 566370 w 859478"/>
              <a:gd name="connsiteY25" fmla="*/ 522243 h 898986"/>
              <a:gd name="connsiteX26" fmla="*/ 566132 w 859478"/>
              <a:gd name="connsiteY26" fmla="*/ 522686 h 898986"/>
              <a:gd name="connsiteX27" fmla="*/ 562970 w 859478"/>
              <a:gd name="connsiteY27" fmla="*/ 524854 h 898986"/>
              <a:gd name="connsiteX28" fmla="*/ 560270 w 859478"/>
              <a:gd name="connsiteY28" fmla="*/ 528197 h 898986"/>
              <a:gd name="connsiteX29" fmla="*/ 555540 w 859478"/>
              <a:gd name="connsiteY29" fmla="*/ 530089 h 898986"/>
              <a:gd name="connsiteX30" fmla="*/ 555458 w 859478"/>
              <a:gd name="connsiteY30" fmla="*/ 530005 h 898986"/>
              <a:gd name="connsiteX31" fmla="*/ 536326 w 859478"/>
              <a:gd name="connsiteY31" fmla="*/ 530978 h 898986"/>
              <a:gd name="connsiteX32" fmla="*/ 530653 w 859478"/>
              <a:gd name="connsiteY32" fmla="*/ 526545 h 898986"/>
              <a:gd name="connsiteX33" fmla="*/ 531487 w 859478"/>
              <a:gd name="connsiteY33" fmla="*/ 495619 h 898986"/>
              <a:gd name="connsiteX34" fmla="*/ 531860 w 859478"/>
              <a:gd name="connsiteY34" fmla="*/ 495281 h 898986"/>
              <a:gd name="connsiteX35" fmla="*/ 532622 w 859478"/>
              <a:gd name="connsiteY35" fmla="*/ 495877 h 898986"/>
              <a:gd name="connsiteX36" fmla="*/ 533871 w 859478"/>
              <a:gd name="connsiteY36" fmla="*/ 492173 h 898986"/>
              <a:gd name="connsiteX37" fmla="*/ 571724 w 859478"/>
              <a:gd name="connsiteY37" fmla="*/ 432198 h 898986"/>
              <a:gd name="connsiteX38" fmla="*/ 432200 w 859478"/>
              <a:gd name="connsiteY38" fmla="*/ 67997 h 898986"/>
              <a:gd name="connsiteX39" fmla="*/ 67999 w 859478"/>
              <a:gd name="connsiteY39" fmla="*/ 207522 h 898986"/>
              <a:gd name="connsiteX40" fmla="*/ 207524 w 859478"/>
              <a:gd name="connsiteY40" fmla="*/ 571722 h 898986"/>
              <a:gd name="connsiteX41" fmla="*/ 338507 w 859478"/>
              <a:gd name="connsiteY41" fmla="*/ 593680 h 898986"/>
              <a:gd name="connsiteX42" fmla="*/ 338624 w 859478"/>
              <a:gd name="connsiteY42" fmla="*/ 594059 h 898986"/>
              <a:gd name="connsiteX43" fmla="*/ 367005 w 859478"/>
              <a:gd name="connsiteY43" fmla="*/ 604375 h 898986"/>
              <a:gd name="connsiteX44" fmla="*/ 369105 w 859478"/>
              <a:gd name="connsiteY44" fmla="*/ 611261 h 898986"/>
              <a:gd name="connsiteX45" fmla="*/ 351561 w 859478"/>
              <a:gd name="connsiteY45" fmla="*/ 635489 h 898986"/>
              <a:gd name="connsiteX46" fmla="*/ 351951 w 859478"/>
              <a:gd name="connsiteY46" fmla="*/ 636738 h 898986"/>
              <a:gd name="connsiteX47" fmla="*/ 189600 w 859478"/>
              <a:gd name="connsiteY47" fmla="*/ 611908 h 898986"/>
              <a:gd name="connsiteX48" fmla="*/ 27814 w 859478"/>
              <a:gd name="connsiteY48" fmla="*/ 189598 h 898986"/>
              <a:gd name="connsiteX49" fmla="*/ 326209 w 859478"/>
              <a:gd name="connsiteY49" fmla="*/ 59 h 89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9478" h="898986">
                <a:moveTo>
                  <a:pt x="363896" y="635242"/>
                </a:moveTo>
                <a:lnTo>
                  <a:pt x="364175" y="635715"/>
                </a:lnTo>
                <a:lnTo>
                  <a:pt x="363321" y="635786"/>
                </a:lnTo>
                <a:close/>
                <a:moveTo>
                  <a:pt x="319499" y="193576"/>
                </a:moveTo>
                <a:cubicBezTo>
                  <a:pt x="389087" y="193576"/>
                  <a:pt x="445499" y="249988"/>
                  <a:pt x="445499" y="319576"/>
                </a:cubicBezTo>
                <a:cubicBezTo>
                  <a:pt x="445499" y="364088"/>
                  <a:pt x="422419" y="403208"/>
                  <a:pt x="386326" y="423685"/>
                </a:cubicBezTo>
                <a:cubicBezTo>
                  <a:pt x="451395" y="638245"/>
                  <a:pt x="625844" y="802592"/>
                  <a:pt x="842760" y="853783"/>
                </a:cubicBezTo>
                <a:lnTo>
                  <a:pt x="843163" y="854132"/>
                </a:lnTo>
                <a:lnTo>
                  <a:pt x="843164" y="854344"/>
                </a:lnTo>
                <a:cubicBezTo>
                  <a:pt x="852413" y="855501"/>
                  <a:pt x="858536" y="862058"/>
                  <a:pt x="859478" y="870289"/>
                </a:cubicBezTo>
                <a:lnTo>
                  <a:pt x="859151" y="878542"/>
                </a:lnTo>
                <a:cubicBezTo>
                  <a:pt x="857669" y="886298"/>
                  <a:pt x="851830" y="893093"/>
                  <a:pt x="843258" y="895919"/>
                </a:cubicBezTo>
                <a:lnTo>
                  <a:pt x="843261" y="896816"/>
                </a:lnTo>
                <a:cubicBezTo>
                  <a:pt x="841520" y="897167"/>
                  <a:pt x="839915" y="897771"/>
                  <a:pt x="838411" y="898508"/>
                </a:cubicBezTo>
                <a:lnTo>
                  <a:pt x="831716" y="898986"/>
                </a:lnTo>
                <a:lnTo>
                  <a:pt x="825815" y="898975"/>
                </a:lnTo>
                <a:lnTo>
                  <a:pt x="826029" y="898359"/>
                </a:lnTo>
                <a:cubicBezTo>
                  <a:pt x="596597" y="842323"/>
                  <a:pt x="412291" y="668133"/>
                  <a:pt x="342098" y="441014"/>
                </a:cubicBezTo>
                <a:cubicBezTo>
                  <a:pt x="335079" y="444854"/>
                  <a:pt x="327373" y="445576"/>
                  <a:pt x="319499" y="445576"/>
                </a:cubicBezTo>
                <a:cubicBezTo>
                  <a:pt x="249911" y="445576"/>
                  <a:pt x="193499" y="389164"/>
                  <a:pt x="193499" y="319576"/>
                </a:cubicBezTo>
                <a:cubicBezTo>
                  <a:pt x="193499" y="249988"/>
                  <a:pt x="249911" y="193576"/>
                  <a:pt x="319499" y="193576"/>
                </a:cubicBezTo>
                <a:close/>
                <a:moveTo>
                  <a:pt x="326209" y="59"/>
                </a:moveTo>
                <a:cubicBezTo>
                  <a:pt x="367741" y="864"/>
                  <a:pt x="409801" y="9826"/>
                  <a:pt x="450124" y="27812"/>
                </a:cubicBezTo>
                <a:cubicBezTo>
                  <a:pt x="611418" y="99753"/>
                  <a:pt x="683852" y="288828"/>
                  <a:pt x="611910" y="450121"/>
                </a:cubicBezTo>
                <a:cubicBezTo>
                  <a:pt x="599958" y="476919"/>
                  <a:pt x="584772" y="501264"/>
                  <a:pt x="565579" y="521625"/>
                </a:cubicBezTo>
                <a:lnTo>
                  <a:pt x="566370" y="522243"/>
                </a:lnTo>
                <a:cubicBezTo>
                  <a:pt x="566335" y="522424"/>
                  <a:pt x="566234" y="522555"/>
                  <a:pt x="566132" y="522686"/>
                </a:cubicBezTo>
                <a:lnTo>
                  <a:pt x="562970" y="524854"/>
                </a:lnTo>
                <a:lnTo>
                  <a:pt x="560270" y="528197"/>
                </a:lnTo>
                <a:lnTo>
                  <a:pt x="555540" y="530089"/>
                </a:lnTo>
                <a:lnTo>
                  <a:pt x="555458" y="530005"/>
                </a:lnTo>
                <a:cubicBezTo>
                  <a:pt x="549399" y="534107"/>
                  <a:pt x="542150" y="534282"/>
                  <a:pt x="536326" y="530978"/>
                </a:cubicBezTo>
                <a:lnTo>
                  <a:pt x="530653" y="526545"/>
                </a:lnTo>
                <a:cubicBezTo>
                  <a:pt x="523362" y="518882"/>
                  <a:pt x="523638" y="505665"/>
                  <a:pt x="531487" y="495619"/>
                </a:cubicBezTo>
                <a:lnTo>
                  <a:pt x="531860" y="495281"/>
                </a:lnTo>
                <a:lnTo>
                  <a:pt x="532622" y="495877"/>
                </a:lnTo>
                <a:cubicBezTo>
                  <a:pt x="532182" y="494244"/>
                  <a:pt x="532942" y="493224"/>
                  <a:pt x="533871" y="492173"/>
                </a:cubicBezTo>
                <a:cubicBezTo>
                  <a:pt x="549297" y="474728"/>
                  <a:pt x="561803" y="454442"/>
                  <a:pt x="571724" y="432198"/>
                </a:cubicBezTo>
                <a:cubicBezTo>
                  <a:pt x="633767" y="293098"/>
                  <a:pt x="571300" y="130039"/>
                  <a:pt x="432200" y="67997"/>
                </a:cubicBezTo>
                <a:cubicBezTo>
                  <a:pt x="293100" y="5955"/>
                  <a:pt x="130042" y="68422"/>
                  <a:pt x="67999" y="207522"/>
                </a:cubicBezTo>
                <a:cubicBezTo>
                  <a:pt x="5957" y="346622"/>
                  <a:pt x="68425" y="509680"/>
                  <a:pt x="207524" y="571722"/>
                </a:cubicBezTo>
                <a:cubicBezTo>
                  <a:pt x="250168" y="590742"/>
                  <a:pt x="295063" y="598061"/>
                  <a:pt x="338507" y="593680"/>
                </a:cubicBezTo>
                <a:lnTo>
                  <a:pt x="338624" y="594059"/>
                </a:lnTo>
                <a:cubicBezTo>
                  <a:pt x="350524" y="590511"/>
                  <a:pt x="362560" y="595008"/>
                  <a:pt x="367005" y="604375"/>
                </a:cubicBezTo>
                <a:lnTo>
                  <a:pt x="369105" y="611261"/>
                </a:lnTo>
                <a:cubicBezTo>
                  <a:pt x="370632" y="621434"/>
                  <a:pt x="363284" y="631799"/>
                  <a:pt x="351561" y="635489"/>
                </a:cubicBezTo>
                <a:lnTo>
                  <a:pt x="351951" y="636738"/>
                </a:lnTo>
                <a:cubicBezTo>
                  <a:pt x="298368" y="643565"/>
                  <a:pt x="242490" y="635498"/>
                  <a:pt x="189600" y="611908"/>
                </a:cubicBezTo>
                <a:cubicBezTo>
                  <a:pt x="28306" y="539967"/>
                  <a:pt x="-44128" y="350892"/>
                  <a:pt x="27814" y="189598"/>
                </a:cubicBezTo>
                <a:cubicBezTo>
                  <a:pt x="81770" y="68628"/>
                  <a:pt x="201614" y="-2359"/>
                  <a:pt x="326209" y="59"/>
                </a:cubicBezTo>
                <a:close/>
              </a:path>
            </a:pathLst>
          </a:custGeom>
          <a:solidFill>
            <a:srgbClr val="104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0" rIns="0" bIns="252000" rtlCol="0" anchor="ctr">
            <a:noAutofit/>
          </a:bodyPr>
          <a:lstStyle/>
          <a:p>
            <a:pPr algn="ctr"/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KSO_GN1"/>
          <p:cNvSpPr/>
          <p:nvPr/>
        </p:nvSpPr>
        <p:spPr>
          <a:xfrm>
            <a:off x="2135560" y="1700808"/>
            <a:ext cx="859478" cy="898986"/>
          </a:xfrm>
          <a:custGeom>
            <a:avLst/>
            <a:gdLst>
              <a:gd name="connsiteX0" fmla="*/ 363896 w 859478"/>
              <a:gd name="connsiteY0" fmla="*/ 635242 h 898986"/>
              <a:gd name="connsiteX1" fmla="*/ 364175 w 859478"/>
              <a:gd name="connsiteY1" fmla="*/ 635715 h 898986"/>
              <a:gd name="connsiteX2" fmla="*/ 363321 w 859478"/>
              <a:gd name="connsiteY2" fmla="*/ 635786 h 898986"/>
              <a:gd name="connsiteX3" fmla="*/ 319499 w 859478"/>
              <a:gd name="connsiteY3" fmla="*/ 193576 h 898986"/>
              <a:gd name="connsiteX4" fmla="*/ 445499 w 859478"/>
              <a:gd name="connsiteY4" fmla="*/ 319576 h 898986"/>
              <a:gd name="connsiteX5" fmla="*/ 386326 w 859478"/>
              <a:gd name="connsiteY5" fmla="*/ 423685 h 898986"/>
              <a:gd name="connsiteX6" fmla="*/ 842760 w 859478"/>
              <a:gd name="connsiteY6" fmla="*/ 853783 h 898986"/>
              <a:gd name="connsiteX7" fmla="*/ 843163 w 859478"/>
              <a:gd name="connsiteY7" fmla="*/ 854132 h 898986"/>
              <a:gd name="connsiteX8" fmla="*/ 843164 w 859478"/>
              <a:gd name="connsiteY8" fmla="*/ 854344 h 898986"/>
              <a:gd name="connsiteX9" fmla="*/ 859478 w 859478"/>
              <a:gd name="connsiteY9" fmla="*/ 870289 h 898986"/>
              <a:gd name="connsiteX10" fmla="*/ 859151 w 859478"/>
              <a:gd name="connsiteY10" fmla="*/ 878542 h 898986"/>
              <a:gd name="connsiteX11" fmla="*/ 843258 w 859478"/>
              <a:gd name="connsiteY11" fmla="*/ 895919 h 898986"/>
              <a:gd name="connsiteX12" fmla="*/ 843261 w 859478"/>
              <a:gd name="connsiteY12" fmla="*/ 896816 h 898986"/>
              <a:gd name="connsiteX13" fmla="*/ 838411 w 859478"/>
              <a:gd name="connsiteY13" fmla="*/ 898508 h 898986"/>
              <a:gd name="connsiteX14" fmla="*/ 831716 w 859478"/>
              <a:gd name="connsiteY14" fmla="*/ 898986 h 898986"/>
              <a:gd name="connsiteX15" fmla="*/ 825815 w 859478"/>
              <a:gd name="connsiteY15" fmla="*/ 898975 h 898986"/>
              <a:gd name="connsiteX16" fmla="*/ 826029 w 859478"/>
              <a:gd name="connsiteY16" fmla="*/ 898359 h 898986"/>
              <a:gd name="connsiteX17" fmla="*/ 342098 w 859478"/>
              <a:gd name="connsiteY17" fmla="*/ 441014 h 898986"/>
              <a:gd name="connsiteX18" fmla="*/ 319499 w 859478"/>
              <a:gd name="connsiteY18" fmla="*/ 445576 h 898986"/>
              <a:gd name="connsiteX19" fmla="*/ 193499 w 859478"/>
              <a:gd name="connsiteY19" fmla="*/ 319576 h 898986"/>
              <a:gd name="connsiteX20" fmla="*/ 319499 w 859478"/>
              <a:gd name="connsiteY20" fmla="*/ 193576 h 898986"/>
              <a:gd name="connsiteX21" fmla="*/ 326209 w 859478"/>
              <a:gd name="connsiteY21" fmla="*/ 59 h 898986"/>
              <a:gd name="connsiteX22" fmla="*/ 450124 w 859478"/>
              <a:gd name="connsiteY22" fmla="*/ 27812 h 898986"/>
              <a:gd name="connsiteX23" fmla="*/ 611910 w 859478"/>
              <a:gd name="connsiteY23" fmla="*/ 450121 h 898986"/>
              <a:gd name="connsiteX24" fmla="*/ 565579 w 859478"/>
              <a:gd name="connsiteY24" fmla="*/ 521625 h 898986"/>
              <a:gd name="connsiteX25" fmla="*/ 566370 w 859478"/>
              <a:gd name="connsiteY25" fmla="*/ 522243 h 898986"/>
              <a:gd name="connsiteX26" fmla="*/ 566132 w 859478"/>
              <a:gd name="connsiteY26" fmla="*/ 522686 h 898986"/>
              <a:gd name="connsiteX27" fmla="*/ 562970 w 859478"/>
              <a:gd name="connsiteY27" fmla="*/ 524854 h 898986"/>
              <a:gd name="connsiteX28" fmla="*/ 560270 w 859478"/>
              <a:gd name="connsiteY28" fmla="*/ 528197 h 898986"/>
              <a:gd name="connsiteX29" fmla="*/ 555540 w 859478"/>
              <a:gd name="connsiteY29" fmla="*/ 530089 h 898986"/>
              <a:gd name="connsiteX30" fmla="*/ 555458 w 859478"/>
              <a:gd name="connsiteY30" fmla="*/ 530005 h 898986"/>
              <a:gd name="connsiteX31" fmla="*/ 536326 w 859478"/>
              <a:gd name="connsiteY31" fmla="*/ 530978 h 898986"/>
              <a:gd name="connsiteX32" fmla="*/ 530653 w 859478"/>
              <a:gd name="connsiteY32" fmla="*/ 526545 h 898986"/>
              <a:gd name="connsiteX33" fmla="*/ 531487 w 859478"/>
              <a:gd name="connsiteY33" fmla="*/ 495619 h 898986"/>
              <a:gd name="connsiteX34" fmla="*/ 531860 w 859478"/>
              <a:gd name="connsiteY34" fmla="*/ 495281 h 898986"/>
              <a:gd name="connsiteX35" fmla="*/ 532622 w 859478"/>
              <a:gd name="connsiteY35" fmla="*/ 495877 h 898986"/>
              <a:gd name="connsiteX36" fmla="*/ 533871 w 859478"/>
              <a:gd name="connsiteY36" fmla="*/ 492173 h 898986"/>
              <a:gd name="connsiteX37" fmla="*/ 571724 w 859478"/>
              <a:gd name="connsiteY37" fmla="*/ 432198 h 898986"/>
              <a:gd name="connsiteX38" fmla="*/ 432200 w 859478"/>
              <a:gd name="connsiteY38" fmla="*/ 67997 h 898986"/>
              <a:gd name="connsiteX39" fmla="*/ 67999 w 859478"/>
              <a:gd name="connsiteY39" fmla="*/ 207522 h 898986"/>
              <a:gd name="connsiteX40" fmla="*/ 207524 w 859478"/>
              <a:gd name="connsiteY40" fmla="*/ 571722 h 898986"/>
              <a:gd name="connsiteX41" fmla="*/ 338507 w 859478"/>
              <a:gd name="connsiteY41" fmla="*/ 593680 h 898986"/>
              <a:gd name="connsiteX42" fmla="*/ 338624 w 859478"/>
              <a:gd name="connsiteY42" fmla="*/ 594059 h 898986"/>
              <a:gd name="connsiteX43" fmla="*/ 367005 w 859478"/>
              <a:gd name="connsiteY43" fmla="*/ 604375 h 898986"/>
              <a:gd name="connsiteX44" fmla="*/ 369105 w 859478"/>
              <a:gd name="connsiteY44" fmla="*/ 611261 h 898986"/>
              <a:gd name="connsiteX45" fmla="*/ 351561 w 859478"/>
              <a:gd name="connsiteY45" fmla="*/ 635489 h 898986"/>
              <a:gd name="connsiteX46" fmla="*/ 351951 w 859478"/>
              <a:gd name="connsiteY46" fmla="*/ 636738 h 898986"/>
              <a:gd name="connsiteX47" fmla="*/ 189600 w 859478"/>
              <a:gd name="connsiteY47" fmla="*/ 611908 h 898986"/>
              <a:gd name="connsiteX48" fmla="*/ 27814 w 859478"/>
              <a:gd name="connsiteY48" fmla="*/ 189598 h 898986"/>
              <a:gd name="connsiteX49" fmla="*/ 326209 w 859478"/>
              <a:gd name="connsiteY49" fmla="*/ 59 h 89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9478" h="898986">
                <a:moveTo>
                  <a:pt x="363896" y="635242"/>
                </a:moveTo>
                <a:lnTo>
                  <a:pt x="364175" y="635715"/>
                </a:lnTo>
                <a:lnTo>
                  <a:pt x="363321" y="635786"/>
                </a:lnTo>
                <a:close/>
                <a:moveTo>
                  <a:pt x="319499" y="193576"/>
                </a:moveTo>
                <a:cubicBezTo>
                  <a:pt x="389087" y="193576"/>
                  <a:pt x="445499" y="249988"/>
                  <a:pt x="445499" y="319576"/>
                </a:cubicBezTo>
                <a:cubicBezTo>
                  <a:pt x="445499" y="364088"/>
                  <a:pt x="422419" y="403208"/>
                  <a:pt x="386326" y="423685"/>
                </a:cubicBezTo>
                <a:cubicBezTo>
                  <a:pt x="451395" y="638245"/>
                  <a:pt x="625844" y="802592"/>
                  <a:pt x="842760" y="853783"/>
                </a:cubicBezTo>
                <a:lnTo>
                  <a:pt x="843163" y="854132"/>
                </a:lnTo>
                <a:lnTo>
                  <a:pt x="843164" y="854344"/>
                </a:lnTo>
                <a:cubicBezTo>
                  <a:pt x="852413" y="855501"/>
                  <a:pt x="858536" y="862058"/>
                  <a:pt x="859478" y="870289"/>
                </a:cubicBezTo>
                <a:lnTo>
                  <a:pt x="859151" y="878542"/>
                </a:lnTo>
                <a:cubicBezTo>
                  <a:pt x="857669" y="886298"/>
                  <a:pt x="851830" y="893093"/>
                  <a:pt x="843258" y="895919"/>
                </a:cubicBezTo>
                <a:lnTo>
                  <a:pt x="843261" y="896816"/>
                </a:lnTo>
                <a:cubicBezTo>
                  <a:pt x="841520" y="897167"/>
                  <a:pt x="839915" y="897771"/>
                  <a:pt x="838411" y="898508"/>
                </a:cubicBezTo>
                <a:lnTo>
                  <a:pt x="831716" y="898986"/>
                </a:lnTo>
                <a:lnTo>
                  <a:pt x="825815" y="898975"/>
                </a:lnTo>
                <a:lnTo>
                  <a:pt x="826029" y="898359"/>
                </a:lnTo>
                <a:cubicBezTo>
                  <a:pt x="596597" y="842323"/>
                  <a:pt x="412291" y="668133"/>
                  <a:pt x="342098" y="441014"/>
                </a:cubicBezTo>
                <a:cubicBezTo>
                  <a:pt x="335079" y="444854"/>
                  <a:pt x="327373" y="445576"/>
                  <a:pt x="319499" y="445576"/>
                </a:cubicBezTo>
                <a:cubicBezTo>
                  <a:pt x="249911" y="445576"/>
                  <a:pt x="193499" y="389164"/>
                  <a:pt x="193499" y="319576"/>
                </a:cubicBezTo>
                <a:cubicBezTo>
                  <a:pt x="193499" y="249988"/>
                  <a:pt x="249911" y="193576"/>
                  <a:pt x="319499" y="193576"/>
                </a:cubicBezTo>
                <a:close/>
                <a:moveTo>
                  <a:pt x="326209" y="59"/>
                </a:moveTo>
                <a:cubicBezTo>
                  <a:pt x="367741" y="864"/>
                  <a:pt x="409801" y="9826"/>
                  <a:pt x="450124" y="27812"/>
                </a:cubicBezTo>
                <a:cubicBezTo>
                  <a:pt x="611418" y="99753"/>
                  <a:pt x="683852" y="288828"/>
                  <a:pt x="611910" y="450121"/>
                </a:cubicBezTo>
                <a:cubicBezTo>
                  <a:pt x="599958" y="476919"/>
                  <a:pt x="584772" y="501264"/>
                  <a:pt x="565579" y="521625"/>
                </a:cubicBezTo>
                <a:lnTo>
                  <a:pt x="566370" y="522243"/>
                </a:lnTo>
                <a:cubicBezTo>
                  <a:pt x="566335" y="522424"/>
                  <a:pt x="566234" y="522555"/>
                  <a:pt x="566132" y="522686"/>
                </a:cubicBezTo>
                <a:lnTo>
                  <a:pt x="562970" y="524854"/>
                </a:lnTo>
                <a:lnTo>
                  <a:pt x="560270" y="528197"/>
                </a:lnTo>
                <a:lnTo>
                  <a:pt x="555540" y="530089"/>
                </a:lnTo>
                <a:lnTo>
                  <a:pt x="555458" y="530005"/>
                </a:lnTo>
                <a:cubicBezTo>
                  <a:pt x="549399" y="534107"/>
                  <a:pt x="542150" y="534282"/>
                  <a:pt x="536326" y="530978"/>
                </a:cubicBezTo>
                <a:lnTo>
                  <a:pt x="530653" y="526545"/>
                </a:lnTo>
                <a:cubicBezTo>
                  <a:pt x="523362" y="518882"/>
                  <a:pt x="523638" y="505665"/>
                  <a:pt x="531487" y="495619"/>
                </a:cubicBezTo>
                <a:lnTo>
                  <a:pt x="531860" y="495281"/>
                </a:lnTo>
                <a:lnTo>
                  <a:pt x="532622" y="495877"/>
                </a:lnTo>
                <a:cubicBezTo>
                  <a:pt x="532182" y="494244"/>
                  <a:pt x="532942" y="493224"/>
                  <a:pt x="533871" y="492173"/>
                </a:cubicBezTo>
                <a:cubicBezTo>
                  <a:pt x="549297" y="474728"/>
                  <a:pt x="561803" y="454442"/>
                  <a:pt x="571724" y="432198"/>
                </a:cubicBezTo>
                <a:cubicBezTo>
                  <a:pt x="633767" y="293098"/>
                  <a:pt x="571300" y="130039"/>
                  <a:pt x="432200" y="67997"/>
                </a:cubicBezTo>
                <a:cubicBezTo>
                  <a:pt x="293100" y="5955"/>
                  <a:pt x="130042" y="68422"/>
                  <a:pt x="67999" y="207522"/>
                </a:cubicBezTo>
                <a:cubicBezTo>
                  <a:pt x="5957" y="346622"/>
                  <a:pt x="68425" y="509680"/>
                  <a:pt x="207524" y="571722"/>
                </a:cubicBezTo>
                <a:cubicBezTo>
                  <a:pt x="250168" y="590742"/>
                  <a:pt x="295063" y="598061"/>
                  <a:pt x="338507" y="593680"/>
                </a:cubicBezTo>
                <a:lnTo>
                  <a:pt x="338624" y="594059"/>
                </a:lnTo>
                <a:cubicBezTo>
                  <a:pt x="350524" y="590511"/>
                  <a:pt x="362560" y="595008"/>
                  <a:pt x="367005" y="604375"/>
                </a:cubicBezTo>
                <a:lnTo>
                  <a:pt x="369105" y="611261"/>
                </a:lnTo>
                <a:cubicBezTo>
                  <a:pt x="370632" y="621434"/>
                  <a:pt x="363284" y="631799"/>
                  <a:pt x="351561" y="635489"/>
                </a:cubicBezTo>
                <a:lnTo>
                  <a:pt x="351951" y="636738"/>
                </a:lnTo>
                <a:cubicBezTo>
                  <a:pt x="298368" y="643565"/>
                  <a:pt x="242490" y="635498"/>
                  <a:pt x="189600" y="611908"/>
                </a:cubicBezTo>
                <a:cubicBezTo>
                  <a:pt x="28306" y="539967"/>
                  <a:pt x="-44128" y="350892"/>
                  <a:pt x="27814" y="189598"/>
                </a:cubicBezTo>
                <a:cubicBezTo>
                  <a:pt x="81770" y="68628"/>
                  <a:pt x="201614" y="-2359"/>
                  <a:pt x="326209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0" rIns="288000" bIns="252000" rtlCol="0" anchor="ctr">
            <a:noAutofit/>
          </a:bodyPr>
          <a:lstStyle/>
          <a:p>
            <a:pPr algn="ctr"/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71663" y="2032712"/>
            <a:ext cx="4968553" cy="388136"/>
            <a:chOff x="3071663" y="2032712"/>
            <a:chExt cx="4968553" cy="388136"/>
          </a:xfrm>
        </p:grpSpPr>
        <p:sp>
          <p:nvSpPr>
            <p:cNvPr id="24" name="KSO_GT1"/>
            <p:cNvSpPr>
              <a:spLocks noChangeArrowheads="1"/>
            </p:cNvSpPr>
            <p:nvPr/>
          </p:nvSpPr>
          <p:spPr bwMode="auto">
            <a:xfrm>
              <a:off x="3071663" y="2060848"/>
              <a:ext cx="1954503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 anchor="ctr">
              <a:no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2400" kern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低年级自学</a:t>
              </a:r>
              <a:endPara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KSO_GT1"/>
            <p:cNvSpPr>
              <a:spLocks noChangeArrowheads="1"/>
            </p:cNvSpPr>
            <p:nvPr/>
          </p:nvSpPr>
          <p:spPr bwMode="auto">
            <a:xfrm>
              <a:off x="5159896" y="2032712"/>
              <a:ext cx="288032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 anchor="ctr">
              <a:no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2400" kern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教师</a:t>
              </a:r>
              <a:r>
                <a:rPr lang="zh-CN" altLang="en-US" sz="3200" kern="0" smtClean="0">
                  <a:solidFill>
                    <a:srgbClr val="21A3D0"/>
                  </a:solidFill>
                  <a:cs typeface="+mn-ea"/>
                  <a:sym typeface="+mn-lt"/>
                </a:rPr>
                <a:t>牵手引路</a:t>
              </a:r>
              <a:endParaRPr lang="zh-CN" altLang="en-US" sz="3200" kern="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91744" y="2910876"/>
            <a:ext cx="4968553" cy="388136"/>
            <a:chOff x="3791743" y="2780928"/>
            <a:chExt cx="4968553" cy="388136"/>
          </a:xfrm>
        </p:grpSpPr>
        <p:sp>
          <p:nvSpPr>
            <p:cNvPr id="29" name="KSO_GT1"/>
            <p:cNvSpPr>
              <a:spLocks noChangeArrowheads="1"/>
            </p:cNvSpPr>
            <p:nvPr/>
          </p:nvSpPr>
          <p:spPr bwMode="auto">
            <a:xfrm>
              <a:off x="3791743" y="2809064"/>
              <a:ext cx="1954503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 anchor="ctr">
              <a:no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2400" kern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中年级自学</a:t>
              </a:r>
              <a:endPara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KSO_GT1"/>
            <p:cNvSpPr>
              <a:spLocks noChangeArrowheads="1"/>
            </p:cNvSpPr>
            <p:nvPr/>
          </p:nvSpPr>
          <p:spPr bwMode="auto">
            <a:xfrm>
              <a:off x="5879976" y="2780928"/>
              <a:ext cx="288032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 anchor="ctr">
              <a:no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2400" kern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借助</a:t>
              </a:r>
              <a:r>
                <a:rPr lang="zh-CN" altLang="en-US" sz="3200" kern="0" smtClean="0">
                  <a:solidFill>
                    <a:srgbClr val="21A3D0"/>
                  </a:solidFill>
                  <a:cs typeface="+mn-ea"/>
                  <a:sym typeface="+mn-lt"/>
                </a:rPr>
                <a:t>自学提示</a:t>
              </a:r>
              <a:endParaRPr lang="zh-CN" altLang="en-US" sz="4000" kern="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39816" y="3789040"/>
            <a:ext cx="4968553" cy="388136"/>
            <a:chOff x="4367807" y="3789040"/>
            <a:chExt cx="4968553" cy="388136"/>
          </a:xfrm>
        </p:grpSpPr>
        <p:sp>
          <p:nvSpPr>
            <p:cNvPr id="31" name="KSO_GT1"/>
            <p:cNvSpPr>
              <a:spLocks noChangeArrowheads="1"/>
            </p:cNvSpPr>
            <p:nvPr/>
          </p:nvSpPr>
          <p:spPr bwMode="auto">
            <a:xfrm>
              <a:off x="4367807" y="3817176"/>
              <a:ext cx="1954503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 anchor="ctr">
              <a:no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2400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高</a:t>
              </a:r>
              <a:r>
                <a:rPr lang="zh-CN" altLang="en-US" sz="2400" kern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年级自学</a:t>
              </a:r>
              <a:endPara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KSO_GT1"/>
            <p:cNvSpPr>
              <a:spLocks noChangeArrowheads="1"/>
            </p:cNvSpPr>
            <p:nvPr/>
          </p:nvSpPr>
          <p:spPr bwMode="auto">
            <a:xfrm>
              <a:off x="6456040" y="3789040"/>
              <a:ext cx="288032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 anchor="ctr">
              <a:no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2400" kern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依据</a:t>
              </a:r>
              <a:r>
                <a:rPr lang="zh-CN" altLang="en-US" sz="3200" kern="0" smtClean="0">
                  <a:solidFill>
                    <a:srgbClr val="21A3D0"/>
                  </a:solidFill>
                  <a:cs typeface="+mn-ea"/>
                  <a:sym typeface="+mn-lt"/>
                </a:rPr>
                <a:t>学习目标</a:t>
              </a:r>
              <a:endParaRPr lang="zh-CN" altLang="en-US" sz="4800" kern="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70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8256240" y="3573016"/>
            <a:ext cx="1008112" cy="1008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5960" y="1484784"/>
            <a:ext cx="2376264" cy="2376264"/>
            <a:chOff x="5447928" y="1988840"/>
            <a:chExt cx="3024336" cy="3024336"/>
          </a:xfrm>
        </p:grpSpPr>
        <p:sp>
          <p:nvSpPr>
            <p:cNvPr id="15" name="椭圆 14"/>
            <p:cNvSpPr/>
            <p:nvPr/>
          </p:nvSpPr>
          <p:spPr>
            <a:xfrm>
              <a:off x="5447928" y="1988840"/>
              <a:ext cx="3024336" cy="30243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6007596" y="2675508"/>
              <a:ext cx="1905000" cy="1651000"/>
            </a:xfrm>
            <a:custGeom>
              <a:avLst/>
              <a:gdLst>
                <a:gd name="connsiteX0" fmla="*/ 4912 w 1995084"/>
                <a:gd name="connsiteY0" fmla="*/ 0 h 1728192"/>
                <a:gd name="connsiteX1" fmla="*/ 403870 w 1995084"/>
                <a:gd name="connsiteY1" fmla="*/ 0 h 1728192"/>
                <a:gd name="connsiteX2" fmla="*/ 997542 w 1995084"/>
                <a:gd name="connsiteY2" fmla="*/ 644779 h 1728192"/>
                <a:gd name="connsiteX3" fmla="*/ 1591217 w 1995084"/>
                <a:gd name="connsiteY3" fmla="*/ 0 h 1728192"/>
                <a:gd name="connsiteX4" fmla="*/ 1990171 w 1995084"/>
                <a:gd name="connsiteY4" fmla="*/ 0 h 1728192"/>
                <a:gd name="connsiteX5" fmla="*/ 1197021 w 1995084"/>
                <a:gd name="connsiteY5" fmla="*/ 861430 h 1728192"/>
                <a:gd name="connsiteX6" fmla="*/ 1995084 w 1995084"/>
                <a:gd name="connsiteY6" fmla="*/ 1728192 h 1728192"/>
                <a:gd name="connsiteX7" fmla="*/ 1596125 w 1995084"/>
                <a:gd name="connsiteY7" fmla="*/ 1728192 h 1728192"/>
                <a:gd name="connsiteX8" fmla="*/ 997542 w 1995084"/>
                <a:gd name="connsiteY8" fmla="*/ 1078078 h 1728192"/>
                <a:gd name="connsiteX9" fmla="*/ 398958 w 1995084"/>
                <a:gd name="connsiteY9" fmla="*/ 1728192 h 1728192"/>
                <a:gd name="connsiteX10" fmla="*/ 0 w 1995084"/>
                <a:gd name="connsiteY10" fmla="*/ 1728192 h 1728192"/>
                <a:gd name="connsiteX11" fmla="*/ 798062 w 1995084"/>
                <a:gd name="connsiteY11" fmla="*/ 86143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5084" h="1728192">
                  <a:moveTo>
                    <a:pt x="4912" y="0"/>
                  </a:moveTo>
                  <a:lnTo>
                    <a:pt x="403870" y="0"/>
                  </a:lnTo>
                  <a:lnTo>
                    <a:pt x="997542" y="644779"/>
                  </a:lnTo>
                  <a:lnTo>
                    <a:pt x="1591217" y="0"/>
                  </a:lnTo>
                  <a:lnTo>
                    <a:pt x="1990171" y="0"/>
                  </a:lnTo>
                  <a:lnTo>
                    <a:pt x="1197021" y="861430"/>
                  </a:lnTo>
                  <a:lnTo>
                    <a:pt x="1995084" y="1728192"/>
                  </a:lnTo>
                  <a:lnTo>
                    <a:pt x="1596125" y="1728192"/>
                  </a:lnTo>
                  <a:lnTo>
                    <a:pt x="997542" y="1078078"/>
                  </a:lnTo>
                  <a:lnTo>
                    <a:pt x="398958" y="1728192"/>
                  </a:lnTo>
                  <a:lnTo>
                    <a:pt x="0" y="1728192"/>
                  </a:lnTo>
                  <a:lnTo>
                    <a:pt x="798062" y="861430"/>
                  </a:lnTo>
                  <a:close/>
                </a:path>
              </a:pathLst>
            </a:custGeom>
            <a:solidFill>
              <a:srgbClr val="FAC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47528" y="177281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学生自学的组织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2184" y="37890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更</a:t>
            </a:r>
            <a:r>
              <a:rPr lang="zh-CN" altLang="en-US" sz="3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适合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8144" y="2348880"/>
            <a:ext cx="35060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改 </a:t>
            </a:r>
            <a:r>
              <a:rPr lang="zh-CN" altLang="en-US" sz="4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放任自流</a:t>
            </a:r>
            <a:endParaRPr lang="zh-CN" altLang="en-US" sz="4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1063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581527" y="1969666"/>
            <a:ext cx="558800" cy="0"/>
          </a:xfrm>
          <a:prstGeom prst="line">
            <a:avLst/>
          </a:prstGeom>
          <a:ln w="3175">
            <a:solidFill>
              <a:srgbClr val="C2C2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7172077" y="1766466"/>
            <a:ext cx="406400" cy="406400"/>
          </a:xfrm>
          <a:prstGeom prst="ellipse">
            <a:avLst/>
          </a:prstGeom>
          <a:solidFill>
            <a:schemeClr val="accent2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172077" y="3312691"/>
            <a:ext cx="558800" cy="0"/>
          </a:xfrm>
          <a:prstGeom prst="line">
            <a:avLst/>
          </a:prstGeom>
          <a:ln w="3175">
            <a:solidFill>
              <a:srgbClr val="C2C2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761039" y="3109491"/>
            <a:ext cx="406400" cy="406400"/>
          </a:xfrm>
          <a:prstGeom prst="ellipse">
            <a:avLst/>
          </a:prstGeom>
          <a:solidFill>
            <a:schemeClr val="accent3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667002" y="2504653"/>
            <a:ext cx="558800" cy="0"/>
          </a:xfrm>
          <a:prstGeom prst="line">
            <a:avLst/>
          </a:prstGeom>
          <a:ln w="3175">
            <a:solidFill>
              <a:srgbClr val="C2C2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4197102" y="2310978"/>
            <a:ext cx="406400" cy="406400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663952" y="1772816"/>
            <a:ext cx="1128712" cy="565150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solidFill>
            <a:schemeClr val="accent2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6579146" y="2643560"/>
            <a:ext cx="1128713" cy="565150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solidFill>
            <a:schemeClr val="accent3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10800000">
            <a:off x="5663952" y="3515891"/>
            <a:ext cx="1128712" cy="565150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solidFill>
            <a:schemeClr val="accent4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rot="16200000">
            <a:off x="4732883" y="2643560"/>
            <a:ext cx="1128713" cy="565150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300414" y="3934991"/>
            <a:ext cx="558800" cy="0"/>
          </a:xfrm>
          <a:prstGeom prst="line">
            <a:avLst/>
          </a:prstGeom>
          <a:ln w="3175">
            <a:solidFill>
              <a:srgbClr val="C2C2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4828927" y="3741316"/>
            <a:ext cx="406400" cy="406400"/>
          </a:xfrm>
          <a:prstGeom prst="ellipse">
            <a:avLst/>
          </a:prstGeom>
          <a:solidFill>
            <a:schemeClr val="accent4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19536" y="2132856"/>
            <a:ext cx="2258517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科学分组是</a:t>
            </a:r>
            <a:r>
              <a:rPr lang="zh-CN" altLang="en-US" sz="28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前提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63952" y="2525995"/>
            <a:ext cx="1209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小组合作四部曲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24192" y="1628800"/>
            <a:ext cx="2258517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培养组长是</a:t>
            </a:r>
            <a:r>
              <a:rPr lang="zh-CN" altLang="en-US" sz="28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08168" y="3645024"/>
            <a:ext cx="2258517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全员汇报是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核心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23592" y="3645024"/>
            <a:ext cx="2258517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小组评价是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保证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465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8256240" y="3573016"/>
            <a:ext cx="1008112" cy="1008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5960" y="1484784"/>
            <a:ext cx="2376264" cy="2376264"/>
            <a:chOff x="5447928" y="1988840"/>
            <a:chExt cx="3024336" cy="3024336"/>
          </a:xfrm>
        </p:grpSpPr>
        <p:sp>
          <p:nvSpPr>
            <p:cNvPr id="15" name="椭圆 14"/>
            <p:cNvSpPr/>
            <p:nvPr/>
          </p:nvSpPr>
          <p:spPr>
            <a:xfrm>
              <a:off x="5447928" y="1988840"/>
              <a:ext cx="3024336" cy="30243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6007596" y="2675508"/>
              <a:ext cx="1905000" cy="1651000"/>
            </a:xfrm>
            <a:custGeom>
              <a:avLst/>
              <a:gdLst>
                <a:gd name="connsiteX0" fmla="*/ 4912 w 1995084"/>
                <a:gd name="connsiteY0" fmla="*/ 0 h 1728192"/>
                <a:gd name="connsiteX1" fmla="*/ 403870 w 1995084"/>
                <a:gd name="connsiteY1" fmla="*/ 0 h 1728192"/>
                <a:gd name="connsiteX2" fmla="*/ 997542 w 1995084"/>
                <a:gd name="connsiteY2" fmla="*/ 644779 h 1728192"/>
                <a:gd name="connsiteX3" fmla="*/ 1591217 w 1995084"/>
                <a:gd name="connsiteY3" fmla="*/ 0 h 1728192"/>
                <a:gd name="connsiteX4" fmla="*/ 1990171 w 1995084"/>
                <a:gd name="connsiteY4" fmla="*/ 0 h 1728192"/>
                <a:gd name="connsiteX5" fmla="*/ 1197021 w 1995084"/>
                <a:gd name="connsiteY5" fmla="*/ 861430 h 1728192"/>
                <a:gd name="connsiteX6" fmla="*/ 1995084 w 1995084"/>
                <a:gd name="connsiteY6" fmla="*/ 1728192 h 1728192"/>
                <a:gd name="connsiteX7" fmla="*/ 1596125 w 1995084"/>
                <a:gd name="connsiteY7" fmla="*/ 1728192 h 1728192"/>
                <a:gd name="connsiteX8" fmla="*/ 997542 w 1995084"/>
                <a:gd name="connsiteY8" fmla="*/ 1078078 h 1728192"/>
                <a:gd name="connsiteX9" fmla="*/ 398958 w 1995084"/>
                <a:gd name="connsiteY9" fmla="*/ 1728192 h 1728192"/>
                <a:gd name="connsiteX10" fmla="*/ 0 w 1995084"/>
                <a:gd name="connsiteY10" fmla="*/ 1728192 h 1728192"/>
                <a:gd name="connsiteX11" fmla="*/ 798062 w 1995084"/>
                <a:gd name="connsiteY11" fmla="*/ 86143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5084" h="1728192">
                  <a:moveTo>
                    <a:pt x="4912" y="0"/>
                  </a:moveTo>
                  <a:lnTo>
                    <a:pt x="403870" y="0"/>
                  </a:lnTo>
                  <a:lnTo>
                    <a:pt x="997542" y="644779"/>
                  </a:lnTo>
                  <a:lnTo>
                    <a:pt x="1591217" y="0"/>
                  </a:lnTo>
                  <a:lnTo>
                    <a:pt x="1990171" y="0"/>
                  </a:lnTo>
                  <a:lnTo>
                    <a:pt x="1197021" y="861430"/>
                  </a:lnTo>
                  <a:lnTo>
                    <a:pt x="1995084" y="1728192"/>
                  </a:lnTo>
                  <a:lnTo>
                    <a:pt x="1596125" y="1728192"/>
                  </a:lnTo>
                  <a:lnTo>
                    <a:pt x="997542" y="1078078"/>
                  </a:lnTo>
                  <a:lnTo>
                    <a:pt x="398958" y="1728192"/>
                  </a:lnTo>
                  <a:lnTo>
                    <a:pt x="0" y="1728192"/>
                  </a:lnTo>
                  <a:lnTo>
                    <a:pt x="798062" y="861430"/>
                  </a:lnTo>
                  <a:close/>
                </a:path>
              </a:pathLst>
            </a:custGeom>
            <a:solidFill>
              <a:srgbClr val="FAC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47528" y="177281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小组合作学习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2184" y="37890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更</a:t>
            </a:r>
            <a:r>
              <a:rPr lang="zh-CN" altLang="en-US" sz="3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尊重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8144" y="2348880"/>
            <a:ext cx="35060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改 </a:t>
            </a:r>
            <a:r>
              <a:rPr lang="zh-CN" altLang="en-US" sz="4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盲目随意</a:t>
            </a:r>
            <a:endParaRPr lang="zh-CN" altLang="en-US" sz="5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18687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19340431">
            <a:off x="2892372" y="3255087"/>
            <a:ext cx="1181100" cy="11811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7200000" scaled="0"/>
          </a:gradFill>
          <a:ln w="12700" cmpd="sng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rot="19340431">
            <a:off x="3014609" y="3377326"/>
            <a:ext cx="935038" cy="936625"/>
          </a:xfrm>
          <a:prstGeom prst="rect">
            <a:avLst/>
          </a:prstGeom>
          <a:solidFill>
            <a:srgbClr val="FFFFFF"/>
          </a:solidFill>
          <a:ln w="31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mtClean="0">
                <a:solidFill>
                  <a:schemeClr val="accent1"/>
                </a:solidFill>
                <a:cs typeface="+mn-ea"/>
                <a:sym typeface="+mn-lt"/>
              </a:rPr>
              <a:t>关键处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 rot="20217880">
            <a:off x="4300485" y="3255087"/>
            <a:ext cx="1179513" cy="11811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7200000" scaled="0"/>
          </a:gradFill>
          <a:ln w="12700" cmpd="sng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 rot="20217880">
            <a:off x="4422723" y="3377326"/>
            <a:ext cx="935037" cy="936625"/>
          </a:xfrm>
          <a:prstGeom prst="rect">
            <a:avLst/>
          </a:prstGeom>
          <a:solidFill>
            <a:srgbClr val="FFFFFF"/>
          </a:solidFill>
          <a:ln w="31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mtClean="0">
                <a:solidFill>
                  <a:schemeClr val="accent2"/>
                </a:solidFill>
                <a:cs typeface="+mn-ea"/>
                <a:sym typeface="+mn-lt"/>
              </a:rPr>
              <a:t>单一处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rot="1397675">
            <a:off x="5697485" y="3255087"/>
            <a:ext cx="1179513" cy="11811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6000000" scaled="0"/>
          </a:gradFill>
          <a:ln w="12700" cmpd="sng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rot="1397675">
            <a:off x="5819723" y="3377326"/>
            <a:ext cx="935037" cy="936625"/>
          </a:xfrm>
          <a:prstGeom prst="rect">
            <a:avLst/>
          </a:prstGeom>
          <a:solidFill>
            <a:srgbClr val="FFFFFF"/>
          </a:solidFill>
          <a:ln w="31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mtClean="0">
                <a:solidFill>
                  <a:schemeClr val="accent1"/>
                </a:solidFill>
                <a:cs typeface="+mn-ea"/>
                <a:sym typeface="+mn-lt"/>
              </a:rPr>
              <a:t>传神处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 rot="19726901">
            <a:off x="7108772" y="3001087"/>
            <a:ext cx="1179512" cy="11811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4800000" scaled="0"/>
          </a:gradFill>
          <a:ln w="12700" cmpd="sng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9726901">
            <a:off x="7231009" y="3123326"/>
            <a:ext cx="935038" cy="936625"/>
          </a:xfrm>
          <a:prstGeom prst="rect">
            <a:avLst/>
          </a:prstGeom>
          <a:solidFill>
            <a:srgbClr val="FFFFFF"/>
          </a:solidFill>
          <a:ln w="31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mtClean="0">
                <a:solidFill>
                  <a:schemeClr val="accent2"/>
                </a:solidFill>
                <a:cs typeface="+mn-ea"/>
                <a:sym typeface="+mn-lt"/>
              </a:rPr>
              <a:t>空白处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 rot="289932">
            <a:off x="8458147" y="3644025"/>
            <a:ext cx="1179512" cy="1179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7200000" scaled="0"/>
          </a:gradFill>
          <a:ln w="12700" cmpd="sng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 rot="289932">
            <a:off x="8580384" y="3766262"/>
            <a:ext cx="935038" cy="935038"/>
          </a:xfrm>
          <a:prstGeom prst="rect">
            <a:avLst/>
          </a:prstGeom>
          <a:solidFill>
            <a:srgbClr val="FFFFFF"/>
          </a:solidFill>
          <a:ln w="31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mtClean="0">
                <a:solidFill>
                  <a:schemeClr val="accent1"/>
                </a:solidFill>
                <a:cs typeface="+mn-ea"/>
                <a:sym typeface="+mn-lt"/>
              </a:rPr>
              <a:t>写法处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24609" y="2060848"/>
            <a:ext cx="1479103" cy="370210"/>
          </a:xfrm>
          <a:prstGeom prst="rect">
            <a:avLst/>
          </a:prstGeom>
        </p:spPr>
        <p:txBody>
          <a:bodyPr lIns="0" tIns="0" rIns="0" bIns="0" anchor="b"/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设疑点拨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"/>
          <p:cNvGrpSpPr>
            <a:grpSpLocks/>
          </p:cNvGrpSpPr>
          <p:nvPr/>
        </p:nvGrpSpPr>
        <p:grpSpPr bwMode="auto">
          <a:xfrm>
            <a:off x="2135560" y="2564904"/>
            <a:ext cx="1453725" cy="572708"/>
            <a:chOff x="628650" y="2619716"/>
            <a:chExt cx="1350102" cy="1511640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1953338" y="2619716"/>
              <a:ext cx="0" cy="147988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28650" y="2619716"/>
              <a:ext cx="132786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1927925" y="4080545"/>
              <a:ext cx="50827" cy="50811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defRPr/>
              </a:pP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4"/>
          <p:cNvGrpSpPr>
            <a:grpSpLocks/>
          </p:cNvGrpSpPr>
          <p:nvPr/>
        </p:nvGrpSpPr>
        <p:grpSpPr bwMode="auto">
          <a:xfrm>
            <a:off x="3894084" y="2447050"/>
            <a:ext cx="1282700" cy="723900"/>
            <a:chOff x="2283094" y="3440453"/>
            <a:chExt cx="1281925" cy="724237"/>
          </a:xfrm>
        </p:grpSpPr>
        <p:cxnSp>
          <p:nvCxnSpPr>
            <p:cNvPr id="39" name="直接连接符 38"/>
            <p:cNvCxnSpPr/>
            <p:nvPr/>
          </p:nvCxnSpPr>
          <p:spPr>
            <a:xfrm flipH="1" flipV="1">
              <a:off x="3539634" y="3440453"/>
              <a:ext cx="0" cy="70994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283094" y="3445217"/>
              <a:ext cx="125971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3514250" y="4113866"/>
              <a:ext cx="50769" cy="50824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defRPr/>
              </a:pP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5"/>
          <p:cNvGrpSpPr>
            <a:grpSpLocks/>
          </p:cNvGrpSpPr>
          <p:nvPr/>
        </p:nvGrpSpPr>
        <p:grpSpPr bwMode="auto">
          <a:xfrm>
            <a:off x="5983235" y="1981912"/>
            <a:ext cx="1317625" cy="1193800"/>
            <a:chOff x="4371619" y="2975316"/>
            <a:chExt cx="1317981" cy="1194136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4397026" y="2976904"/>
              <a:ext cx="0" cy="118619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4393850" y="2975316"/>
              <a:ext cx="129575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4371619" y="4118638"/>
              <a:ext cx="50814" cy="50814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defRPr/>
              </a:pP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6"/>
          <p:cNvGrpSpPr>
            <a:grpSpLocks/>
          </p:cNvGrpSpPr>
          <p:nvPr/>
        </p:nvGrpSpPr>
        <p:grpSpPr bwMode="auto">
          <a:xfrm>
            <a:off x="7845373" y="2132856"/>
            <a:ext cx="1373187" cy="777744"/>
            <a:chOff x="6234657" y="2683216"/>
            <a:chExt cx="1372643" cy="1221041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6256873" y="2684804"/>
              <a:ext cx="0" cy="11861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253699" y="2683216"/>
              <a:ext cx="135360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6234657" y="3853446"/>
              <a:ext cx="50780" cy="50811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9"/>
          <p:cNvGrpSpPr>
            <a:grpSpLocks/>
          </p:cNvGrpSpPr>
          <p:nvPr/>
        </p:nvGrpSpPr>
        <p:grpSpPr bwMode="auto">
          <a:xfrm>
            <a:off x="8340673" y="2877263"/>
            <a:ext cx="1292225" cy="912813"/>
            <a:chOff x="6729464" y="3871007"/>
            <a:chExt cx="1292448" cy="912836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7994919" y="3871007"/>
              <a:ext cx="0" cy="87632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729464" y="3882120"/>
              <a:ext cx="126863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7971103" y="4733042"/>
              <a:ext cx="50809" cy="50801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>
                <a:defRPr/>
              </a:pP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3935760" y="1988840"/>
            <a:ext cx="1479103" cy="370210"/>
          </a:xfrm>
          <a:prstGeom prst="rect">
            <a:avLst/>
          </a:prstGeom>
        </p:spPr>
        <p:txBody>
          <a:bodyPr lIns="0" tIns="0" rIns="0" bIns="0" anchor="b"/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启发</a:t>
            </a: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79976" y="1484784"/>
            <a:ext cx="1479103" cy="370210"/>
          </a:xfrm>
          <a:prstGeom prst="rect">
            <a:avLst/>
          </a:prstGeom>
        </p:spPr>
        <p:txBody>
          <a:bodyPr lIns="0" tIns="0" rIns="0" bIns="0" anchor="b"/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欣赏点拨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896200" y="1700808"/>
            <a:ext cx="1479103" cy="370210"/>
          </a:xfrm>
          <a:prstGeom prst="rect">
            <a:avLst/>
          </a:prstGeom>
        </p:spPr>
        <p:txBody>
          <a:bodyPr lIns="0" tIns="0" rIns="0" bIns="0" anchor="b"/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想象点拨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472264" y="2420888"/>
            <a:ext cx="1479103" cy="370210"/>
          </a:xfrm>
          <a:prstGeom prst="rect">
            <a:avLst/>
          </a:prstGeom>
        </p:spPr>
        <p:txBody>
          <a:bodyPr lIns="0" tIns="0" rIns="0" bIns="0" anchor="b"/>
          <a:lstStyle/>
          <a:p>
            <a:pPr algn="dist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比较点拨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00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8256240" y="3573016"/>
            <a:ext cx="1008112" cy="1008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5960" y="1484784"/>
            <a:ext cx="2376264" cy="2376264"/>
            <a:chOff x="5447928" y="1988840"/>
            <a:chExt cx="3024336" cy="3024336"/>
          </a:xfrm>
        </p:grpSpPr>
        <p:sp>
          <p:nvSpPr>
            <p:cNvPr id="15" name="椭圆 14"/>
            <p:cNvSpPr/>
            <p:nvPr/>
          </p:nvSpPr>
          <p:spPr>
            <a:xfrm>
              <a:off x="5447928" y="1988840"/>
              <a:ext cx="3024336" cy="30243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6007596" y="2675508"/>
              <a:ext cx="1905000" cy="1651000"/>
            </a:xfrm>
            <a:custGeom>
              <a:avLst/>
              <a:gdLst>
                <a:gd name="connsiteX0" fmla="*/ 4912 w 1995084"/>
                <a:gd name="connsiteY0" fmla="*/ 0 h 1728192"/>
                <a:gd name="connsiteX1" fmla="*/ 403870 w 1995084"/>
                <a:gd name="connsiteY1" fmla="*/ 0 h 1728192"/>
                <a:gd name="connsiteX2" fmla="*/ 997542 w 1995084"/>
                <a:gd name="connsiteY2" fmla="*/ 644779 h 1728192"/>
                <a:gd name="connsiteX3" fmla="*/ 1591217 w 1995084"/>
                <a:gd name="connsiteY3" fmla="*/ 0 h 1728192"/>
                <a:gd name="connsiteX4" fmla="*/ 1990171 w 1995084"/>
                <a:gd name="connsiteY4" fmla="*/ 0 h 1728192"/>
                <a:gd name="connsiteX5" fmla="*/ 1197021 w 1995084"/>
                <a:gd name="connsiteY5" fmla="*/ 861430 h 1728192"/>
                <a:gd name="connsiteX6" fmla="*/ 1995084 w 1995084"/>
                <a:gd name="connsiteY6" fmla="*/ 1728192 h 1728192"/>
                <a:gd name="connsiteX7" fmla="*/ 1596125 w 1995084"/>
                <a:gd name="connsiteY7" fmla="*/ 1728192 h 1728192"/>
                <a:gd name="connsiteX8" fmla="*/ 997542 w 1995084"/>
                <a:gd name="connsiteY8" fmla="*/ 1078078 h 1728192"/>
                <a:gd name="connsiteX9" fmla="*/ 398958 w 1995084"/>
                <a:gd name="connsiteY9" fmla="*/ 1728192 h 1728192"/>
                <a:gd name="connsiteX10" fmla="*/ 0 w 1995084"/>
                <a:gd name="connsiteY10" fmla="*/ 1728192 h 1728192"/>
                <a:gd name="connsiteX11" fmla="*/ 798062 w 1995084"/>
                <a:gd name="connsiteY11" fmla="*/ 86143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5084" h="1728192">
                  <a:moveTo>
                    <a:pt x="4912" y="0"/>
                  </a:moveTo>
                  <a:lnTo>
                    <a:pt x="403870" y="0"/>
                  </a:lnTo>
                  <a:lnTo>
                    <a:pt x="997542" y="644779"/>
                  </a:lnTo>
                  <a:lnTo>
                    <a:pt x="1591217" y="0"/>
                  </a:lnTo>
                  <a:lnTo>
                    <a:pt x="1990171" y="0"/>
                  </a:lnTo>
                  <a:lnTo>
                    <a:pt x="1197021" y="861430"/>
                  </a:lnTo>
                  <a:lnTo>
                    <a:pt x="1995084" y="1728192"/>
                  </a:lnTo>
                  <a:lnTo>
                    <a:pt x="1596125" y="1728192"/>
                  </a:lnTo>
                  <a:lnTo>
                    <a:pt x="997542" y="1078078"/>
                  </a:lnTo>
                  <a:lnTo>
                    <a:pt x="398958" y="1728192"/>
                  </a:lnTo>
                  <a:lnTo>
                    <a:pt x="0" y="1728192"/>
                  </a:lnTo>
                  <a:lnTo>
                    <a:pt x="798062" y="861430"/>
                  </a:lnTo>
                  <a:close/>
                </a:path>
              </a:pathLst>
            </a:custGeom>
            <a:solidFill>
              <a:srgbClr val="FAC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47528" y="177281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当堂检测的设计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2184" y="37890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更</a:t>
            </a:r>
            <a:r>
              <a:rPr lang="zh-CN" altLang="en-US" sz="3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体贴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8144" y="2348880"/>
            <a:ext cx="35060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</a:t>
            </a:r>
            <a:r>
              <a:rPr lang="zh-CN" altLang="en-US" sz="36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改 </a:t>
            </a:r>
            <a:r>
              <a:rPr lang="zh-CN" altLang="en-US" sz="4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应付差事</a:t>
            </a:r>
            <a:endParaRPr lang="zh-CN" altLang="en-US" sz="66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4253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问题的提出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440" y="5578800"/>
            <a:ext cx="10369152" cy="64807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30" name="矩形 29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政策背景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现实分析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04112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30126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理论依据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015880" y="566124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山西省教育厅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十角星 15"/>
          <p:cNvSpPr/>
          <p:nvPr/>
        </p:nvSpPr>
        <p:spPr>
          <a:xfrm>
            <a:off x="1924559" y="1988840"/>
            <a:ext cx="2371241" cy="2371241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35560" y="306896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课程改革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十角星 19"/>
          <p:cNvSpPr/>
          <p:nvPr/>
        </p:nvSpPr>
        <p:spPr>
          <a:xfrm>
            <a:off x="4876887" y="1988840"/>
            <a:ext cx="2371241" cy="2371241"/>
          </a:xfrm>
          <a:prstGeom prst="star10">
            <a:avLst>
              <a:gd name="adj" fmla="val 45147"/>
              <a:gd name="hf" fmla="val 10514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十角星 22"/>
          <p:cNvSpPr/>
          <p:nvPr/>
        </p:nvSpPr>
        <p:spPr>
          <a:xfrm>
            <a:off x="7829215" y="1988840"/>
            <a:ext cx="2371241" cy="2371241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104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5600" y="2348880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推进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87888" y="306896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教师素质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47928" y="2348880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抓好</a:t>
            </a:r>
            <a:endParaRPr lang="zh-CN" altLang="en-US" sz="36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40216" y="306896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学习效率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400256" y="2348880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提高</a:t>
            </a:r>
          </a:p>
        </p:txBody>
      </p:sp>
    </p:spTree>
    <p:extLst>
      <p:ext uri="{BB962C8B-B14F-4D97-AF65-F5344CB8AC3E}">
        <p14:creationId xmlns:p14="http://schemas.microsoft.com/office/powerpoint/2010/main" val="2459634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4655840" y="5589239"/>
            <a:ext cx="6030415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451182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形成并完善了课堂教学模式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5480" y="4869160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中“提效、减负”课题组完善了模式研究，使其操作更灵活，教学效果更好</a:t>
            </a: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KSO_GT1.1"/>
          <p:cNvSpPr txBox="1"/>
          <p:nvPr/>
        </p:nvSpPr>
        <p:spPr>
          <a:xfrm>
            <a:off x="1991544" y="2564904"/>
            <a:ext cx="2500462" cy="1225702"/>
          </a:xfrm>
          <a:prstGeom prst="rect">
            <a:avLst/>
          </a:prstGeom>
          <a:noFill/>
        </p:spPr>
        <p:txBody>
          <a:bodyPr wrap="square" tIns="72000" bIns="7200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mtClean="0">
                <a:cs typeface="+mn-ea"/>
                <a:sym typeface="+mn-lt"/>
              </a:rPr>
              <a:t>设计更切入教学目标，题量少而有趣，具有多功能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五边形 36"/>
          <p:cNvSpPr/>
          <p:nvPr/>
        </p:nvSpPr>
        <p:spPr>
          <a:xfrm>
            <a:off x="4454922" y="2029222"/>
            <a:ext cx="2014538" cy="579438"/>
          </a:xfrm>
          <a:custGeom>
            <a:avLst/>
            <a:gdLst/>
            <a:ahLst/>
            <a:cxnLst/>
            <a:rect l="l" t="t" r="r" b="b"/>
            <a:pathLst>
              <a:path w="2687800" h="772903">
                <a:moveTo>
                  <a:pt x="1241306" y="389"/>
                </a:moveTo>
                <a:cubicBezTo>
                  <a:pt x="1806378" y="-10775"/>
                  <a:pt x="2344496" y="217062"/>
                  <a:pt x="2687800" y="772903"/>
                </a:cubicBezTo>
                <a:cubicBezTo>
                  <a:pt x="2113249" y="71843"/>
                  <a:pt x="1244639" y="61776"/>
                  <a:pt x="409637" y="522265"/>
                </a:cubicBezTo>
                <a:lnTo>
                  <a:pt x="468629" y="601318"/>
                </a:lnTo>
                <a:lnTo>
                  <a:pt x="0" y="626696"/>
                </a:lnTo>
                <a:lnTo>
                  <a:pt x="185028" y="182706"/>
                </a:lnTo>
                <a:lnTo>
                  <a:pt x="231325" y="259381"/>
                </a:lnTo>
                <a:cubicBezTo>
                  <a:pt x="553517" y="99826"/>
                  <a:pt x="902263" y="7087"/>
                  <a:pt x="1241306" y="38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0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2"/>
          <p:cNvSpPr/>
          <p:nvPr/>
        </p:nvSpPr>
        <p:spPr>
          <a:xfrm>
            <a:off x="4943873" y="3732611"/>
            <a:ext cx="2016125" cy="579437"/>
          </a:xfrm>
          <a:custGeom>
            <a:avLst/>
            <a:gdLst/>
            <a:ahLst/>
            <a:cxnLst/>
            <a:rect l="l" t="t" r="r" b="b"/>
            <a:pathLst>
              <a:path w="2687800" h="772904">
                <a:moveTo>
                  <a:pt x="0" y="0"/>
                </a:moveTo>
                <a:cubicBezTo>
                  <a:pt x="574551" y="701060"/>
                  <a:pt x="1443161" y="711127"/>
                  <a:pt x="2278163" y="250638"/>
                </a:cubicBezTo>
                <a:lnTo>
                  <a:pt x="2219171" y="171585"/>
                </a:lnTo>
                <a:lnTo>
                  <a:pt x="2687800" y="146207"/>
                </a:lnTo>
                <a:lnTo>
                  <a:pt x="2502772" y="590197"/>
                </a:lnTo>
                <a:lnTo>
                  <a:pt x="2456475" y="513522"/>
                </a:lnTo>
                <a:cubicBezTo>
                  <a:pt x="1597297" y="939002"/>
                  <a:pt x="549287" y="889345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0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KSO_GT1"/>
          <p:cNvSpPr>
            <a:spLocks noChangeArrowheads="1"/>
          </p:cNvSpPr>
          <p:nvPr/>
        </p:nvSpPr>
        <p:spPr bwMode="auto">
          <a:xfrm>
            <a:off x="4770835" y="2237185"/>
            <a:ext cx="1885950" cy="1885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b="1" kern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体 现</a:t>
            </a:r>
            <a:endParaRPr lang="zh-CN" altLang="en-US" sz="3600" b="1" kern="0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063552" y="2492896"/>
            <a:ext cx="2237929" cy="0"/>
          </a:xfrm>
          <a:prstGeom prst="line">
            <a:avLst/>
          </a:prstGeom>
          <a:ln w="3175">
            <a:solidFill>
              <a:srgbClr val="C4C4C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未知"/>
          <p:cNvSpPr>
            <a:spLocks/>
          </p:cNvSpPr>
          <p:nvPr/>
        </p:nvSpPr>
        <p:spPr bwMode="auto">
          <a:xfrm>
            <a:off x="4943872" y="2276872"/>
            <a:ext cx="1525588" cy="723900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983810" y="3846910"/>
            <a:ext cx="3360662" cy="0"/>
          </a:xfrm>
          <a:prstGeom prst="line">
            <a:avLst/>
          </a:prstGeom>
          <a:ln w="3175">
            <a:solidFill>
              <a:srgbClr val="C4C4C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KSO_GT1.1"/>
          <p:cNvSpPr txBox="1"/>
          <p:nvPr/>
        </p:nvSpPr>
        <p:spPr>
          <a:xfrm>
            <a:off x="6960096" y="2564904"/>
            <a:ext cx="3168352" cy="1225702"/>
          </a:xfrm>
          <a:prstGeom prst="rect">
            <a:avLst/>
          </a:prstGeom>
          <a:noFill/>
        </p:spPr>
        <p:txBody>
          <a:bodyPr wrap="square" tIns="72000" bIns="7200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mtClean="0">
                <a:cs typeface="+mn-ea"/>
                <a:sym typeface="+mn-lt"/>
              </a:rPr>
              <a:t>建立了“自学与检测本”，其包括“自学”“检测”“作业”三块内容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030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8184232" y="5589241"/>
            <a:ext cx="264603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8112224" y="494116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学生的收获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0672" y="2274584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学生的课堂效率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80672" y="378842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学生的课业负担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19936" y="2060228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提高了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19936" y="3644404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减轻了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1412156"/>
            <a:ext cx="1584176" cy="15014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644404"/>
            <a:ext cx="2194407" cy="86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7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" b="336"/>
          <a:stretch>
            <a:fillRect/>
          </a:stretch>
        </p:blipFill>
        <p:spPr>
          <a:xfrm>
            <a:off x="6168008" y="1630982"/>
            <a:ext cx="4536504" cy="2818131"/>
          </a:xfrm>
          <a:custGeom>
            <a:avLst/>
            <a:gdLst>
              <a:gd name="connsiteX0" fmla="*/ 492065 w 4752528"/>
              <a:gd name="connsiteY0" fmla="*/ 0 h 2952328"/>
              <a:gd name="connsiteX1" fmla="*/ 4260463 w 4752528"/>
              <a:gd name="connsiteY1" fmla="*/ 0 h 2952328"/>
              <a:gd name="connsiteX2" fmla="*/ 4752528 w 4752528"/>
              <a:gd name="connsiteY2" fmla="*/ 492065 h 2952328"/>
              <a:gd name="connsiteX3" fmla="*/ 4752528 w 4752528"/>
              <a:gd name="connsiteY3" fmla="*/ 2460263 h 2952328"/>
              <a:gd name="connsiteX4" fmla="*/ 4260463 w 4752528"/>
              <a:gd name="connsiteY4" fmla="*/ 2952328 h 2952328"/>
              <a:gd name="connsiteX5" fmla="*/ 492065 w 4752528"/>
              <a:gd name="connsiteY5" fmla="*/ 2952328 h 2952328"/>
              <a:gd name="connsiteX6" fmla="*/ 0 w 4752528"/>
              <a:gd name="connsiteY6" fmla="*/ 2460263 h 2952328"/>
              <a:gd name="connsiteX7" fmla="*/ 0 w 4752528"/>
              <a:gd name="connsiteY7" fmla="*/ 492065 h 2952328"/>
              <a:gd name="connsiteX8" fmla="*/ 492065 w 4752528"/>
              <a:gd name="connsiteY8" fmla="*/ 0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2528" h="2952328">
                <a:moveTo>
                  <a:pt x="492065" y="0"/>
                </a:moveTo>
                <a:lnTo>
                  <a:pt x="4260463" y="0"/>
                </a:lnTo>
                <a:cubicBezTo>
                  <a:pt x="4532223" y="0"/>
                  <a:pt x="4752528" y="220305"/>
                  <a:pt x="4752528" y="492065"/>
                </a:cubicBezTo>
                <a:lnTo>
                  <a:pt x="4752528" y="2460263"/>
                </a:lnTo>
                <a:cubicBezTo>
                  <a:pt x="4752528" y="2732023"/>
                  <a:pt x="4532223" y="2952328"/>
                  <a:pt x="4260463" y="2952328"/>
                </a:cubicBezTo>
                <a:lnTo>
                  <a:pt x="492065" y="2952328"/>
                </a:lnTo>
                <a:cubicBezTo>
                  <a:pt x="220305" y="2952328"/>
                  <a:pt x="0" y="2732023"/>
                  <a:pt x="0" y="2460263"/>
                </a:cubicBezTo>
                <a:lnTo>
                  <a:pt x="0" y="492065"/>
                </a:lnTo>
                <a:cubicBezTo>
                  <a:pt x="0" y="220305"/>
                  <a:pt x="220305" y="0"/>
                  <a:pt x="492065" y="0"/>
                </a:cubicBezTo>
                <a:close/>
              </a:path>
            </a:pathLst>
          </a:custGeom>
          <a:ln>
            <a:noFill/>
          </a:ln>
          <a:effectLst>
            <a:outerShdw blurRad="228600" dist="152400" dir="18900000" algn="bl" rotWithShape="0">
              <a:prstClr val="black">
                <a:alpha val="17000"/>
              </a:prstClr>
            </a:outerShdw>
            <a:reflection blurRad="152400" stA="52000" endA="300" endPos="20000" dist="63500" dir="5400000" sy="-100000" algn="bl" rotWithShape="0"/>
          </a:effectLst>
        </p:spPr>
      </p:pic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研究成果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7" name="矩形 6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理论成果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实践成果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8184232" y="5589241"/>
            <a:ext cx="264603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8112224" y="494116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2800" smtClean="0">
                <a:solidFill>
                  <a:schemeClr val="accent1"/>
                </a:solidFill>
                <a:cs typeface="+mn-ea"/>
                <a:sym typeface="+mn-lt"/>
              </a:rPr>
              <a:t>教师的收获</a:t>
            </a:r>
            <a:endParaRPr lang="zh-CN" altLang="en-US" sz="28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1424" y="2420888"/>
            <a:ext cx="42484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提高了教师实施课堂教学改革的能力，打造了一支善于总结、善于研究的科研型教师队伍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441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568433"/>
            <a:ext cx="1271464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472" y="568433"/>
            <a:ext cx="72008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0796" y="772083"/>
            <a:ext cx="78700" cy="30040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420" y="611977"/>
            <a:ext cx="318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mtClean="0">
                <a:cs typeface="+mn-ea"/>
                <a:sym typeface="+mn-lt"/>
              </a:rPr>
              <a:t>问题与反思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960428" y="2167709"/>
            <a:ext cx="251011" cy="551727"/>
          </a:xfrm>
          <a:custGeom>
            <a:avLst/>
            <a:gdLst>
              <a:gd name="T0" fmla="*/ 2184 w 3352"/>
              <a:gd name="T1" fmla="*/ 0 h 7372"/>
              <a:gd name="T2" fmla="*/ 3352 w 3352"/>
              <a:gd name="T3" fmla="*/ 0 h 7372"/>
              <a:gd name="T4" fmla="*/ 3352 w 3352"/>
              <a:gd name="T5" fmla="*/ 7372 h 7372"/>
              <a:gd name="T6" fmla="*/ 1369 w 3352"/>
              <a:gd name="T7" fmla="*/ 7372 h 7372"/>
              <a:gd name="T8" fmla="*/ 1369 w 3352"/>
              <a:gd name="T9" fmla="*/ 3419 h 7372"/>
              <a:gd name="T10" fmla="*/ 1325 w 3352"/>
              <a:gd name="T11" fmla="*/ 2390 h 7372"/>
              <a:gd name="T12" fmla="*/ 1082 w 3352"/>
              <a:gd name="T13" fmla="*/ 2128 h 7372"/>
              <a:gd name="T14" fmla="*/ 196 w 3352"/>
              <a:gd name="T15" fmla="*/ 2040 h 7372"/>
              <a:gd name="T16" fmla="*/ 0 w 3352"/>
              <a:gd name="T17" fmla="*/ 2040 h 7372"/>
              <a:gd name="T18" fmla="*/ 0 w 3352"/>
              <a:gd name="T19" fmla="*/ 1180 h 7372"/>
              <a:gd name="T20" fmla="*/ 2184 w 3352"/>
              <a:gd name="T21" fmla="*/ 0 h 7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52" h="7372">
                <a:moveTo>
                  <a:pt x="2184" y="0"/>
                </a:moveTo>
                <a:cubicBezTo>
                  <a:pt x="2573" y="0"/>
                  <a:pt x="2963" y="0"/>
                  <a:pt x="3352" y="0"/>
                </a:cubicBezTo>
                <a:cubicBezTo>
                  <a:pt x="3352" y="2457"/>
                  <a:pt x="3352" y="4915"/>
                  <a:pt x="3352" y="7372"/>
                </a:cubicBezTo>
                <a:cubicBezTo>
                  <a:pt x="2691" y="7372"/>
                  <a:pt x="2030" y="7372"/>
                  <a:pt x="1369" y="7372"/>
                </a:cubicBezTo>
                <a:cubicBezTo>
                  <a:pt x="1369" y="6055"/>
                  <a:pt x="1369" y="4737"/>
                  <a:pt x="1369" y="3419"/>
                </a:cubicBezTo>
                <a:cubicBezTo>
                  <a:pt x="1369" y="2849"/>
                  <a:pt x="1354" y="2506"/>
                  <a:pt x="1325" y="2390"/>
                </a:cubicBezTo>
                <a:cubicBezTo>
                  <a:pt x="1296" y="2275"/>
                  <a:pt x="1215" y="2188"/>
                  <a:pt x="1082" y="2128"/>
                </a:cubicBezTo>
                <a:cubicBezTo>
                  <a:pt x="950" y="2069"/>
                  <a:pt x="654" y="2040"/>
                  <a:pt x="196" y="2040"/>
                </a:cubicBezTo>
                <a:cubicBezTo>
                  <a:pt x="131" y="2040"/>
                  <a:pt x="65" y="2040"/>
                  <a:pt x="0" y="2040"/>
                </a:cubicBezTo>
                <a:cubicBezTo>
                  <a:pt x="0" y="1753"/>
                  <a:pt x="0" y="1467"/>
                  <a:pt x="0" y="1180"/>
                </a:cubicBezTo>
                <a:cubicBezTo>
                  <a:pt x="959" y="989"/>
                  <a:pt x="1687" y="595"/>
                  <a:pt x="2184" y="0"/>
                </a:cubicBezTo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  <a:effectLst>
            <a:reflection stA="31000" endPos="49000" dist="762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8832304" y="4221088"/>
            <a:ext cx="360363" cy="551728"/>
          </a:xfrm>
          <a:custGeom>
            <a:avLst/>
            <a:gdLst>
              <a:gd name="T0" fmla="*/ 2276 w 4819"/>
              <a:gd name="T1" fmla="*/ 0 h 7373"/>
              <a:gd name="T2" fmla="*/ 4175 w 4819"/>
              <a:gd name="T3" fmla="*/ 534 h 7373"/>
              <a:gd name="T4" fmla="*/ 4819 w 4819"/>
              <a:gd name="T5" fmla="*/ 1886 h 7373"/>
              <a:gd name="T6" fmla="*/ 4457 w 4819"/>
              <a:gd name="T7" fmla="*/ 3199 h 7373"/>
              <a:gd name="T8" fmla="*/ 2323 w 4819"/>
              <a:gd name="T9" fmla="*/ 6140 h 7373"/>
              <a:gd name="T10" fmla="*/ 4631 w 4819"/>
              <a:gd name="T11" fmla="*/ 6140 h 7373"/>
              <a:gd name="T12" fmla="*/ 4631 w 4819"/>
              <a:gd name="T13" fmla="*/ 7373 h 7373"/>
              <a:gd name="T14" fmla="*/ 0 w 4819"/>
              <a:gd name="T15" fmla="*/ 7373 h 7373"/>
              <a:gd name="T16" fmla="*/ 1 w 4819"/>
              <a:gd name="T17" fmla="*/ 6341 h 7373"/>
              <a:gd name="T18" fmla="*/ 2447 w 4819"/>
              <a:gd name="T19" fmla="*/ 2768 h 7373"/>
              <a:gd name="T20" fmla="*/ 2835 w 4819"/>
              <a:gd name="T21" fmla="*/ 1698 h 7373"/>
              <a:gd name="T22" fmla="*/ 2718 w 4819"/>
              <a:gd name="T23" fmla="*/ 1258 h 7373"/>
              <a:gd name="T24" fmla="*/ 2360 w 4819"/>
              <a:gd name="T25" fmla="*/ 1113 h 7373"/>
              <a:gd name="T26" fmla="*/ 2003 w 4819"/>
              <a:gd name="T27" fmla="*/ 1274 h 7373"/>
              <a:gd name="T28" fmla="*/ 1886 w 4819"/>
              <a:gd name="T29" fmla="*/ 1913 h 7373"/>
              <a:gd name="T30" fmla="*/ 1886 w 4819"/>
              <a:gd name="T31" fmla="*/ 2601 h 7373"/>
              <a:gd name="T32" fmla="*/ 0 w 4819"/>
              <a:gd name="T33" fmla="*/ 2601 h 7373"/>
              <a:gd name="T34" fmla="*/ 0 w 4819"/>
              <a:gd name="T35" fmla="*/ 2337 h 7373"/>
              <a:gd name="T36" fmla="*/ 73 w 4819"/>
              <a:gd name="T37" fmla="*/ 1379 h 7373"/>
              <a:gd name="T38" fmla="*/ 432 w 4819"/>
              <a:gd name="T39" fmla="*/ 688 h 7373"/>
              <a:gd name="T40" fmla="*/ 1177 w 4819"/>
              <a:gd name="T41" fmla="*/ 174 h 7373"/>
              <a:gd name="T42" fmla="*/ 2276 w 4819"/>
              <a:gd name="T43" fmla="*/ 0 h 7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19" h="7373">
                <a:moveTo>
                  <a:pt x="2276" y="0"/>
                </a:moveTo>
                <a:cubicBezTo>
                  <a:pt x="3113" y="0"/>
                  <a:pt x="3746" y="178"/>
                  <a:pt x="4175" y="534"/>
                </a:cubicBezTo>
                <a:cubicBezTo>
                  <a:pt x="4604" y="890"/>
                  <a:pt x="4819" y="1341"/>
                  <a:pt x="4819" y="1886"/>
                </a:cubicBezTo>
                <a:cubicBezTo>
                  <a:pt x="4819" y="2300"/>
                  <a:pt x="4698" y="2738"/>
                  <a:pt x="4457" y="3199"/>
                </a:cubicBezTo>
                <a:cubicBezTo>
                  <a:pt x="4215" y="3661"/>
                  <a:pt x="3504" y="4641"/>
                  <a:pt x="2323" y="6140"/>
                </a:cubicBezTo>
                <a:cubicBezTo>
                  <a:pt x="3093" y="6140"/>
                  <a:pt x="3862" y="6140"/>
                  <a:pt x="4631" y="6140"/>
                </a:cubicBezTo>
                <a:cubicBezTo>
                  <a:pt x="4631" y="6551"/>
                  <a:pt x="4631" y="6962"/>
                  <a:pt x="4631" y="7373"/>
                </a:cubicBezTo>
                <a:cubicBezTo>
                  <a:pt x="3087" y="7373"/>
                  <a:pt x="1544" y="7373"/>
                  <a:pt x="0" y="7373"/>
                </a:cubicBezTo>
                <a:cubicBezTo>
                  <a:pt x="0" y="7029"/>
                  <a:pt x="1" y="6685"/>
                  <a:pt x="1" y="6341"/>
                </a:cubicBezTo>
                <a:cubicBezTo>
                  <a:pt x="1373" y="4416"/>
                  <a:pt x="2188" y="3225"/>
                  <a:pt x="2447" y="2768"/>
                </a:cubicBezTo>
                <a:cubicBezTo>
                  <a:pt x="2706" y="2311"/>
                  <a:pt x="2835" y="1954"/>
                  <a:pt x="2835" y="1698"/>
                </a:cubicBezTo>
                <a:cubicBezTo>
                  <a:pt x="2835" y="1501"/>
                  <a:pt x="2796" y="1355"/>
                  <a:pt x="2718" y="1258"/>
                </a:cubicBezTo>
                <a:cubicBezTo>
                  <a:pt x="2640" y="1161"/>
                  <a:pt x="2520" y="1113"/>
                  <a:pt x="2360" y="1113"/>
                </a:cubicBezTo>
                <a:cubicBezTo>
                  <a:pt x="2200" y="1113"/>
                  <a:pt x="2081" y="1166"/>
                  <a:pt x="2003" y="1274"/>
                </a:cubicBezTo>
                <a:cubicBezTo>
                  <a:pt x="1925" y="1381"/>
                  <a:pt x="1886" y="1594"/>
                  <a:pt x="1886" y="1913"/>
                </a:cubicBezTo>
                <a:cubicBezTo>
                  <a:pt x="1886" y="2142"/>
                  <a:pt x="1886" y="2371"/>
                  <a:pt x="1886" y="2601"/>
                </a:cubicBezTo>
                <a:cubicBezTo>
                  <a:pt x="1257" y="2601"/>
                  <a:pt x="628" y="2601"/>
                  <a:pt x="0" y="2601"/>
                </a:cubicBezTo>
                <a:cubicBezTo>
                  <a:pt x="0" y="2513"/>
                  <a:pt x="0" y="2425"/>
                  <a:pt x="0" y="2337"/>
                </a:cubicBezTo>
                <a:cubicBezTo>
                  <a:pt x="0" y="1932"/>
                  <a:pt x="24" y="1612"/>
                  <a:pt x="73" y="1379"/>
                </a:cubicBezTo>
                <a:cubicBezTo>
                  <a:pt x="121" y="1145"/>
                  <a:pt x="241" y="915"/>
                  <a:pt x="432" y="688"/>
                </a:cubicBezTo>
                <a:cubicBezTo>
                  <a:pt x="623" y="462"/>
                  <a:pt x="872" y="291"/>
                  <a:pt x="1177" y="174"/>
                </a:cubicBezTo>
                <a:cubicBezTo>
                  <a:pt x="1483" y="58"/>
                  <a:pt x="1849" y="0"/>
                  <a:pt x="2276" y="0"/>
                </a:cubicBezTo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  <a:effectLst>
            <a:reflection stA="31000" endPos="49000" dist="762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495600" y="2848817"/>
            <a:ext cx="29083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29772" y="4955083"/>
            <a:ext cx="29083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2855640" y="1988840"/>
            <a:ext cx="5328592" cy="936104"/>
          </a:xfrm>
          <a:prstGeom prst="rect">
            <a:avLst/>
          </a:prstGeom>
        </p:spPr>
        <p:txBody>
          <a:bodyPr anchor="ctr"/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课堂检测的有效性和补救反馈的融合</a:t>
            </a:r>
            <a:endParaRPr lang="en-US" altLang="zh-CN" sz="240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尤其是学困生补救情况的落实。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55640" y="3501008"/>
            <a:ext cx="5328592" cy="1728192"/>
          </a:xfrm>
          <a:prstGeom prst="rect">
            <a:avLst/>
          </a:prstGeom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在作业的有效性研究中，怎样很好地落实分层设计作业的问题，以及分层反馈补救的问题，尤其是语文练笔，老师面批的时间和方法等都有待探究。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692696"/>
            <a:ext cx="1325160" cy="124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8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568433"/>
            <a:ext cx="1271464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472" y="568433"/>
            <a:ext cx="72008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0796" y="772083"/>
            <a:ext cx="78700" cy="30040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420" y="611977"/>
            <a:ext cx="318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mtClean="0">
                <a:cs typeface="+mn-ea"/>
                <a:sym typeface="+mn-lt"/>
              </a:rPr>
              <a:t>问题与反思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10848528" y="1340768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-35569" y="5949280"/>
            <a:ext cx="1748306" cy="3444"/>
          </a:xfrm>
          <a:prstGeom prst="line">
            <a:avLst/>
          </a:prstGeom>
          <a:ln w="19050">
            <a:gradFill flip="none" rotWithShape="1">
              <a:gsLst>
                <a:gs pos="0">
                  <a:srgbClr val="21A3D0"/>
                </a:gs>
                <a:gs pos="89000">
                  <a:schemeClr val="bg1"/>
                </a:gs>
                <a:gs pos="83000">
                  <a:srgbClr val="E8E8E6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1784632" y="5661248"/>
            <a:ext cx="407368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495600" y="2848817"/>
            <a:ext cx="29083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29772" y="4955083"/>
            <a:ext cx="29083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692696"/>
            <a:ext cx="1325160" cy="1248090"/>
          </a:xfrm>
          <a:prstGeom prst="rect">
            <a:avLst/>
          </a:prstGeom>
        </p:spPr>
      </p:pic>
      <p:sp>
        <p:nvSpPr>
          <p:cNvPr id="16" name="任意多边形 471"/>
          <p:cNvSpPr>
            <a:spLocks/>
          </p:cNvSpPr>
          <p:nvPr/>
        </p:nvSpPr>
        <p:spPr bwMode="auto">
          <a:xfrm>
            <a:off x="1559496" y="1844824"/>
            <a:ext cx="4016375" cy="3629025"/>
          </a:xfrm>
          <a:custGeom>
            <a:avLst/>
            <a:gdLst>
              <a:gd name="T0" fmla="*/ 1716313 w 4824534"/>
              <a:gd name="T1" fmla="*/ 2694579 h 4359875"/>
              <a:gd name="T2" fmla="*/ 1381046 w 4824534"/>
              <a:gd name="T3" fmla="*/ 2694576 h 4359875"/>
              <a:gd name="T4" fmla="*/ 2051579 w 4824534"/>
              <a:gd name="T5" fmla="*/ 2357752 h 4359875"/>
              <a:gd name="T6" fmla="*/ 1716312 w 4824534"/>
              <a:gd name="T7" fmla="*/ 2357751 h 4359875"/>
              <a:gd name="T8" fmla="*/ 1381047 w 4824534"/>
              <a:gd name="T9" fmla="*/ 2357751 h 4359875"/>
              <a:gd name="T10" fmla="*/ 1045782 w 4824534"/>
              <a:gd name="T11" fmla="*/ 2357751 h 4359875"/>
              <a:gd name="T12" fmla="*/ 2051579 w 4824534"/>
              <a:gd name="T13" fmla="*/ 2020928 h 4359875"/>
              <a:gd name="T14" fmla="*/ 1716312 w 4824534"/>
              <a:gd name="T15" fmla="*/ 2020928 h 4359875"/>
              <a:gd name="T16" fmla="*/ 1381047 w 4824534"/>
              <a:gd name="T17" fmla="*/ 2020928 h 4359875"/>
              <a:gd name="T18" fmla="*/ 1045782 w 4824534"/>
              <a:gd name="T19" fmla="*/ 2020928 h 4359875"/>
              <a:gd name="T20" fmla="*/ 710517 w 4824534"/>
              <a:gd name="T21" fmla="*/ 2020928 h 4359875"/>
              <a:gd name="T22" fmla="*/ 2386844 w 4824534"/>
              <a:gd name="T23" fmla="*/ 2020927 h 4359875"/>
              <a:gd name="T24" fmla="*/ 2722109 w 4824534"/>
              <a:gd name="T25" fmla="*/ 1684106 h 4359875"/>
              <a:gd name="T26" fmla="*/ 2386844 w 4824534"/>
              <a:gd name="T27" fmla="*/ 1684106 h 4359875"/>
              <a:gd name="T28" fmla="*/ 2051578 w 4824534"/>
              <a:gd name="T29" fmla="*/ 1684106 h 4359875"/>
              <a:gd name="T30" fmla="*/ 1716312 w 4824534"/>
              <a:gd name="T31" fmla="*/ 1684106 h 4359875"/>
              <a:gd name="T32" fmla="*/ 1381046 w 4824534"/>
              <a:gd name="T33" fmla="*/ 1684106 h 4359875"/>
              <a:gd name="T34" fmla="*/ 1045783 w 4824534"/>
              <a:gd name="T35" fmla="*/ 1684106 h 4359875"/>
              <a:gd name="T36" fmla="*/ 710517 w 4824534"/>
              <a:gd name="T37" fmla="*/ 1684106 h 4359875"/>
              <a:gd name="T38" fmla="*/ 375251 w 4824534"/>
              <a:gd name="T39" fmla="*/ 1684106 h 4359875"/>
              <a:gd name="T40" fmla="*/ 3057373 w 4824534"/>
              <a:gd name="T41" fmla="*/ 1347285 h 4359875"/>
              <a:gd name="T42" fmla="*/ 2722109 w 4824534"/>
              <a:gd name="T43" fmla="*/ 1347285 h 4359875"/>
              <a:gd name="T44" fmla="*/ 2386844 w 4824534"/>
              <a:gd name="T45" fmla="*/ 1347285 h 4359875"/>
              <a:gd name="T46" fmla="*/ 2051578 w 4824534"/>
              <a:gd name="T47" fmla="*/ 1347285 h 4359875"/>
              <a:gd name="T48" fmla="*/ 1716312 w 4824534"/>
              <a:gd name="T49" fmla="*/ 1347285 h 4359875"/>
              <a:gd name="T50" fmla="*/ 1381047 w 4824534"/>
              <a:gd name="T51" fmla="*/ 1347285 h 4359875"/>
              <a:gd name="T52" fmla="*/ 1045783 w 4824534"/>
              <a:gd name="T53" fmla="*/ 1347285 h 4359875"/>
              <a:gd name="T54" fmla="*/ 710517 w 4824534"/>
              <a:gd name="T55" fmla="*/ 1347285 h 4359875"/>
              <a:gd name="T56" fmla="*/ 375251 w 4824534"/>
              <a:gd name="T57" fmla="*/ 1347285 h 4359875"/>
              <a:gd name="T58" fmla="*/ 39986 w 4824534"/>
              <a:gd name="T59" fmla="*/ 1347285 h 4359875"/>
              <a:gd name="T60" fmla="*/ 375252 w 4824534"/>
              <a:gd name="T61" fmla="*/ 1010466 h 4359875"/>
              <a:gd name="T62" fmla="*/ 39986 w 4824534"/>
              <a:gd name="T63" fmla="*/ 1010466 h 4359875"/>
              <a:gd name="T64" fmla="*/ 1381047 w 4824534"/>
              <a:gd name="T65" fmla="*/ 1010465 h 4359875"/>
              <a:gd name="T66" fmla="*/ 1045784 w 4824534"/>
              <a:gd name="T67" fmla="*/ 1010465 h 4359875"/>
              <a:gd name="T68" fmla="*/ 710518 w 4824534"/>
              <a:gd name="T69" fmla="*/ 1010465 h 4359875"/>
              <a:gd name="T70" fmla="*/ 2051578 w 4824534"/>
              <a:gd name="T71" fmla="*/ 1010465 h 4359875"/>
              <a:gd name="T72" fmla="*/ 1716312 w 4824534"/>
              <a:gd name="T73" fmla="*/ 1010465 h 4359875"/>
              <a:gd name="T74" fmla="*/ 3057373 w 4824534"/>
              <a:gd name="T75" fmla="*/ 1010465 h 4359875"/>
              <a:gd name="T76" fmla="*/ 2722109 w 4824534"/>
              <a:gd name="T77" fmla="*/ 1010465 h 4359875"/>
              <a:gd name="T78" fmla="*/ 2386844 w 4824534"/>
              <a:gd name="T79" fmla="*/ 1010465 h 4359875"/>
              <a:gd name="T80" fmla="*/ 1045784 w 4824534"/>
              <a:gd name="T81" fmla="*/ 673644 h 4359875"/>
              <a:gd name="T82" fmla="*/ 710519 w 4824534"/>
              <a:gd name="T83" fmla="*/ 673644 h 4359875"/>
              <a:gd name="T84" fmla="*/ 375253 w 4824534"/>
              <a:gd name="T85" fmla="*/ 673644 h 4359875"/>
              <a:gd name="T86" fmla="*/ 39987 w 4824534"/>
              <a:gd name="T87" fmla="*/ 673644 h 4359875"/>
              <a:gd name="T88" fmla="*/ 3057373 w 4824534"/>
              <a:gd name="T89" fmla="*/ 673644 h 4359875"/>
              <a:gd name="T90" fmla="*/ 2722109 w 4824534"/>
              <a:gd name="T91" fmla="*/ 673644 h 4359875"/>
              <a:gd name="T92" fmla="*/ 2386844 w 4824534"/>
              <a:gd name="T93" fmla="*/ 673644 h 4359875"/>
              <a:gd name="T94" fmla="*/ 2051578 w 4824534"/>
              <a:gd name="T95" fmla="*/ 673644 h 4359875"/>
              <a:gd name="T96" fmla="*/ 1716312 w 4824534"/>
              <a:gd name="T97" fmla="*/ 673644 h 4359875"/>
              <a:gd name="T98" fmla="*/ 1381047 w 4824534"/>
              <a:gd name="T99" fmla="*/ 673644 h 4359875"/>
              <a:gd name="T100" fmla="*/ 1045785 w 4824534"/>
              <a:gd name="T101" fmla="*/ 336822 h 4359875"/>
              <a:gd name="T102" fmla="*/ 710520 w 4824534"/>
              <a:gd name="T103" fmla="*/ 336822 h 4359875"/>
              <a:gd name="T104" fmla="*/ 375253 w 4824534"/>
              <a:gd name="T105" fmla="*/ 336822 h 4359875"/>
              <a:gd name="T106" fmla="*/ 2386844 w 4824534"/>
              <a:gd name="T107" fmla="*/ 336822 h 4359875"/>
              <a:gd name="T108" fmla="*/ 2051578 w 4824534"/>
              <a:gd name="T109" fmla="*/ 336822 h 4359875"/>
              <a:gd name="T110" fmla="*/ 2722109 w 4824534"/>
              <a:gd name="T111" fmla="*/ 336822 h 4359875"/>
              <a:gd name="T112" fmla="*/ 710520 w 4824534"/>
              <a:gd name="T113" fmla="*/ 0 h 4359875"/>
              <a:gd name="T114" fmla="*/ 2386844 w 4824534"/>
              <a:gd name="T115" fmla="*/ 0 h 43598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824534" h="4359875">
                <a:moveTo>
                  <a:pt x="2476503" y="3889189"/>
                </a:moveTo>
                <a:lnTo>
                  <a:pt x="2831795" y="3889189"/>
                </a:lnTo>
                <a:cubicBezTo>
                  <a:pt x="2863660" y="3889189"/>
                  <a:pt x="2889492" y="3915021"/>
                  <a:pt x="2889492" y="3946886"/>
                </a:cubicBezTo>
                <a:lnTo>
                  <a:pt x="2889492" y="4302178"/>
                </a:lnTo>
                <a:cubicBezTo>
                  <a:pt x="2889492" y="4334043"/>
                  <a:pt x="2863660" y="4359875"/>
                  <a:pt x="2831795" y="4359875"/>
                </a:cubicBezTo>
                <a:lnTo>
                  <a:pt x="2476503" y="4359875"/>
                </a:lnTo>
                <a:cubicBezTo>
                  <a:pt x="2444638" y="4359875"/>
                  <a:pt x="2418806" y="4334043"/>
                  <a:pt x="2418806" y="4302178"/>
                </a:cubicBezTo>
                <a:lnTo>
                  <a:pt x="2418806" y="3946886"/>
                </a:lnTo>
                <a:cubicBezTo>
                  <a:pt x="2418806" y="3915021"/>
                  <a:pt x="2444638" y="3889189"/>
                  <a:pt x="2476503" y="3889189"/>
                </a:cubicBezTo>
                <a:close/>
                <a:moveTo>
                  <a:pt x="1992739" y="3889185"/>
                </a:moveTo>
                <a:lnTo>
                  <a:pt x="2348031" y="3889185"/>
                </a:lnTo>
                <a:cubicBezTo>
                  <a:pt x="2379896" y="3889185"/>
                  <a:pt x="2405728" y="3915017"/>
                  <a:pt x="2405728" y="3946882"/>
                </a:cubicBezTo>
                <a:lnTo>
                  <a:pt x="2405728" y="4302174"/>
                </a:lnTo>
                <a:cubicBezTo>
                  <a:pt x="2405728" y="4334039"/>
                  <a:pt x="2379896" y="4359871"/>
                  <a:pt x="2348031" y="4359871"/>
                </a:cubicBezTo>
                <a:lnTo>
                  <a:pt x="1992739" y="4359871"/>
                </a:lnTo>
                <a:cubicBezTo>
                  <a:pt x="1960874" y="4359871"/>
                  <a:pt x="1935042" y="4334039"/>
                  <a:pt x="1935042" y="4302174"/>
                </a:cubicBezTo>
                <a:lnTo>
                  <a:pt x="1935042" y="3946882"/>
                </a:lnTo>
                <a:cubicBezTo>
                  <a:pt x="1935042" y="3915017"/>
                  <a:pt x="1960874" y="3889185"/>
                  <a:pt x="1992739" y="3889185"/>
                </a:cubicBezTo>
                <a:close/>
                <a:moveTo>
                  <a:pt x="2960263" y="3403034"/>
                </a:moveTo>
                <a:lnTo>
                  <a:pt x="3315555" y="3403034"/>
                </a:lnTo>
                <a:cubicBezTo>
                  <a:pt x="3347420" y="3403034"/>
                  <a:pt x="3373252" y="3428866"/>
                  <a:pt x="3373252" y="3460731"/>
                </a:cubicBezTo>
                <a:lnTo>
                  <a:pt x="3373252" y="3816023"/>
                </a:lnTo>
                <a:cubicBezTo>
                  <a:pt x="3373252" y="3847888"/>
                  <a:pt x="3347420" y="3873720"/>
                  <a:pt x="3315555" y="3873720"/>
                </a:cubicBezTo>
                <a:lnTo>
                  <a:pt x="2960263" y="3873720"/>
                </a:lnTo>
                <a:cubicBezTo>
                  <a:pt x="2928398" y="3873720"/>
                  <a:pt x="2902566" y="3847888"/>
                  <a:pt x="2902566" y="3816023"/>
                </a:cubicBezTo>
                <a:lnTo>
                  <a:pt x="2902566" y="3460731"/>
                </a:lnTo>
                <a:cubicBezTo>
                  <a:pt x="2902566" y="3428866"/>
                  <a:pt x="2928398" y="3403034"/>
                  <a:pt x="2960263" y="3403034"/>
                </a:cubicBezTo>
                <a:close/>
                <a:moveTo>
                  <a:pt x="2476502" y="3403033"/>
                </a:moveTo>
                <a:lnTo>
                  <a:pt x="2831794" y="3403033"/>
                </a:lnTo>
                <a:cubicBezTo>
                  <a:pt x="2863659" y="3403033"/>
                  <a:pt x="2889491" y="3428865"/>
                  <a:pt x="2889491" y="3460730"/>
                </a:cubicBezTo>
                <a:lnTo>
                  <a:pt x="2889491" y="3816022"/>
                </a:lnTo>
                <a:cubicBezTo>
                  <a:pt x="2889491" y="3847887"/>
                  <a:pt x="2863659" y="3873719"/>
                  <a:pt x="2831794" y="3873719"/>
                </a:cubicBezTo>
                <a:lnTo>
                  <a:pt x="2476502" y="3873719"/>
                </a:lnTo>
                <a:cubicBezTo>
                  <a:pt x="2444637" y="3873719"/>
                  <a:pt x="2418805" y="3847887"/>
                  <a:pt x="2418805" y="3816022"/>
                </a:cubicBezTo>
                <a:lnTo>
                  <a:pt x="2418805" y="3460730"/>
                </a:lnTo>
                <a:cubicBezTo>
                  <a:pt x="2418805" y="3428865"/>
                  <a:pt x="2444637" y="3403033"/>
                  <a:pt x="2476502" y="3403033"/>
                </a:cubicBezTo>
                <a:close/>
                <a:moveTo>
                  <a:pt x="1992740" y="3403033"/>
                </a:moveTo>
                <a:lnTo>
                  <a:pt x="2348032" y="3403033"/>
                </a:lnTo>
                <a:cubicBezTo>
                  <a:pt x="2379897" y="3403033"/>
                  <a:pt x="2405729" y="3428865"/>
                  <a:pt x="2405729" y="3460730"/>
                </a:cubicBezTo>
                <a:lnTo>
                  <a:pt x="2405729" y="3816022"/>
                </a:lnTo>
                <a:cubicBezTo>
                  <a:pt x="2405729" y="3847887"/>
                  <a:pt x="2379897" y="3873719"/>
                  <a:pt x="2348032" y="3873719"/>
                </a:cubicBezTo>
                <a:lnTo>
                  <a:pt x="1992740" y="3873719"/>
                </a:lnTo>
                <a:cubicBezTo>
                  <a:pt x="1960875" y="3873719"/>
                  <a:pt x="1935043" y="3847887"/>
                  <a:pt x="1935043" y="3816022"/>
                </a:cubicBezTo>
                <a:lnTo>
                  <a:pt x="1935043" y="3460730"/>
                </a:lnTo>
                <a:cubicBezTo>
                  <a:pt x="1935043" y="3428865"/>
                  <a:pt x="1960875" y="3403033"/>
                  <a:pt x="1992740" y="3403033"/>
                </a:cubicBezTo>
                <a:close/>
                <a:moveTo>
                  <a:pt x="1508979" y="3403032"/>
                </a:moveTo>
                <a:lnTo>
                  <a:pt x="1864271" y="3403032"/>
                </a:lnTo>
                <a:cubicBezTo>
                  <a:pt x="1896136" y="3403032"/>
                  <a:pt x="1921968" y="3428864"/>
                  <a:pt x="1921968" y="3460729"/>
                </a:cubicBezTo>
                <a:lnTo>
                  <a:pt x="1921968" y="3816021"/>
                </a:lnTo>
                <a:cubicBezTo>
                  <a:pt x="1921968" y="3847886"/>
                  <a:pt x="1896136" y="3873718"/>
                  <a:pt x="1864271" y="3873718"/>
                </a:cubicBezTo>
                <a:lnTo>
                  <a:pt x="1508979" y="3873718"/>
                </a:lnTo>
                <a:cubicBezTo>
                  <a:pt x="1477114" y="3873718"/>
                  <a:pt x="1451282" y="3847886"/>
                  <a:pt x="1451282" y="3816021"/>
                </a:cubicBezTo>
                <a:lnTo>
                  <a:pt x="1451282" y="3460729"/>
                </a:lnTo>
                <a:cubicBezTo>
                  <a:pt x="1451282" y="3428864"/>
                  <a:pt x="1477114" y="3403032"/>
                  <a:pt x="1508979" y="3403032"/>
                </a:cubicBezTo>
                <a:close/>
                <a:moveTo>
                  <a:pt x="2960263" y="2916883"/>
                </a:moveTo>
                <a:lnTo>
                  <a:pt x="3315555" y="2916883"/>
                </a:lnTo>
                <a:cubicBezTo>
                  <a:pt x="3347420" y="2916883"/>
                  <a:pt x="3373252" y="2942715"/>
                  <a:pt x="3373252" y="2974580"/>
                </a:cubicBezTo>
                <a:lnTo>
                  <a:pt x="3373252" y="3329872"/>
                </a:lnTo>
                <a:cubicBezTo>
                  <a:pt x="3373252" y="3361737"/>
                  <a:pt x="3347420" y="3387569"/>
                  <a:pt x="3315555" y="3387569"/>
                </a:cubicBezTo>
                <a:lnTo>
                  <a:pt x="2960263" y="3387569"/>
                </a:lnTo>
                <a:cubicBezTo>
                  <a:pt x="2928398" y="3387569"/>
                  <a:pt x="2902566" y="3361737"/>
                  <a:pt x="2902566" y="3329872"/>
                </a:cubicBezTo>
                <a:lnTo>
                  <a:pt x="2902566" y="2974580"/>
                </a:lnTo>
                <a:cubicBezTo>
                  <a:pt x="2902566" y="2942715"/>
                  <a:pt x="2928398" y="2916883"/>
                  <a:pt x="2960263" y="2916883"/>
                </a:cubicBezTo>
                <a:close/>
                <a:moveTo>
                  <a:pt x="2476501" y="2916883"/>
                </a:moveTo>
                <a:lnTo>
                  <a:pt x="2831793" y="2916883"/>
                </a:lnTo>
                <a:cubicBezTo>
                  <a:pt x="2863658" y="2916883"/>
                  <a:pt x="2889490" y="2942715"/>
                  <a:pt x="2889490" y="2974580"/>
                </a:cubicBezTo>
                <a:lnTo>
                  <a:pt x="2889490" y="3329872"/>
                </a:lnTo>
                <a:cubicBezTo>
                  <a:pt x="2889490" y="3361737"/>
                  <a:pt x="2863658" y="3387569"/>
                  <a:pt x="2831793" y="3387569"/>
                </a:cubicBezTo>
                <a:lnTo>
                  <a:pt x="2476501" y="3387569"/>
                </a:lnTo>
                <a:cubicBezTo>
                  <a:pt x="2444636" y="3387569"/>
                  <a:pt x="2418804" y="3361737"/>
                  <a:pt x="2418804" y="3329872"/>
                </a:cubicBezTo>
                <a:lnTo>
                  <a:pt x="2418804" y="2974580"/>
                </a:lnTo>
                <a:cubicBezTo>
                  <a:pt x="2418804" y="2942715"/>
                  <a:pt x="2444636" y="2916883"/>
                  <a:pt x="2476501" y="2916883"/>
                </a:cubicBezTo>
                <a:close/>
                <a:moveTo>
                  <a:pt x="1992740" y="2916883"/>
                </a:moveTo>
                <a:lnTo>
                  <a:pt x="2348032" y="2916883"/>
                </a:lnTo>
                <a:cubicBezTo>
                  <a:pt x="2379897" y="2916883"/>
                  <a:pt x="2405729" y="2942715"/>
                  <a:pt x="2405729" y="2974580"/>
                </a:cubicBezTo>
                <a:lnTo>
                  <a:pt x="2405729" y="3329872"/>
                </a:lnTo>
                <a:cubicBezTo>
                  <a:pt x="2405729" y="3361737"/>
                  <a:pt x="2379897" y="3387569"/>
                  <a:pt x="2348032" y="3387569"/>
                </a:cubicBezTo>
                <a:lnTo>
                  <a:pt x="1992740" y="3387569"/>
                </a:lnTo>
                <a:cubicBezTo>
                  <a:pt x="1960875" y="3387569"/>
                  <a:pt x="1935043" y="3361737"/>
                  <a:pt x="1935043" y="3329872"/>
                </a:cubicBezTo>
                <a:lnTo>
                  <a:pt x="1935043" y="2974580"/>
                </a:lnTo>
                <a:cubicBezTo>
                  <a:pt x="1935043" y="2942715"/>
                  <a:pt x="1960875" y="2916883"/>
                  <a:pt x="1992740" y="2916883"/>
                </a:cubicBezTo>
                <a:close/>
                <a:moveTo>
                  <a:pt x="1508980" y="2916883"/>
                </a:moveTo>
                <a:lnTo>
                  <a:pt x="1864271" y="2916883"/>
                </a:lnTo>
                <a:cubicBezTo>
                  <a:pt x="1896136" y="2916883"/>
                  <a:pt x="1921968" y="2942715"/>
                  <a:pt x="1921968" y="2974580"/>
                </a:cubicBezTo>
                <a:lnTo>
                  <a:pt x="1921968" y="3329872"/>
                </a:lnTo>
                <a:cubicBezTo>
                  <a:pt x="1921968" y="3361737"/>
                  <a:pt x="1896136" y="3387569"/>
                  <a:pt x="1864271" y="3387569"/>
                </a:cubicBezTo>
                <a:lnTo>
                  <a:pt x="1508980" y="3387569"/>
                </a:lnTo>
                <a:cubicBezTo>
                  <a:pt x="1477115" y="3387569"/>
                  <a:pt x="1451283" y="3361737"/>
                  <a:pt x="1451283" y="3329872"/>
                </a:cubicBezTo>
                <a:lnTo>
                  <a:pt x="1451283" y="2974580"/>
                </a:lnTo>
                <a:cubicBezTo>
                  <a:pt x="1451283" y="2942715"/>
                  <a:pt x="1477115" y="2916883"/>
                  <a:pt x="1508980" y="2916883"/>
                </a:cubicBezTo>
                <a:close/>
                <a:moveTo>
                  <a:pt x="1025219" y="2916883"/>
                </a:moveTo>
                <a:lnTo>
                  <a:pt x="1380511" y="2916883"/>
                </a:lnTo>
                <a:cubicBezTo>
                  <a:pt x="1412376" y="2916883"/>
                  <a:pt x="1438208" y="2942715"/>
                  <a:pt x="1438208" y="2974580"/>
                </a:cubicBezTo>
                <a:lnTo>
                  <a:pt x="1438208" y="3329872"/>
                </a:lnTo>
                <a:cubicBezTo>
                  <a:pt x="1438208" y="3361737"/>
                  <a:pt x="1412376" y="3387569"/>
                  <a:pt x="1380511" y="3387569"/>
                </a:cubicBezTo>
                <a:lnTo>
                  <a:pt x="1025219" y="3387569"/>
                </a:lnTo>
                <a:cubicBezTo>
                  <a:pt x="993354" y="3387569"/>
                  <a:pt x="967522" y="3361737"/>
                  <a:pt x="967522" y="3329872"/>
                </a:cubicBezTo>
                <a:lnTo>
                  <a:pt x="967522" y="2974580"/>
                </a:lnTo>
                <a:cubicBezTo>
                  <a:pt x="967522" y="2942715"/>
                  <a:pt x="993354" y="2916883"/>
                  <a:pt x="1025219" y="2916883"/>
                </a:cubicBezTo>
                <a:close/>
                <a:moveTo>
                  <a:pt x="3444025" y="2916882"/>
                </a:moveTo>
                <a:lnTo>
                  <a:pt x="3799317" y="2916882"/>
                </a:lnTo>
                <a:cubicBezTo>
                  <a:pt x="3831182" y="2916882"/>
                  <a:pt x="3857014" y="2942714"/>
                  <a:pt x="3857014" y="2974579"/>
                </a:cubicBezTo>
                <a:lnTo>
                  <a:pt x="3857014" y="3329871"/>
                </a:lnTo>
                <a:cubicBezTo>
                  <a:pt x="3857014" y="3361736"/>
                  <a:pt x="3831182" y="3387568"/>
                  <a:pt x="3799317" y="3387568"/>
                </a:cubicBezTo>
                <a:lnTo>
                  <a:pt x="3444025" y="3387568"/>
                </a:lnTo>
                <a:cubicBezTo>
                  <a:pt x="3412160" y="3387568"/>
                  <a:pt x="3386328" y="3361736"/>
                  <a:pt x="3386328" y="3329871"/>
                </a:cubicBezTo>
                <a:lnTo>
                  <a:pt x="3386328" y="2974579"/>
                </a:lnTo>
                <a:cubicBezTo>
                  <a:pt x="3386328" y="2942714"/>
                  <a:pt x="3412160" y="2916882"/>
                  <a:pt x="3444025" y="2916882"/>
                </a:cubicBezTo>
                <a:close/>
                <a:moveTo>
                  <a:pt x="3927785" y="2430735"/>
                </a:moveTo>
                <a:lnTo>
                  <a:pt x="4283077" y="2430735"/>
                </a:lnTo>
                <a:cubicBezTo>
                  <a:pt x="4314942" y="2430735"/>
                  <a:pt x="4340774" y="2456567"/>
                  <a:pt x="4340774" y="2488432"/>
                </a:cubicBezTo>
                <a:lnTo>
                  <a:pt x="4340774" y="2843724"/>
                </a:lnTo>
                <a:cubicBezTo>
                  <a:pt x="4340774" y="2875589"/>
                  <a:pt x="4314942" y="2901421"/>
                  <a:pt x="4283077" y="2901421"/>
                </a:cubicBezTo>
                <a:lnTo>
                  <a:pt x="3927785" y="2901421"/>
                </a:lnTo>
                <a:cubicBezTo>
                  <a:pt x="3895920" y="2901421"/>
                  <a:pt x="3870088" y="2875589"/>
                  <a:pt x="3870088" y="2843724"/>
                </a:cubicBezTo>
                <a:lnTo>
                  <a:pt x="3870088" y="2488432"/>
                </a:lnTo>
                <a:cubicBezTo>
                  <a:pt x="3870088" y="2456567"/>
                  <a:pt x="3895920" y="2430735"/>
                  <a:pt x="3927785" y="2430735"/>
                </a:cubicBezTo>
                <a:close/>
                <a:moveTo>
                  <a:pt x="3444024" y="2430735"/>
                </a:moveTo>
                <a:lnTo>
                  <a:pt x="3799316" y="2430735"/>
                </a:lnTo>
                <a:cubicBezTo>
                  <a:pt x="3831181" y="2430735"/>
                  <a:pt x="3857013" y="2456567"/>
                  <a:pt x="3857013" y="2488432"/>
                </a:cubicBezTo>
                <a:lnTo>
                  <a:pt x="3857013" y="2843724"/>
                </a:lnTo>
                <a:cubicBezTo>
                  <a:pt x="3857013" y="2875589"/>
                  <a:pt x="3831181" y="2901421"/>
                  <a:pt x="3799316" y="2901421"/>
                </a:cubicBezTo>
                <a:lnTo>
                  <a:pt x="3444024" y="2901421"/>
                </a:lnTo>
                <a:cubicBezTo>
                  <a:pt x="3412159" y="2901421"/>
                  <a:pt x="3386327" y="2875589"/>
                  <a:pt x="3386327" y="2843724"/>
                </a:cubicBezTo>
                <a:lnTo>
                  <a:pt x="3386327" y="2488432"/>
                </a:lnTo>
                <a:cubicBezTo>
                  <a:pt x="3386327" y="2456567"/>
                  <a:pt x="3412159" y="2430735"/>
                  <a:pt x="3444024" y="2430735"/>
                </a:cubicBezTo>
                <a:close/>
                <a:moveTo>
                  <a:pt x="2960262" y="2430735"/>
                </a:moveTo>
                <a:lnTo>
                  <a:pt x="3315554" y="2430735"/>
                </a:lnTo>
                <a:cubicBezTo>
                  <a:pt x="3347419" y="2430735"/>
                  <a:pt x="3373251" y="2456567"/>
                  <a:pt x="3373251" y="2488432"/>
                </a:cubicBezTo>
                <a:lnTo>
                  <a:pt x="3373251" y="2843724"/>
                </a:lnTo>
                <a:cubicBezTo>
                  <a:pt x="3373251" y="2875589"/>
                  <a:pt x="3347419" y="2901421"/>
                  <a:pt x="3315554" y="2901421"/>
                </a:cubicBezTo>
                <a:lnTo>
                  <a:pt x="2960262" y="2901421"/>
                </a:lnTo>
                <a:cubicBezTo>
                  <a:pt x="2928397" y="2901421"/>
                  <a:pt x="2902565" y="2875589"/>
                  <a:pt x="2902565" y="2843724"/>
                </a:cubicBezTo>
                <a:lnTo>
                  <a:pt x="2902565" y="2488432"/>
                </a:lnTo>
                <a:cubicBezTo>
                  <a:pt x="2902565" y="2456567"/>
                  <a:pt x="2928397" y="2430735"/>
                  <a:pt x="2960262" y="2430735"/>
                </a:cubicBezTo>
                <a:close/>
                <a:moveTo>
                  <a:pt x="2476500" y="2430735"/>
                </a:moveTo>
                <a:lnTo>
                  <a:pt x="2831792" y="2430735"/>
                </a:lnTo>
                <a:cubicBezTo>
                  <a:pt x="2863657" y="2430735"/>
                  <a:pt x="2889489" y="2456567"/>
                  <a:pt x="2889489" y="2488432"/>
                </a:cubicBezTo>
                <a:lnTo>
                  <a:pt x="2889489" y="2843724"/>
                </a:lnTo>
                <a:cubicBezTo>
                  <a:pt x="2889489" y="2875589"/>
                  <a:pt x="2863657" y="2901421"/>
                  <a:pt x="2831792" y="2901421"/>
                </a:cubicBezTo>
                <a:lnTo>
                  <a:pt x="2476500" y="2901421"/>
                </a:lnTo>
                <a:cubicBezTo>
                  <a:pt x="2444635" y="2901421"/>
                  <a:pt x="2418803" y="2875589"/>
                  <a:pt x="2418803" y="2843724"/>
                </a:cubicBezTo>
                <a:lnTo>
                  <a:pt x="2418803" y="2488432"/>
                </a:lnTo>
                <a:cubicBezTo>
                  <a:pt x="2418803" y="2456567"/>
                  <a:pt x="2444635" y="2430735"/>
                  <a:pt x="2476500" y="2430735"/>
                </a:cubicBezTo>
                <a:close/>
                <a:moveTo>
                  <a:pt x="1992739" y="2430735"/>
                </a:moveTo>
                <a:lnTo>
                  <a:pt x="2348031" y="2430735"/>
                </a:lnTo>
                <a:cubicBezTo>
                  <a:pt x="2379896" y="2430735"/>
                  <a:pt x="2405728" y="2456567"/>
                  <a:pt x="2405728" y="2488432"/>
                </a:cubicBezTo>
                <a:lnTo>
                  <a:pt x="2405728" y="2843724"/>
                </a:lnTo>
                <a:cubicBezTo>
                  <a:pt x="2405728" y="2875589"/>
                  <a:pt x="2379896" y="2901421"/>
                  <a:pt x="2348031" y="2901421"/>
                </a:cubicBezTo>
                <a:lnTo>
                  <a:pt x="1992739" y="2901421"/>
                </a:lnTo>
                <a:cubicBezTo>
                  <a:pt x="1960874" y="2901421"/>
                  <a:pt x="1935042" y="2875589"/>
                  <a:pt x="1935042" y="2843724"/>
                </a:cubicBezTo>
                <a:lnTo>
                  <a:pt x="1935042" y="2488432"/>
                </a:lnTo>
                <a:cubicBezTo>
                  <a:pt x="1935042" y="2456567"/>
                  <a:pt x="1960874" y="2430735"/>
                  <a:pt x="1992739" y="2430735"/>
                </a:cubicBezTo>
                <a:close/>
                <a:moveTo>
                  <a:pt x="1508981" y="2430735"/>
                </a:moveTo>
                <a:lnTo>
                  <a:pt x="1864271" y="2430735"/>
                </a:lnTo>
                <a:cubicBezTo>
                  <a:pt x="1896136" y="2430735"/>
                  <a:pt x="1921968" y="2456567"/>
                  <a:pt x="1921968" y="2488432"/>
                </a:cubicBezTo>
                <a:lnTo>
                  <a:pt x="1921968" y="2843724"/>
                </a:lnTo>
                <a:cubicBezTo>
                  <a:pt x="1921968" y="2875589"/>
                  <a:pt x="1896136" y="2901421"/>
                  <a:pt x="1864271" y="2901421"/>
                </a:cubicBezTo>
                <a:lnTo>
                  <a:pt x="1508981" y="2901421"/>
                </a:lnTo>
                <a:cubicBezTo>
                  <a:pt x="1477116" y="2901421"/>
                  <a:pt x="1451284" y="2875589"/>
                  <a:pt x="1451284" y="2843724"/>
                </a:cubicBezTo>
                <a:lnTo>
                  <a:pt x="1451284" y="2488432"/>
                </a:lnTo>
                <a:cubicBezTo>
                  <a:pt x="1451284" y="2456567"/>
                  <a:pt x="1477116" y="2430735"/>
                  <a:pt x="1508981" y="2430735"/>
                </a:cubicBezTo>
                <a:close/>
                <a:moveTo>
                  <a:pt x="1025219" y="2430735"/>
                </a:moveTo>
                <a:lnTo>
                  <a:pt x="1380511" y="2430735"/>
                </a:lnTo>
                <a:cubicBezTo>
                  <a:pt x="1412376" y="2430735"/>
                  <a:pt x="1438208" y="2456567"/>
                  <a:pt x="1438208" y="2488432"/>
                </a:cubicBezTo>
                <a:lnTo>
                  <a:pt x="1438208" y="2843724"/>
                </a:lnTo>
                <a:cubicBezTo>
                  <a:pt x="1438208" y="2875589"/>
                  <a:pt x="1412376" y="2901421"/>
                  <a:pt x="1380511" y="2901421"/>
                </a:cubicBezTo>
                <a:lnTo>
                  <a:pt x="1025219" y="2901421"/>
                </a:lnTo>
                <a:cubicBezTo>
                  <a:pt x="993354" y="2901421"/>
                  <a:pt x="967522" y="2875589"/>
                  <a:pt x="967522" y="2843724"/>
                </a:cubicBezTo>
                <a:lnTo>
                  <a:pt x="967522" y="2488432"/>
                </a:lnTo>
                <a:cubicBezTo>
                  <a:pt x="967522" y="2456567"/>
                  <a:pt x="993354" y="2430735"/>
                  <a:pt x="1025219" y="2430735"/>
                </a:cubicBezTo>
                <a:close/>
                <a:moveTo>
                  <a:pt x="541458" y="2430735"/>
                </a:moveTo>
                <a:lnTo>
                  <a:pt x="896750" y="2430735"/>
                </a:lnTo>
                <a:cubicBezTo>
                  <a:pt x="928615" y="2430735"/>
                  <a:pt x="954447" y="2456567"/>
                  <a:pt x="954447" y="2488432"/>
                </a:cubicBezTo>
                <a:lnTo>
                  <a:pt x="954447" y="2843724"/>
                </a:lnTo>
                <a:cubicBezTo>
                  <a:pt x="954447" y="2875589"/>
                  <a:pt x="928615" y="2901421"/>
                  <a:pt x="896750" y="2901421"/>
                </a:cubicBezTo>
                <a:lnTo>
                  <a:pt x="541458" y="2901421"/>
                </a:lnTo>
                <a:cubicBezTo>
                  <a:pt x="509592" y="2901421"/>
                  <a:pt x="483760" y="2875589"/>
                  <a:pt x="483760" y="2843724"/>
                </a:cubicBezTo>
                <a:lnTo>
                  <a:pt x="483760" y="2488432"/>
                </a:lnTo>
                <a:cubicBezTo>
                  <a:pt x="483760" y="2456567"/>
                  <a:pt x="509592" y="2430735"/>
                  <a:pt x="541458" y="2430735"/>
                </a:cubicBezTo>
                <a:close/>
                <a:moveTo>
                  <a:pt x="4411545" y="1944588"/>
                </a:moveTo>
                <a:lnTo>
                  <a:pt x="4766837" y="1944588"/>
                </a:lnTo>
                <a:cubicBezTo>
                  <a:pt x="4798702" y="1944588"/>
                  <a:pt x="4824534" y="1970420"/>
                  <a:pt x="4824534" y="2002285"/>
                </a:cubicBezTo>
                <a:lnTo>
                  <a:pt x="4824534" y="2357577"/>
                </a:lnTo>
                <a:cubicBezTo>
                  <a:pt x="4824534" y="2389442"/>
                  <a:pt x="4798702" y="2415274"/>
                  <a:pt x="4766837" y="2415274"/>
                </a:cubicBezTo>
                <a:lnTo>
                  <a:pt x="4411545" y="2415274"/>
                </a:lnTo>
                <a:cubicBezTo>
                  <a:pt x="4379680" y="2415274"/>
                  <a:pt x="4353848" y="2389442"/>
                  <a:pt x="4353848" y="2357577"/>
                </a:cubicBezTo>
                <a:lnTo>
                  <a:pt x="4353848" y="2002285"/>
                </a:lnTo>
                <a:cubicBezTo>
                  <a:pt x="4353848" y="1970420"/>
                  <a:pt x="4379680" y="1944588"/>
                  <a:pt x="4411545" y="1944588"/>
                </a:cubicBezTo>
                <a:close/>
                <a:moveTo>
                  <a:pt x="3927785" y="1944588"/>
                </a:moveTo>
                <a:lnTo>
                  <a:pt x="4283077" y="1944588"/>
                </a:lnTo>
                <a:cubicBezTo>
                  <a:pt x="4314942" y="1944588"/>
                  <a:pt x="4340774" y="1970420"/>
                  <a:pt x="4340774" y="2002285"/>
                </a:cubicBezTo>
                <a:lnTo>
                  <a:pt x="4340774" y="2357577"/>
                </a:lnTo>
                <a:cubicBezTo>
                  <a:pt x="4340774" y="2389442"/>
                  <a:pt x="4314942" y="2415274"/>
                  <a:pt x="4283077" y="2415274"/>
                </a:cubicBezTo>
                <a:lnTo>
                  <a:pt x="3927785" y="2415274"/>
                </a:lnTo>
                <a:cubicBezTo>
                  <a:pt x="3895920" y="2415274"/>
                  <a:pt x="3870088" y="2389442"/>
                  <a:pt x="3870088" y="2357577"/>
                </a:cubicBezTo>
                <a:lnTo>
                  <a:pt x="3870088" y="2002285"/>
                </a:lnTo>
                <a:cubicBezTo>
                  <a:pt x="3870088" y="1970420"/>
                  <a:pt x="3895920" y="1944588"/>
                  <a:pt x="3927785" y="1944588"/>
                </a:cubicBezTo>
                <a:close/>
                <a:moveTo>
                  <a:pt x="3444024" y="1944588"/>
                </a:moveTo>
                <a:lnTo>
                  <a:pt x="3799316" y="1944588"/>
                </a:lnTo>
                <a:cubicBezTo>
                  <a:pt x="3831181" y="1944588"/>
                  <a:pt x="3857013" y="1970420"/>
                  <a:pt x="3857013" y="2002285"/>
                </a:cubicBezTo>
                <a:lnTo>
                  <a:pt x="3857013" y="2357577"/>
                </a:lnTo>
                <a:cubicBezTo>
                  <a:pt x="3857013" y="2389442"/>
                  <a:pt x="3831181" y="2415274"/>
                  <a:pt x="3799316" y="2415274"/>
                </a:cubicBezTo>
                <a:lnTo>
                  <a:pt x="3444024" y="2415274"/>
                </a:lnTo>
                <a:cubicBezTo>
                  <a:pt x="3412159" y="2415274"/>
                  <a:pt x="3386327" y="2389442"/>
                  <a:pt x="3386327" y="2357577"/>
                </a:cubicBezTo>
                <a:lnTo>
                  <a:pt x="3386327" y="2002285"/>
                </a:lnTo>
                <a:cubicBezTo>
                  <a:pt x="3386327" y="1970420"/>
                  <a:pt x="3412159" y="1944588"/>
                  <a:pt x="3444024" y="1944588"/>
                </a:cubicBezTo>
                <a:close/>
                <a:moveTo>
                  <a:pt x="2960262" y="1944588"/>
                </a:moveTo>
                <a:lnTo>
                  <a:pt x="3315554" y="1944588"/>
                </a:lnTo>
                <a:cubicBezTo>
                  <a:pt x="3347419" y="1944588"/>
                  <a:pt x="3373251" y="1970420"/>
                  <a:pt x="3373251" y="2002285"/>
                </a:cubicBezTo>
                <a:lnTo>
                  <a:pt x="3373251" y="2357577"/>
                </a:lnTo>
                <a:cubicBezTo>
                  <a:pt x="3373251" y="2389442"/>
                  <a:pt x="3347419" y="2415274"/>
                  <a:pt x="3315554" y="2415274"/>
                </a:cubicBezTo>
                <a:lnTo>
                  <a:pt x="2960262" y="2415274"/>
                </a:lnTo>
                <a:cubicBezTo>
                  <a:pt x="2928397" y="2415274"/>
                  <a:pt x="2902565" y="2389442"/>
                  <a:pt x="2902565" y="2357577"/>
                </a:cubicBezTo>
                <a:lnTo>
                  <a:pt x="2902565" y="2002285"/>
                </a:lnTo>
                <a:cubicBezTo>
                  <a:pt x="2902565" y="1970420"/>
                  <a:pt x="2928397" y="1944588"/>
                  <a:pt x="2960262" y="1944588"/>
                </a:cubicBezTo>
                <a:close/>
                <a:moveTo>
                  <a:pt x="2476501" y="1944588"/>
                </a:moveTo>
                <a:lnTo>
                  <a:pt x="2831793" y="1944588"/>
                </a:lnTo>
                <a:cubicBezTo>
                  <a:pt x="2863658" y="1944588"/>
                  <a:pt x="2889490" y="1970420"/>
                  <a:pt x="2889490" y="2002285"/>
                </a:cubicBezTo>
                <a:lnTo>
                  <a:pt x="2889490" y="2357577"/>
                </a:lnTo>
                <a:cubicBezTo>
                  <a:pt x="2889490" y="2389442"/>
                  <a:pt x="2863658" y="2415274"/>
                  <a:pt x="2831793" y="2415274"/>
                </a:cubicBezTo>
                <a:lnTo>
                  <a:pt x="2476501" y="2415274"/>
                </a:lnTo>
                <a:cubicBezTo>
                  <a:pt x="2444636" y="2415274"/>
                  <a:pt x="2418804" y="2389442"/>
                  <a:pt x="2418804" y="2357577"/>
                </a:cubicBezTo>
                <a:lnTo>
                  <a:pt x="2418804" y="2002285"/>
                </a:lnTo>
                <a:cubicBezTo>
                  <a:pt x="2418804" y="1970420"/>
                  <a:pt x="2444636" y="1944588"/>
                  <a:pt x="2476501" y="1944588"/>
                </a:cubicBezTo>
                <a:close/>
                <a:moveTo>
                  <a:pt x="1992740" y="1944588"/>
                </a:moveTo>
                <a:lnTo>
                  <a:pt x="2348032" y="1944588"/>
                </a:lnTo>
                <a:cubicBezTo>
                  <a:pt x="2379897" y="1944588"/>
                  <a:pt x="2405729" y="1970420"/>
                  <a:pt x="2405729" y="2002285"/>
                </a:cubicBezTo>
                <a:lnTo>
                  <a:pt x="2405729" y="2357577"/>
                </a:lnTo>
                <a:cubicBezTo>
                  <a:pt x="2405729" y="2389442"/>
                  <a:pt x="2379897" y="2415274"/>
                  <a:pt x="2348032" y="2415274"/>
                </a:cubicBezTo>
                <a:lnTo>
                  <a:pt x="1992740" y="2415274"/>
                </a:lnTo>
                <a:cubicBezTo>
                  <a:pt x="1960875" y="2415274"/>
                  <a:pt x="1935043" y="2389442"/>
                  <a:pt x="1935043" y="2357577"/>
                </a:cubicBezTo>
                <a:lnTo>
                  <a:pt x="1935043" y="2002285"/>
                </a:lnTo>
                <a:cubicBezTo>
                  <a:pt x="1935043" y="1970420"/>
                  <a:pt x="1960875" y="1944588"/>
                  <a:pt x="1992740" y="1944588"/>
                </a:cubicBezTo>
                <a:close/>
                <a:moveTo>
                  <a:pt x="1508981" y="1944588"/>
                </a:moveTo>
                <a:lnTo>
                  <a:pt x="1864271" y="1944588"/>
                </a:lnTo>
                <a:cubicBezTo>
                  <a:pt x="1896136" y="1944588"/>
                  <a:pt x="1921968" y="1970420"/>
                  <a:pt x="1921968" y="2002285"/>
                </a:cubicBezTo>
                <a:lnTo>
                  <a:pt x="1921968" y="2357577"/>
                </a:lnTo>
                <a:cubicBezTo>
                  <a:pt x="1921968" y="2389442"/>
                  <a:pt x="1896136" y="2415274"/>
                  <a:pt x="1864271" y="2415274"/>
                </a:cubicBezTo>
                <a:lnTo>
                  <a:pt x="1508981" y="2415274"/>
                </a:lnTo>
                <a:cubicBezTo>
                  <a:pt x="1477117" y="2415274"/>
                  <a:pt x="1451285" y="2389442"/>
                  <a:pt x="1451285" y="2357577"/>
                </a:cubicBezTo>
                <a:lnTo>
                  <a:pt x="1451285" y="2002285"/>
                </a:lnTo>
                <a:cubicBezTo>
                  <a:pt x="1451285" y="1970420"/>
                  <a:pt x="1477117" y="1944588"/>
                  <a:pt x="1508981" y="1944588"/>
                </a:cubicBezTo>
                <a:close/>
                <a:moveTo>
                  <a:pt x="1025220" y="1944588"/>
                </a:moveTo>
                <a:lnTo>
                  <a:pt x="1380512" y="1944588"/>
                </a:lnTo>
                <a:cubicBezTo>
                  <a:pt x="1412376" y="1944588"/>
                  <a:pt x="1438209" y="1970420"/>
                  <a:pt x="1438209" y="2002285"/>
                </a:cubicBezTo>
                <a:lnTo>
                  <a:pt x="1438209" y="2357577"/>
                </a:lnTo>
                <a:cubicBezTo>
                  <a:pt x="1438209" y="2389442"/>
                  <a:pt x="1412376" y="2415274"/>
                  <a:pt x="1380512" y="2415274"/>
                </a:cubicBezTo>
                <a:lnTo>
                  <a:pt x="1025220" y="2415274"/>
                </a:lnTo>
                <a:cubicBezTo>
                  <a:pt x="993355" y="2415274"/>
                  <a:pt x="967523" y="2389442"/>
                  <a:pt x="967523" y="2357577"/>
                </a:cubicBezTo>
                <a:lnTo>
                  <a:pt x="967523" y="2002285"/>
                </a:lnTo>
                <a:cubicBezTo>
                  <a:pt x="967523" y="1970420"/>
                  <a:pt x="993355" y="1944588"/>
                  <a:pt x="1025220" y="1944588"/>
                </a:cubicBezTo>
                <a:close/>
                <a:moveTo>
                  <a:pt x="541458" y="1944588"/>
                </a:moveTo>
                <a:lnTo>
                  <a:pt x="896751" y="1944588"/>
                </a:lnTo>
                <a:cubicBezTo>
                  <a:pt x="928616" y="1944588"/>
                  <a:pt x="954448" y="1970420"/>
                  <a:pt x="954448" y="2002285"/>
                </a:cubicBezTo>
                <a:lnTo>
                  <a:pt x="954448" y="2357577"/>
                </a:lnTo>
                <a:cubicBezTo>
                  <a:pt x="954448" y="2389442"/>
                  <a:pt x="928616" y="2415274"/>
                  <a:pt x="896751" y="2415274"/>
                </a:cubicBezTo>
                <a:lnTo>
                  <a:pt x="541458" y="2415274"/>
                </a:lnTo>
                <a:cubicBezTo>
                  <a:pt x="509593" y="2415274"/>
                  <a:pt x="483761" y="2389442"/>
                  <a:pt x="483761" y="2357577"/>
                </a:cubicBezTo>
                <a:lnTo>
                  <a:pt x="483761" y="2002285"/>
                </a:lnTo>
                <a:cubicBezTo>
                  <a:pt x="483761" y="1970420"/>
                  <a:pt x="509593" y="1944588"/>
                  <a:pt x="541458" y="1944588"/>
                </a:cubicBezTo>
                <a:close/>
                <a:moveTo>
                  <a:pt x="57697" y="1944588"/>
                </a:moveTo>
                <a:lnTo>
                  <a:pt x="412989" y="1944588"/>
                </a:lnTo>
                <a:cubicBezTo>
                  <a:pt x="444854" y="1944588"/>
                  <a:pt x="470686" y="1970420"/>
                  <a:pt x="470686" y="2002285"/>
                </a:cubicBezTo>
                <a:lnTo>
                  <a:pt x="470686" y="2357577"/>
                </a:lnTo>
                <a:cubicBezTo>
                  <a:pt x="470686" y="2389442"/>
                  <a:pt x="444854" y="2415274"/>
                  <a:pt x="412989" y="2415274"/>
                </a:cubicBezTo>
                <a:lnTo>
                  <a:pt x="57697" y="2415274"/>
                </a:lnTo>
                <a:cubicBezTo>
                  <a:pt x="25832" y="2415274"/>
                  <a:pt x="0" y="2389442"/>
                  <a:pt x="0" y="2357577"/>
                </a:cubicBezTo>
                <a:lnTo>
                  <a:pt x="0" y="2002285"/>
                </a:lnTo>
                <a:cubicBezTo>
                  <a:pt x="0" y="1970420"/>
                  <a:pt x="25832" y="1944588"/>
                  <a:pt x="57697" y="1944588"/>
                </a:cubicBezTo>
                <a:close/>
                <a:moveTo>
                  <a:pt x="541459" y="1458444"/>
                </a:moveTo>
                <a:lnTo>
                  <a:pt x="896753" y="1458444"/>
                </a:lnTo>
                <a:cubicBezTo>
                  <a:pt x="928618" y="1458444"/>
                  <a:pt x="954449" y="1484276"/>
                  <a:pt x="954449" y="1516141"/>
                </a:cubicBezTo>
                <a:lnTo>
                  <a:pt x="954449" y="1871430"/>
                </a:lnTo>
                <a:cubicBezTo>
                  <a:pt x="954449" y="1903295"/>
                  <a:pt x="928618" y="1929127"/>
                  <a:pt x="896753" y="1929127"/>
                </a:cubicBezTo>
                <a:lnTo>
                  <a:pt x="541459" y="1929127"/>
                </a:lnTo>
                <a:cubicBezTo>
                  <a:pt x="509594" y="1929127"/>
                  <a:pt x="483762" y="1903295"/>
                  <a:pt x="483762" y="1871430"/>
                </a:cubicBezTo>
                <a:lnTo>
                  <a:pt x="483762" y="1516141"/>
                </a:lnTo>
                <a:cubicBezTo>
                  <a:pt x="483762" y="1484276"/>
                  <a:pt x="509594" y="1458444"/>
                  <a:pt x="541459" y="1458444"/>
                </a:cubicBezTo>
                <a:close/>
                <a:moveTo>
                  <a:pt x="57697" y="1458444"/>
                </a:moveTo>
                <a:lnTo>
                  <a:pt x="412990" y="1458444"/>
                </a:lnTo>
                <a:cubicBezTo>
                  <a:pt x="444855" y="1458444"/>
                  <a:pt x="470687" y="1484276"/>
                  <a:pt x="470687" y="1516141"/>
                </a:cubicBezTo>
                <a:lnTo>
                  <a:pt x="470687" y="1871430"/>
                </a:lnTo>
                <a:cubicBezTo>
                  <a:pt x="470687" y="1903295"/>
                  <a:pt x="444855" y="1929127"/>
                  <a:pt x="412990" y="1929127"/>
                </a:cubicBezTo>
                <a:lnTo>
                  <a:pt x="57697" y="1929127"/>
                </a:lnTo>
                <a:cubicBezTo>
                  <a:pt x="25832" y="1929127"/>
                  <a:pt x="0" y="1903295"/>
                  <a:pt x="0" y="1871430"/>
                </a:cubicBezTo>
                <a:lnTo>
                  <a:pt x="0" y="1516141"/>
                </a:lnTo>
                <a:cubicBezTo>
                  <a:pt x="0" y="1484276"/>
                  <a:pt x="25832" y="1458444"/>
                  <a:pt x="57697" y="1458444"/>
                </a:cubicBezTo>
                <a:close/>
                <a:moveTo>
                  <a:pt x="1992740" y="1458443"/>
                </a:moveTo>
                <a:lnTo>
                  <a:pt x="2348032" y="1458443"/>
                </a:lnTo>
                <a:cubicBezTo>
                  <a:pt x="2379897" y="1458443"/>
                  <a:pt x="2405729" y="1484275"/>
                  <a:pt x="2405729" y="1516140"/>
                </a:cubicBezTo>
                <a:lnTo>
                  <a:pt x="2405729" y="1871430"/>
                </a:lnTo>
                <a:cubicBezTo>
                  <a:pt x="2405729" y="1903295"/>
                  <a:pt x="2379897" y="1929127"/>
                  <a:pt x="2348032" y="1929127"/>
                </a:cubicBezTo>
                <a:lnTo>
                  <a:pt x="1992740" y="1929127"/>
                </a:lnTo>
                <a:cubicBezTo>
                  <a:pt x="1960875" y="1929127"/>
                  <a:pt x="1935043" y="1903295"/>
                  <a:pt x="1935043" y="1871430"/>
                </a:cubicBezTo>
                <a:lnTo>
                  <a:pt x="1935043" y="1516140"/>
                </a:lnTo>
                <a:cubicBezTo>
                  <a:pt x="1935043" y="1484275"/>
                  <a:pt x="1960875" y="1458443"/>
                  <a:pt x="1992740" y="1458443"/>
                </a:cubicBezTo>
                <a:close/>
                <a:moveTo>
                  <a:pt x="1508982" y="1458443"/>
                </a:moveTo>
                <a:lnTo>
                  <a:pt x="1864271" y="1458443"/>
                </a:lnTo>
                <a:cubicBezTo>
                  <a:pt x="1896136" y="1458443"/>
                  <a:pt x="1921968" y="1484275"/>
                  <a:pt x="1921968" y="1516141"/>
                </a:cubicBezTo>
                <a:lnTo>
                  <a:pt x="1921968" y="1871430"/>
                </a:lnTo>
                <a:cubicBezTo>
                  <a:pt x="1921968" y="1903295"/>
                  <a:pt x="1896136" y="1929127"/>
                  <a:pt x="1864271" y="1929127"/>
                </a:cubicBezTo>
                <a:lnTo>
                  <a:pt x="1508982" y="1929127"/>
                </a:lnTo>
                <a:cubicBezTo>
                  <a:pt x="1477118" y="1929127"/>
                  <a:pt x="1451286" y="1903295"/>
                  <a:pt x="1451286" y="1871430"/>
                </a:cubicBezTo>
                <a:lnTo>
                  <a:pt x="1451286" y="1516141"/>
                </a:lnTo>
                <a:cubicBezTo>
                  <a:pt x="1451286" y="1484275"/>
                  <a:pt x="1477118" y="1458443"/>
                  <a:pt x="1508982" y="1458443"/>
                </a:cubicBezTo>
                <a:close/>
                <a:moveTo>
                  <a:pt x="1025221" y="1458443"/>
                </a:moveTo>
                <a:lnTo>
                  <a:pt x="1380513" y="1458443"/>
                </a:lnTo>
                <a:cubicBezTo>
                  <a:pt x="1412378" y="1458443"/>
                  <a:pt x="1438210" y="1484275"/>
                  <a:pt x="1438210" y="1516141"/>
                </a:cubicBezTo>
                <a:lnTo>
                  <a:pt x="1438210" y="1871430"/>
                </a:lnTo>
                <a:cubicBezTo>
                  <a:pt x="1438210" y="1903295"/>
                  <a:pt x="1412378" y="1929127"/>
                  <a:pt x="1380513" y="1929127"/>
                </a:cubicBezTo>
                <a:lnTo>
                  <a:pt x="1025221" y="1929127"/>
                </a:lnTo>
                <a:cubicBezTo>
                  <a:pt x="993356" y="1929127"/>
                  <a:pt x="967524" y="1903295"/>
                  <a:pt x="967524" y="1871430"/>
                </a:cubicBezTo>
                <a:lnTo>
                  <a:pt x="967524" y="1516141"/>
                </a:lnTo>
                <a:cubicBezTo>
                  <a:pt x="967524" y="1484275"/>
                  <a:pt x="993356" y="1458443"/>
                  <a:pt x="1025221" y="1458443"/>
                </a:cubicBezTo>
                <a:close/>
                <a:moveTo>
                  <a:pt x="2960262" y="1458443"/>
                </a:moveTo>
                <a:lnTo>
                  <a:pt x="3315554" y="1458443"/>
                </a:lnTo>
                <a:cubicBezTo>
                  <a:pt x="3347419" y="1458443"/>
                  <a:pt x="3373251" y="1484275"/>
                  <a:pt x="3373251" y="1516140"/>
                </a:cubicBezTo>
                <a:lnTo>
                  <a:pt x="3373251" y="1871430"/>
                </a:lnTo>
                <a:cubicBezTo>
                  <a:pt x="3373251" y="1903295"/>
                  <a:pt x="3347419" y="1929127"/>
                  <a:pt x="3315554" y="1929127"/>
                </a:cubicBezTo>
                <a:lnTo>
                  <a:pt x="2960262" y="1929127"/>
                </a:lnTo>
                <a:cubicBezTo>
                  <a:pt x="2928397" y="1929127"/>
                  <a:pt x="2902565" y="1903295"/>
                  <a:pt x="2902565" y="1871430"/>
                </a:cubicBezTo>
                <a:lnTo>
                  <a:pt x="2902565" y="1516140"/>
                </a:lnTo>
                <a:cubicBezTo>
                  <a:pt x="2902565" y="1484275"/>
                  <a:pt x="2928397" y="1458443"/>
                  <a:pt x="2960262" y="1458443"/>
                </a:cubicBezTo>
                <a:close/>
                <a:moveTo>
                  <a:pt x="2476501" y="1458443"/>
                </a:moveTo>
                <a:lnTo>
                  <a:pt x="2831793" y="1458443"/>
                </a:lnTo>
                <a:cubicBezTo>
                  <a:pt x="2863658" y="1458443"/>
                  <a:pt x="2889490" y="1484275"/>
                  <a:pt x="2889490" y="1516140"/>
                </a:cubicBezTo>
                <a:lnTo>
                  <a:pt x="2889490" y="1871430"/>
                </a:lnTo>
                <a:cubicBezTo>
                  <a:pt x="2889490" y="1903295"/>
                  <a:pt x="2863658" y="1929127"/>
                  <a:pt x="2831793" y="1929127"/>
                </a:cubicBezTo>
                <a:lnTo>
                  <a:pt x="2476501" y="1929127"/>
                </a:lnTo>
                <a:cubicBezTo>
                  <a:pt x="2444636" y="1929127"/>
                  <a:pt x="2418804" y="1903295"/>
                  <a:pt x="2418804" y="1871430"/>
                </a:cubicBezTo>
                <a:lnTo>
                  <a:pt x="2418804" y="1516140"/>
                </a:lnTo>
                <a:cubicBezTo>
                  <a:pt x="2418804" y="1484275"/>
                  <a:pt x="2444636" y="1458443"/>
                  <a:pt x="2476501" y="1458443"/>
                </a:cubicBezTo>
                <a:close/>
                <a:moveTo>
                  <a:pt x="4411545" y="1458443"/>
                </a:moveTo>
                <a:lnTo>
                  <a:pt x="4766837" y="1458443"/>
                </a:lnTo>
                <a:cubicBezTo>
                  <a:pt x="4798702" y="1458443"/>
                  <a:pt x="4824534" y="1484275"/>
                  <a:pt x="4824534" y="1516140"/>
                </a:cubicBezTo>
                <a:lnTo>
                  <a:pt x="4824534" y="1871430"/>
                </a:lnTo>
                <a:cubicBezTo>
                  <a:pt x="4824534" y="1903295"/>
                  <a:pt x="4798702" y="1929127"/>
                  <a:pt x="4766837" y="1929127"/>
                </a:cubicBezTo>
                <a:lnTo>
                  <a:pt x="4411545" y="1929127"/>
                </a:lnTo>
                <a:cubicBezTo>
                  <a:pt x="4379680" y="1929127"/>
                  <a:pt x="4353848" y="1903295"/>
                  <a:pt x="4353848" y="1871430"/>
                </a:cubicBezTo>
                <a:lnTo>
                  <a:pt x="4353848" y="1516140"/>
                </a:lnTo>
                <a:cubicBezTo>
                  <a:pt x="4353848" y="1484275"/>
                  <a:pt x="4379680" y="1458443"/>
                  <a:pt x="4411545" y="1458443"/>
                </a:cubicBezTo>
                <a:close/>
                <a:moveTo>
                  <a:pt x="3927785" y="1458443"/>
                </a:moveTo>
                <a:lnTo>
                  <a:pt x="4283077" y="1458443"/>
                </a:lnTo>
                <a:cubicBezTo>
                  <a:pt x="4314942" y="1458443"/>
                  <a:pt x="4340774" y="1484275"/>
                  <a:pt x="4340774" y="1516140"/>
                </a:cubicBezTo>
                <a:lnTo>
                  <a:pt x="4340774" y="1871430"/>
                </a:lnTo>
                <a:cubicBezTo>
                  <a:pt x="4340774" y="1903295"/>
                  <a:pt x="4314942" y="1929127"/>
                  <a:pt x="4283077" y="1929127"/>
                </a:cubicBezTo>
                <a:lnTo>
                  <a:pt x="3927785" y="1929127"/>
                </a:lnTo>
                <a:cubicBezTo>
                  <a:pt x="3895920" y="1929127"/>
                  <a:pt x="3870088" y="1903295"/>
                  <a:pt x="3870088" y="1871430"/>
                </a:cubicBezTo>
                <a:lnTo>
                  <a:pt x="3870088" y="1516140"/>
                </a:lnTo>
                <a:cubicBezTo>
                  <a:pt x="3870088" y="1484275"/>
                  <a:pt x="3895920" y="1458443"/>
                  <a:pt x="3927785" y="1458443"/>
                </a:cubicBezTo>
                <a:close/>
                <a:moveTo>
                  <a:pt x="3444024" y="1458443"/>
                </a:moveTo>
                <a:lnTo>
                  <a:pt x="3799316" y="1458443"/>
                </a:lnTo>
                <a:cubicBezTo>
                  <a:pt x="3831181" y="1458443"/>
                  <a:pt x="3857013" y="1484275"/>
                  <a:pt x="3857013" y="1516140"/>
                </a:cubicBezTo>
                <a:lnTo>
                  <a:pt x="3857013" y="1871430"/>
                </a:lnTo>
                <a:cubicBezTo>
                  <a:pt x="3857013" y="1903295"/>
                  <a:pt x="3831181" y="1929127"/>
                  <a:pt x="3799316" y="1929127"/>
                </a:cubicBezTo>
                <a:lnTo>
                  <a:pt x="3444024" y="1929127"/>
                </a:lnTo>
                <a:cubicBezTo>
                  <a:pt x="3412159" y="1929127"/>
                  <a:pt x="3386327" y="1903295"/>
                  <a:pt x="3386327" y="1871430"/>
                </a:cubicBezTo>
                <a:lnTo>
                  <a:pt x="3386327" y="1516140"/>
                </a:lnTo>
                <a:cubicBezTo>
                  <a:pt x="3386327" y="1484275"/>
                  <a:pt x="3412159" y="1458443"/>
                  <a:pt x="3444024" y="1458443"/>
                </a:cubicBezTo>
                <a:close/>
                <a:moveTo>
                  <a:pt x="1508983" y="972296"/>
                </a:moveTo>
                <a:lnTo>
                  <a:pt x="1864271" y="972296"/>
                </a:lnTo>
                <a:cubicBezTo>
                  <a:pt x="1896136" y="972296"/>
                  <a:pt x="1921968" y="998129"/>
                  <a:pt x="1921968" y="1029993"/>
                </a:cubicBezTo>
                <a:lnTo>
                  <a:pt x="1921968" y="1385285"/>
                </a:lnTo>
                <a:cubicBezTo>
                  <a:pt x="1921968" y="1417150"/>
                  <a:pt x="1896136" y="1442982"/>
                  <a:pt x="1864271" y="1442982"/>
                </a:cubicBezTo>
                <a:lnTo>
                  <a:pt x="1508983" y="1442982"/>
                </a:lnTo>
                <a:cubicBezTo>
                  <a:pt x="1477119" y="1442982"/>
                  <a:pt x="1451286" y="1417150"/>
                  <a:pt x="1451286" y="1385285"/>
                </a:cubicBezTo>
                <a:lnTo>
                  <a:pt x="1451286" y="1029993"/>
                </a:lnTo>
                <a:cubicBezTo>
                  <a:pt x="1451286" y="998129"/>
                  <a:pt x="1477119" y="972296"/>
                  <a:pt x="1508983" y="972296"/>
                </a:cubicBezTo>
                <a:close/>
                <a:moveTo>
                  <a:pt x="1025222" y="972296"/>
                </a:moveTo>
                <a:lnTo>
                  <a:pt x="1380514" y="972296"/>
                </a:lnTo>
                <a:cubicBezTo>
                  <a:pt x="1412378" y="972296"/>
                  <a:pt x="1438210" y="998129"/>
                  <a:pt x="1438210" y="1029993"/>
                </a:cubicBezTo>
                <a:lnTo>
                  <a:pt x="1438210" y="1385286"/>
                </a:lnTo>
                <a:cubicBezTo>
                  <a:pt x="1438210" y="1417150"/>
                  <a:pt x="1412378" y="1442982"/>
                  <a:pt x="1380514" y="1442982"/>
                </a:cubicBezTo>
                <a:lnTo>
                  <a:pt x="1025222" y="1442982"/>
                </a:lnTo>
                <a:cubicBezTo>
                  <a:pt x="993357" y="1442982"/>
                  <a:pt x="967525" y="1417150"/>
                  <a:pt x="967525" y="1385286"/>
                </a:cubicBezTo>
                <a:lnTo>
                  <a:pt x="967525" y="1029993"/>
                </a:lnTo>
                <a:cubicBezTo>
                  <a:pt x="967525" y="998129"/>
                  <a:pt x="993357" y="972296"/>
                  <a:pt x="1025222" y="972296"/>
                </a:cubicBezTo>
                <a:close/>
                <a:moveTo>
                  <a:pt x="541460" y="972296"/>
                </a:moveTo>
                <a:lnTo>
                  <a:pt x="896753" y="972296"/>
                </a:lnTo>
                <a:cubicBezTo>
                  <a:pt x="928618" y="972296"/>
                  <a:pt x="954450" y="998129"/>
                  <a:pt x="954450" y="1029993"/>
                </a:cubicBezTo>
                <a:lnTo>
                  <a:pt x="954450" y="1385286"/>
                </a:lnTo>
                <a:cubicBezTo>
                  <a:pt x="954450" y="1417150"/>
                  <a:pt x="928618" y="1442982"/>
                  <a:pt x="896753" y="1442982"/>
                </a:cubicBezTo>
                <a:lnTo>
                  <a:pt x="541460" y="1442982"/>
                </a:lnTo>
                <a:cubicBezTo>
                  <a:pt x="509595" y="1442982"/>
                  <a:pt x="483763" y="1417150"/>
                  <a:pt x="483763" y="1385286"/>
                </a:cubicBezTo>
                <a:lnTo>
                  <a:pt x="483763" y="1029993"/>
                </a:lnTo>
                <a:cubicBezTo>
                  <a:pt x="483763" y="998129"/>
                  <a:pt x="509595" y="972296"/>
                  <a:pt x="541460" y="972296"/>
                </a:cubicBezTo>
                <a:close/>
                <a:moveTo>
                  <a:pt x="57698" y="972296"/>
                </a:moveTo>
                <a:lnTo>
                  <a:pt x="412991" y="972296"/>
                </a:lnTo>
                <a:cubicBezTo>
                  <a:pt x="444855" y="972296"/>
                  <a:pt x="470688" y="998129"/>
                  <a:pt x="470688" y="1029993"/>
                </a:cubicBezTo>
                <a:lnTo>
                  <a:pt x="470688" y="1385286"/>
                </a:lnTo>
                <a:cubicBezTo>
                  <a:pt x="470688" y="1417150"/>
                  <a:pt x="444855" y="1442982"/>
                  <a:pt x="412991" y="1442982"/>
                </a:cubicBezTo>
                <a:lnTo>
                  <a:pt x="57698" y="1442982"/>
                </a:lnTo>
                <a:cubicBezTo>
                  <a:pt x="25833" y="1442982"/>
                  <a:pt x="1" y="1417150"/>
                  <a:pt x="1" y="1385286"/>
                </a:cubicBezTo>
                <a:lnTo>
                  <a:pt x="1" y="1029993"/>
                </a:lnTo>
                <a:cubicBezTo>
                  <a:pt x="1" y="998129"/>
                  <a:pt x="25833" y="972296"/>
                  <a:pt x="57698" y="972296"/>
                </a:cubicBezTo>
                <a:close/>
                <a:moveTo>
                  <a:pt x="4411545" y="972296"/>
                </a:moveTo>
                <a:lnTo>
                  <a:pt x="4766837" y="972296"/>
                </a:lnTo>
                <a:cubicBezTo>
                  <a:pt x="4798702" y="972296"/>
                  <a:pt x="4824534" y="998128"/>
                  <a:pt x="4824534" y="1029993"/>
                </a:cubicBezTo>
                <a:lnTo>
                  <a:pt x="4824534" y="1385285"/>
                </a:lnTo>
                <a:cubicBezTo>
                  <a:pt x="4824534" y="1417150"/>
                  <a:pt x="4798702" y="1442982"/>
                  <a:pt x="4766837" y="1442982"/>
                </a:cubicBezTo>
                <a:lnTo>
                  <a:pt x="4411545" y="1442982"/>
                </a:lnTo>
                <a:cubicBezTo>
                  <a:pt x="4379680" y="1442982"/>
                  <a:pt x="4353848" y="1417150"/>
                  <a:pt x="4353848" y="1385285"/>
                </a:cubicBezTo>
                <a:lnTo>
                  <a:pt x="4353848" y="1029993"/>
                </a:lnTo>
                <a:cubicBezTo>
                  <a:pt x="4353848" y="998128"/>
                  <a:pt x="4379680" y="972296"/>
                  <a:pt x="4411545" y="972296"/>
                </a:cubicBezTo>
                <a:close/>
                <a:moveTo>
                  <a:pt x="3927785" y="972296"/>
                </a:moveTo>
                <a:lnTo>
                  <a:pt x="4283077" y="972296"/>
                </a:lnTo>
                <a:cubicBezTo>
                  <a:pt x="4314942" y="972296"/>
                  <a:pt x="4340774" y="998128"/>
                  <a:pt x="4340774" y="1029993"/>
                </a:cubicBezTo>
                <a:lnTo>
                  <a:pt x="4340774" y="1385285"/>
                </a:lnTo>
                <a:cubicBezTo>
                  <a:pt x="4340774" y="1417150"/>
                  <a:pt x="4314942" y="1442982"/>
                  <a:pt x="4283077" y="1442982"/>
                </a:cubicBezTo>
                <a:lnTo>
                  <a:pt x="3927785" y="1442982"/>
                </a:lnTo>
                <a:cubicBezTo>
                  <a:pt x="3895920" y="1442982"/>
                  <a:pt x="3870088" y="1417150"/>
                  <a:pt x="3870088" y="1385285"/>
                </a:cubicBezTo>
                <a:lnTo>
                  <a:pt x="3870088" y="1029993"/>
                </a:lnTo>
                <a:cubicBezTo>
                  <a:pt x="3870088" y="998128"/>
                  <a:pt x="3895920" y="972296"/>
                  <a:pt x="3927785" y="972296"/>
                </a:cubicBezTo>
                <a:close/>
                <a:moveTo>
                  <a:pt x="3444024" y="972296"/>
                </a:moveTo>
                <a:lnTo>
                  <a:pt x="3799316" y="972296"/>
                </a:lnTo>
                <a:cubicBezTo>
                  <a:pt x="3831181" y="972296"/>
                  <a:pt x="3857013" y="998128"/>
                  <a:pt x="3857013" y="1029993"/>
                </a:cubicBezTo>
                <a:lnTo>
                  <a:pt x="3857013" y="1385285"/>
                </a:lnTo>
                <a:cubicBezTo>
                  <a:pt x="3857013" y="1417150"/>
                  <a:pt x="3831181" y="1442982"/>
                  <a:pt x="3799316" y="1442982"/>
                </a:cubicBezTo>
                <a:lnTo>
                  <a:pt x="3444024" y="1442982"/>
                </a:lnTo>
                <a:cubicBezTo>
                  <a:pt x="3412159" y="1442982"/>
                  <a:pt x="3386327" y="1417150"/>
                  <a:pt x="3386327" y="1385285"/>
                </a:cubicBezTo>
                <a:lnTo>
                  <a:pt x="3386327" y="1029993"/>
                </a:lnTo>
                <a:cubicBezTo>
                  <a:pt x="3386327" y="998128"/>
                  <a:pt x="3412159" y="972296"/>
                  <a:pt x="3444024" y="972296"/>
                </a:cubicBezTo>
                <a:close/>
                <a:moveTo>
                  <a:pt x="2960262" y="972296"/>
                </a:moveTo>
                <a:lnTo>
                  <a:pt x="3315554" y="972296"/>
                </a:lnTo>
                <a:cubicBezTo>
                  <a:pt x="3347419" y="972296"/>
                  <a:pt x="3373251" y="998128"/>
                  <a:pt x="3373251" y="1029993"/>
                </a:cubicBezTo>
                <a:lnTo>
                  <a:pt x="3373251" y="1385285"/>
                </a:lnTo>
                <a:cubicBezTo>
                  <a:pt x="3373251" y="1417150"/>
                  <a:pt x="3347419" y="1442982"/>
                  <a:pt x="3315554" y="1442982"/>
                </a:cubicBezTo>
                <a:lnTo>
                  <a:pt x="2960262" y="1442982"/>
                </a:lnTo>
                <a:cubicBezTo>
                  <a:pt x="2928397" y="1442982"/>
                  <a:pt x="2902565" y="1417150"/>
                  <a:pt x="2902565" y="1385285"/>
                </a:cubicBezTo>
                <a:lnTo>
                  <a:pt x="2902565" y="1029993"/>
                </a:lnTo>
                <a:cubicBezTo>
                  <a:pt x="2902565" y="998128"/>
                  <a:pt x="2928397" y="972296"/>
                  <a:pt x="2960262" y="972296"/>
                </a:cubicBezTo>
                <a:close/>
                <a:moveTo>
                  <a:pt x="2476501" y="972296"/>
                </a:moveTo>
                <a:lnTo>
                  <a:pt x="2831793" y="972296"/>
                </a:lnTo>
                <a:cubicBezTo>
                  <a:pt x="2863658" y="972296"/>
                  <a:pt x="2889490" y="998128"/>
                  <a:pt x="2889490" y="1029993"/>
                </a:cubicBezTo>
                <a:lnTo>
                  <a:pt x="2889490" y="1385285"/>
                </a:lnTo>
                <a:cubicBezTo>
                  <a:pt x="2889490" y="1417150"/>
                  <a:pt x="2863658" y="1442982"/>
                  <a:pt x="2831793" y="1442982"/>
                </a:cubicBezTo>
                <a:lnTo>
                  <a:pt x="2476501" y="1442982"/>
                </a:lnTo>
                <a:cubicBezTo>
                  <a:pt x="2444636" y="1442982"/>
                  <a:pt x="2418804" y="1417150"/>
                  <a:pt x="2418804" y="1385285"/>
                </a:cubicBezTo>
                <a:lnTo>
                  <a:pt x="2418804" y="1029993"/>
                </a:lnTo>
                <a:cubicBezTo>
                  <a:pt x="2418804" y="998128"/>
                  <a:pt x="2444636" y="972296"/>
                  <a:pt x="2476501" y="972296"/>
                </a:cubicBezTo>
                <a:close/>
                <a:moveTo>
                  <a:pt x="1992740" y="972296"/>
                </a:moveTo>
                <a:lnTo>
                  <a:pt x="2348032" y="972296"/>
                </a:lnTo>
                <a:cubicBezTo>
                  <a:pt x="2379897" y="972296"/>
                  <a:pt x="2405729" y="998128"/>
                  <a:pt x="2405729" y="1029993"/>
                </a:cubicBezTo>
                <a:lnTo>
                  <a:pt x="2405729" y="1385285"/>
                </a:lnTo>
                <a:cubicBezTo>
                  <a:pt x="2405729" y="1417150"/>
                  <a:pt x="2379897" y="1442982"/>
                  <a:pt x="2348032" y="1442982"/>
                </a:cubicBezTo>
                <a:lnTo>
                  <a:pt x="1992740" y="1442982"/>
                </a:lnTo>
                <a:cubicBezTo>
                  <a:pt x="1960875" y="1442982"/>
                  <a:pt x="1935043" y="1417150"/>
                  <a:pt x="1935043" y="1385285"/>
                </a:cubicBezTo>
                <a:lnTo>
                  <a:pt x="1935043" y="1029993"/>
                </a:lnTo>
                <a:cubicBezTo>
                  <a:pt x="1935043" y="998128"/>
                  <a:pt x="1960875" y="972296"/>
                  <a:pt x="1992740" y="972296"/>
                </a:cubicBezTo>
                <a:close/>
                <a:moveTo>
                  <a:pt x="1508984" y="486149"/>
                </a:moveTo>
                <a:lnTo>
                  <a:pt x="1864271" y="486149"/>
                </a:lnTo>
                <a:cubicBezTo>
                  <a:pt x="1896136" y="486149"/>
                  <a:pt x="1921968" y="511981"/>
                  <a:pt x="1921968" y="543845"/>
                </a:cubicBezTo>
                <a:lnTo>
                  <a:pt x="1921968" y="899137"/>
                </a:lnTo>
                <a:cubicBezTo>
                  <a:pt x="1921968" y="931003"/>
                  <a:pt x="1896136" y="956834"/>
                  <a:pt x="1864271" y="956834"/>
                </a:cubicBezTo>
                <a:lnTo>
                  <a:pt x="1508984" y="956834"/>
                </a:lnTo>
                <a:cubicBezTo>
                  <a:pt x="1477119" y="956834"/>
                  <a:pt x="1451287" y="931003"/>
                  <a:pt x="1451287" y="899137"/>
                </a:cubicBezTo>
                <a:lnTo>
                  <a:pt x="1451287" y="543845"/>
                </a:lnTo>
                <a:cubicBezTo>
                  <a:pt x="1451287" y="511981"/>
                  <a:pt x="1477119" y="486149"/>
                  <a:pt x="1508984" y="486149"/>
                </a:cubicBezTo>
                <a:close/>
                <a:moveTo>
                  <a:pt x="1025223" y="486149"/>
                </a:moveTo>
                <a:lnTo>
                  <a:pt x="1380514" y="486149"/>
                </a:lnTo>
                <a:cubicBezTo>
                  <a:pt x="1412378" y="486149"/>
                  <a:pt x="1438211" y="511981"/>
                  <a:pt x="1438211" y="543845"/>
                </a:cubicBezTo>
                <a:lnTo>
                  <a:pt x="1438211" y="899138"/>
                </a:lnTo>
                <a:cubicBezTo>
                  <a:pt x="1438211" y="931003"/>
                  <a:pt x="1412378" y="956835"/>
                  <a:pt x="1380514" y="956835"/>
                </a:cubicBezTo>
                <a:lnTo>
                  <a:pt x="1025223" y="956835"/>
                </a:lnTo>
                <a:cubicBezTo>
                  <a:pt x="993358" y="956835"/>
                  <a:pt x="967525" y="931003"/>
                  <a:pt x="967525" y="899138"/>
                </a:cubicBezTo>
                <a:lnTo>
                  <a:pt x="967525" y="543845"/>
                </a:lnTo>
                <a:cubicBezTo>
                  <a:pt x="967525" y="511981"/>
                  <a:pt x="993358" y="486149"/>
                  <a:pt x="1025223" y="486149"/>
                </a:cubicBezTo>
                <a:close/>
                <a:moveTo>
                  <a:pt x="541460" y="486149"/>
                </a:moveTo>
                <a:lnTo>
                  <a:pt x="896753" y="486149"/>
                </a:lnTo>
                <a:cubicBezTo>
                  <a:pt x="928618" y="486149"/>
                  <a:pt x="954451" y="511981"/>
                  <a:pt x="954451" y="543846"/>
                </a:cubicBezTo>
                <a:lnTo>
                  <a:pt x="954451" y="899138"/>
                </a:lnTo>
                <a:cubicBezTo>
                  <a:pt x="954451" y="931003"/>
                  <a:pt x="928618" y="956835"/>
                  <a:pt x="896753" y="956835"/>
                </a:cubicBezTo>
                <a:lnTo>
                  <a:pt x="541460" y="956835"/>
                </a:lnTo>
                <a:cubicBezTo>
                  <a:pt x="509595" y="956835"/>
                  <a:pt x="483763" y="931003"/>
                  <a:pt x="483763" y="899138"/>
                </a:cubicBezTo>
                <a:lnTo>
                  <a:pt x="483763" y="543846"/>
                </a:lnTo>
                <a:cubicBezTo>
                  <a:pt x="483763" y="511981"/>
                  <a:pt x="509595" y="486149"/>
                  <a:pt x="541460" y="486149"/>
                </a:cubicBezTo>
                <a:close/>
                <a:moveTo>
                  <a:pt x="3444024" y="486148"/>
                </a:moveTo>
                <a:lnTo>
                  <a:pt x="3799316" y="486148"/>
                </a:lnTo>
                <a:cubicBezTo>
                  <a:pt x="3831181" y="486148"/>
                  <a:pt x="3857013" y="511980"/>
                  <a:pt x="3857013" y="543845"/>
                </a:cubicBezTo>
                <a:lnTo>
                  <a:pt x="3857013" y="899137"/>
                </a:lnTo>
                <a:cubicBezTo>
                  <a:pt x="3857013" y="931003"/>
                  <a:pt x="3831181" y="956834"/>
                  <a:pt x="3799316" y="956834"/>
                </a:cubicBezTo>
                <a:lnTo>
                  <a:pt x="3444024" y="956834"/>
                </a:lnTo>
                <a:cubicBezTo>
                  <a:pt x="3412159" y="956834"/>
                  <a:pt x="3386327" y="931003"/>
                  <a:pt x="3386327" y="899137"/>
                </a:cubicBezTo>
                <a:lnTo>
                  <a:pt x="3386327" y="543845"/>
                </a:lnTo>
                <a:cubicBezTo>
                  <a:pt x="3386327" y="511980"/>
                  <a:pt x="3412159" y="486148"/>
                  <a:pt x="3444024" y="486148"/>
                </a:cubicBezTo>
                <a:close/>
                <a:moveTo>
                  <a:pt x="2960262" y="486148"/>
                </a:moveTo>
                <a:lnTo>
                  <a:pt x="3315554" y="486148"/>
                </a:lnTo>
                <a:cubicBezTo>
                  <a:pt x="3347419" y="486148"/>
                  <a:pt x="3373251" y="511981"/>
                  <a:pt x="3373251" y="543845"/>
                </a:cubicBezTo>
                <a:lnTo>
                  <a:pt x="3373251" y="899137"/>
                </a:lnTo>
                <a:cubicBezTo>
                  <a:pt x="3373251" y="931003"/>
                  <a:pt x="3347419" y="956834"/>
                  <a:pt x="3315554" y="956834"/>
                </a:cubicBezTo>
                <a:lnTo>
                  <a:pt x="2960262" y="956834"/>
                </a:lnTo>
                <a:cubicBezTo>
                  <a:pt x="2928397" y="956834"/>
                  <a:pt x="2902565" y="931003"/>
                  <a:pt x="2902565" y="899137"/>
                </a:cubicBezTo>
                <a:lnTo>
                  <a:pt x="2902565" y="543845"/>
                </a:lnTo>
                <a:cubicBezTo>
                  <a:pt x="2902565" y="511981"/>
                  <a:pt x="2928397" y="486148"/>
                  <a:pt x="2960262" y="486148"/>
                </a:cubicBezTo>
                <a:close/>
                <a:moveTo>
                  <a:pt x="3927785" y="486148"/>
                </a:moveTo>
                <a:lnTo>
                  <a:pt x="4283077" y="486148"/>
                </a:lnTo>
                <a:cubicBezTo>
                  <a:pt x="4314942" y="486148"/>
                  <a:pt x="4340774" y="511980"/>
                  <a:pt x="4340774" y="543845"/>
                </a:cubicBezTo>
                <a:lnTo>
                  <a:pt x="4340774" y="899137"/>
                </a:lnTo>
                <a:cubicBezTo>
                  <a:pt x="4340774" y="931003"/>
                  <a:pt x="4314942" y="956834"/>
                  <a:pt x="4283077" y="956834"/>
                </a:cubicBezTo>
                <a:lnTo>
                  <a:pt x="3927785" y="956834"/>
                </a:lnTo>
                <a:cubicBezTo>
                  <a:pt x="3895920" y="956834"/>
                  <a:pt x="3870088" y="931003"/>
                  <a:pt x="3870088" y="899137"/>
                </a:cubicBezTo>
                <a:lnTo>
                  <a:pt x="3870088" y="543845"/>
                </a:lnTo>
                <a:cubicBezTo>
                  <a:pt x="3870088" y="511980"/>
                  <a:pt x="3895920" y="486148"/>
                  <a:pt x="3927785" y="486148"/>
                </a:cubicBezTo>
                <a:close/>
                <a:moveTo>
                  <a:pt x="1025223" y="0"/>
                </a:moveTo>
                <a:lnTo>
                  <a:pt x="1380514" y="0"/>
                </a:lnTo>
                <a:cubicBezTo>
                  <a:pt x="1412378" y="0"/>
                  <a:pt x="1438211" y="25832"/>
                  <a:pt x="1438211" y="57697"/>
                </a:cubicBezTo>
                <a:lnTo>
                  <a:pt x="1438211" y="412990"/>
                </a:lnTo>
                <a:cubicBezTo>
                  <a:pt x="1438211" y="444855"/>
                  <a:pt x="1412378" y="470687"/>
                  <a:pt x="1380514" y="470687"/>
                </a:cubicBezTo>
                <a:lnTo>
                  <a:pt x="1025223" y="470687"/>
                </a:lnTo>
                <a:cubicBezTo>
                  <a:pt x="993358" y="470687"/>
                  <a:pt x="967525" y="444855"/>
                  <a:pt x="967525" y="412990"/>
                </a:cubicBezTo>
                <a:lnTo>
                  <a:pt x="967525" y="57697"/>
                </a:lnTo>
                <a:cubicBezTo>
                  <a:pt x="967525" y="25832"/>
                  <a:pt x="993358" y="0"/>
                  <a:pt x="1025223" y="0"/>
                </a:cubicBezTo>
                <a:close/>
                <a:moveTo>
                  <a:pt x="3444024" y="0"/>
                </a:moveTo>
                <a:lnTo>
                  <a:pt x="3799316" y="0"/>
                </a:lnTo>
                <a:cubicBezTo>
                  <a:pt x="3831181" y="0"/>
                  <a:pt x="3857013" y="25832"/>
                  <a:pt x="3857013" y="57697"/>
                </a:cubicBezTo>
                <a:lnTo>
                  <a:pt x="3857013" y="412990"/>
                </a:lnTo>
                <a:cubicBezTo>
                  <a:pt x="3857013" y="444854"/>
                  <a:pt x="3831181" y="470687"/>
                  <a:pt x="3799316" y="470687"/>
                </a:cubicBezTo>
                <a:lnTo>
                  <a:pt x="3444024" y="470687"/>
                </a:lnTo>
                <a:cubicBezTo>
                  <a:pt x="3412159" y="470687"/>
                  <a:pt x="3386327" y="444854"/>
                  <a:pt x="3386327" y="412990"/>
                </a:cubicBezTo>
                <a:lnTo>
                  <a:pt x="3386327" y="57697"/>
                </a:lnTo>
                <a:cubicBezTo>
                  <a:pt x="3386327" y="25832"/>
                  <a:pt x="3412159" y="0"/>
                  <a:pt x="3444024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27848" y="1628800"/>
            <a:ext cx="439248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我们将沿着课题研究之路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12024" y="2386526"/>
            <a:ext cx="280831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立足于学校实际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2024" y="3218760"/>
            <a:ext cx="280831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把问题变课题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2024" y="4050994"/>
            <a:ext cx="280831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逐一攻坚克难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79776" y="4883228"/>
            <a:ext cx="50405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为学校的长远发展导航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04826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539876" y="1706563"/>
            <a:ext cx="1203325" cy="2463800"/>
          </a:xfrm>
          <a:custGeom>
            <a:avLst/>
            <a:gdLst>
              <a:gd name="connsiteX0" fmla="*/ 906780 w 1226820"/>
              <a:gd name="connsiteY0" fmla="*/ 0 h 2926080"/>
              <a:gd name="connsiteX1" fmla="*/ 1226820 w 1226820"/>
              <a:gd name="connsiteY1" fmla="*/ 2926080 h 2926080"/>
              <a:gd name="connsiteX2" fmla="*/ 22860 w 1226820"/>
              <a:gd name="connsiteY2" fmla="*/ 2049780 h 2926080"/>
              <a:gd name="connsiteX3" fmla="*/ 0 w 1226820"/>
              <a:gd name="connsiteY3" fmla="*/ 1036320 h 2926080"/>
              <a:gd name="connsiteX4" fmla="*/ 906780 w 1226820"/>
              <a:gd name="connsiteY4" fmla="*/ 0 h 2926080"/>
              <a:gd name="connsiteX0" fmla="*/ 929640 w 1226820"/>
              <a:gd name="connsiteY0" fmla="*/ 0 h 2948940"/>
              <a:gd name="connsiteX1" fmla="*/ 1226820 w 1226820"/>
              <a:gd name="connsiteY1" fmla="*/ 2948940 h 2948940"/>
              <a:gd name="connsiteX2" fmla="*/ 22860 w 1226820"/>
              <a:gd name="connsiteY2" fmla="*/ 2072640 h 2948940"/>
              <a:gd name="connsiteX3" fmla="*/ 0 w 1226820"/>
              <a:gd name="connsiteY3" fmla="*/ 1059180 h 2948940"/>
              <a:gd name="connsiteX4" fmla="*/ 929640 w 1226820"/>
              <a:gd name="connsiteY4" fmla="*/ 0 h 2948940"/>
              <a:gd name="connsiteX0" fmla="*/ 906780 w 1203960"/>
              <a:gd name="connsiteY0" fmla="*/ 0 h 2948940"/>
              <a:gd name="connsiteX1" fmla="*/ 1203960 w 1203960"/>
              <a:gd name="connsiteY1" fmla="*/ 2948940 h 2948940"/>
              <a:gd name="connsiteX2" fmla="*/ 0 w 1203960"/>
              <a:gd name="connsiteY2" fmla="*/ 2072640 h 2948940"/>
              <a:gd name="connsiteX3" fmla="*/ 30480 w 1203960"/>
              <a:gd name="connsiteY3" fmla="*/ 1135380 h 2948940"/>
              <a:gd name="connsiteX4" fmla="*/ 906780 w 1203960"/>
              <a:gd name="connsiteY4" fmla="*/ 0 h 2948940"/>
              <a:gd name="connsiteX0" fmla="*/ 900430 w 1203960"/>
              <a:gd name="connsiteY0" fmla="*/ 0 h 2936240"/>
              <a:gd name="connsiteX1" fmla="*/ 1203960 w 1203960"/>
              <a:gd name="connsiteY1" fmla="*/ 2936240 h 2936240"/>
              <a:gd name="connsiteX2" fmla="*/ 0 w 1203960"/>
              <a:gd name="connsiteY2" fmla="*/ 2059940 h 2936240"/>
              <a:gd name="connsiteX3" fmla="*/ 30480 w 1203960"/>
              <a:gd name="connsiteY3" fmla="*/ 1122680 h 2936240"/>
              <a:gd name="connsiteX4" fmla="*/ 900430 w 1203960"/>
              <a:gd name="connsiteY4" fmla="*/ 0 h 2936240"/>
              <a:gd name="connsiteX0" fmla="*/ 900430 w 1203960"/>
              <a:gd name="connsiteY0" fmla="*/ 0 h 2948940"/>
              <a:gd name="connsiteX1" fmla="*/ 1203960 w 1203960"/>
              <a:gd name="connsiteY1" fmla="*/ 2948940 h 2948940"/>
              <a:gd name="connsiteX2" fmla="*/ 0 w 1203960"/>
              <a:gd name="connsiteY2" fmla="*/ 2072640 h 2948940"/>
              <a:gd name="connsiteX3" fmla="*/ 30480 w 1203960"/>
              <a:gd name="connsiteY3" fmla="*/ 1135380 h 2948940"/>
              <a:gd name="connsiteX4" fmla="*/ 900430 w 1203960"/>
              <a:gd name="connsiteY4" fmla="*/ 0 h 294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293939"/>
            <a:ext cx="12192000" cy="14176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499926" y="3711699"/>
            <a:ext cx="1706563" cy="503238"/>
          </a:xfrm>
          <a:custGeom>
            <a:avLst/>
            <a:gdLst>
              <a:gd name="connsiteX0" fmla="*/ 1706880 w 1706880"/>
              <a:gd name="connsiteY0" fmla="*/ 7620 h 601980"/>
              <a:gd name="connsiteX1" fmla="*/ 121920 w 1706880"/>
              <a:gd name="connsiteY1" fmla="*/ 0 h 601980"/>
              <a:gd name="connsiteX2" fmla="*/ 0 w 1706880"/>
              <a:gd name="connsiteY2" fmla="*/ 601980 h 601980"/>
              <a:gd name="connsiteX3" fmla="*/ 1706880 w 1706880"/>
              <a:gd name="connsiteY3" fmla="*/ 7620 h 601980"/>
              <a:gd name="connsiteX0" fmla="*/ 1706880 w 1706880"/>
              <a:gd name="connsiteY0" fmla="*/ 0 h 601980"/>
              <a:gd name="connsiteX1" fmla="*/ 121920 w 1706880"/>
              <a:gd name="connsiteY1" fmla="*/ 0 h 601980"/>
              <a:gd name="connsiteX2" fmla="*/ 0 w 1706880"/>
              <a:gd name="connsiteY2" fmla="*/ 601980 h 601980"/>
              <a:gd name="connsiteX3" fmla="*/ 1706880 w 1706880"/>
              <a:gd name="connsiteY3" fmla="*/ 0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6880" h="601980">
                <a:moveTo>
                  <a:pt x="1706880" y="0"/>
                </a:moveTo>
                <a:lnTo>
                  <a:pt x="121920" y="0"/>
                </a:lnTo>
                <a:lnTo>
                  <a:pt x="0" y="601980"/>
                </a:lnTo>
                <a:lnTo>
                  <a:pt x="170688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rot="21290535">
            <a:off x="10494410" y="3777108"/>
            <a:ext cx="2025530" cy="633917"/>
          </a:xfrm>
          <a:custGeom>
            <a:avLst/>
            <a:gdLst>
              <a:gd name="connsiteX0" fmla="*/ 1021080 w 1432560"/>
              <a:gd name="connsiteY0" fmla="*/ 0 h 617220"/>
              <a:gd name="connsiteX1" fmla="*/ 1432560 w 1432560"/>
              <a:gd name="connsiteY1" fmla="*/ 617220 h 617220"/>
              <a:gd name="connsiteX2" fmla="*/ 0 w 1432560"/>
              <a:gd name="connsiteY2" fmla="*/ 358140 h 617220"/>
              <a:gd name="connsiteX3" fmla="*/ 1021080 w 1432560"/>
              <a:gd name="connsiteY3" fmla="*/ 0 h 617220"/>
              <a:gd name="connsiteX0" fmla="*/ 1021080 w 1170934"/>
              <a:gd name="connsiteY0" fmla="*/ 0 h 702180"/>
              <a:gd name="connsiteX1" fmla="*/ 1170934 w 1170934"/>
              <a:gd name="connsiteY1" fmla="*/ 702180 h 702180"/>
              <a:gd name="connsiteX2" fmla="*/ 0 w 1170934"/>
              <a:gd name="connsiteY2" fmla="*/ 358140 h 702180"/>
              <a:gd name="connsiteX3" fmla="*/ 1021080 w 1170934"/>
              <a:gd name="connsiteY3" fmla="*/ 0 h 702180"/>
              <a:gd name="connsiteX0" fmla="*/ 998629 w 1170934"/>
              <a:gd name="connsiteY0" fmla="*/ 0 h 757819"/>
              <a:gd name="connsiteX1" fmla="*/ 1170934 w 1170934"/>
              <a:gd name="connsiteY1" fmla="*/ 757819 h 757819"/>
              <a:gd name="connsiteX2" fmla="*/ 0 w 1170934"/>
              <a:gd name="connsiteY2" fmla="*/ 413779 h 757819"/>
              <a:gd name="connsiteX3" fmla="*/ 998629 w 1170934"/>
              <a:gd name="connsiteY3" fmla="*/ 0 h 75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0934" h="757819">
                <a:moveTo>
                  <a:pt x="998629" y="0"/>
                </a:moveTo>
                <a:lnTo>
                  <a:pt x="1170934" y="757819"/>
                </a:lnTo>
                <a:lnTo>
                  <a:pt x="0" y="413779"/>
                </a:lnTo>
                <a:lnTo>
                  <a:pt x="9986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430463" y="1712913"/>
            <a:ext cx="4449762" cy="2457450"/>
          </a:xfrm>
          <a:custGeom>
            <a:avLst/>
            <a:gdLst>
              <a:gd name="connsiteX0" fmla="*/ 0 w 4450080"/>
              <a:gd name="connsiteY0" fmla="*/ 0 h 2941320"/>
              <a:gd name="connsiteX1" fmla="*/ 304800 w 4450080"/>
              <a:gd name="connsiteY1" fmla="*/ 2941320 h 2941320"/>
              <a:gd name="connsiteX2" fmla="*/ 4236720 w 4450080"/>
              <a:gd name="connsiteY2" fmla="*/ 2735580 h 2941320"/>
              <a:gd name="connsiteX3" fmla="*/ 4450080 w 4450080"/>
              <a:gd name="connsiteY3" fmla="*/ 381000 h 2941320"/>
              <a:gd name="connsiteX4" fmla="*/ 0 w 4450080"/>
              <a:gd name="connsiteY4" fmla="*/ 0 h 294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0080" h="2941320">
                <a:moveTo>
                  <a:pt x="0" y="0"/>
                </a:moveTo>
                <a:lnTo>
                  <a:pt x="304800" y="2941320"/>
                </a:lnTo>
                <a:lnTo>
                  <a:pt x="4236720" y="2735580"/>
                </a:lnTo>
                <a:lnTo>
                  <a:pt x="445008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8000">
                <a:solidFill>
                  <a:srgbClr val="FFFFFF"/>
                </a:solidFill>
                <a:cs typeface="+mn-ea"/>
                <a:sym typeface="+mn-lt"/>
              </a:rPr>
              <a:t>THANKS</a:t>
            </a:r>
          </a:p>
          <a:p>
            <a:pPr algn="ctr">
              <a:defRPr/>
            </a:pPr>
            <a:r>
              <a:rPr lang="zh-CN" altLang="en-US" sz="3600">
                <a:solidFill>
                  <a:srgbClr val="FFFFFF"/>
                </a:solidFill>
                <a:cs typeface="+mn-ea"/>
                <a:sym typeface="+mn-lt"/>
              </a:rPr>
              <a:t>感谢各位</a:t>
            </a:r>
          </a:p>
        </p:txBody>
      </p:sp>
    </p:spTree>
    <p:extLst>
      <p:ext uri="{BB962C8B-B14F-4D97-AF65-F5344CB8AC3E}">
        <p14:creationId xmlns:p14="http://schemas.microsoft.com/office/powerpoint/2010/main" val="83294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问题的提出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440" y="5578800"/>
            <a:ext cx="10369152" cy="648072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30" name="矩形 29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rgbClr val="21A3D0"/>
                  </a:solidFill>
                  <a:cs typeface="+mn-ea"/>
                  <a:sym typeface="+mn-lt"/>
                </a:rPr>
                <a:t>政策背景</a:t>
              </a:r>
              <a:endParaRPr lang="zh-CN" altLang="en-US" sz="2400" dirty="0">
                <a:solidFill>
                  <a:srgbClr val="21A3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现实分析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04112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30126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理论依据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015880" y="566124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太原市教育局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55840" y="2276872"/>
            <a:ext cx="3168352" cy="3096344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96200" y="3861315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96200" y="2276872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15480" y="2276872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5480" y="3848666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59896" y="3212976"/>
            <a:ext cx="21346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smtClean="0">
                <a:solidFill>
                  <a:schemeClr val="bg1"/>
                </a:solidFill>
                <a:cs typeface="+mn-ea"/>
                <a:sym typeface="+mn-lt"/>
              </a:rPr>
              <a:t>规定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47528" y="2676439"/>
            <a:ext cx="2586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一、二年级不得布置书面家庭作业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847528" y="4293096"/>
            <a:ext cx="2586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五、六年级每天作业总量不得超过</a:t>
            </a:r>
            <a:r>
              <a:rPr lang="en-US" altLang="zh-CN" sz="200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小时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12224" y="2676439"/>
            <a:ext cx="2919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三、四年级每天书面作业总量不得超过</a:t>
            </a:r>
            <a:r>
              <a:rPr lang="en-US" altLang="zh-CN" sz="2000" smtClean="0">
                <a:solidFill>
                  <a:schemeClr val="bg1"/>
                </a:solidFill>
                <a:cs typeface="+mn-ea"/>
                <a:sym typeface="+mn-lt"/>
              </a:rPr>
              <a:t>30</a:t>
            </a:r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分钟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00256" y="4293096"/>
            <a:ext cx="2330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坚决执行</a:t>
            </a:r>
            <a:endParaRPr lang="en-US" altLang="zh-CN" sz="200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smtClean="0">
                <a:solidFill>
                  <a:schemeClr val="bg1"/>
                </a:solidFill>
                <a:cs typeface="+mn-ea"/>
                <a:sym typeface="+mn-lt"/>
              </a:rPr>
              <a:t>“周三无作业日”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4509120"/>
            <a:ext cx="758304" cy="72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7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问题的提出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30" name="矩形 29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政策背景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现实分析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04112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30126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理论依据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 rot="21098730">
            <a:off x="3394076" y="2252663"/>
            <a:ext cx="3154363" cy="825500"/>
          </a:xfrm>
          <a:prstGeom prst="roundRect">
            <a:avLst>
              <a:gd name="adj" fmla="val 24179"/>
            </a:avLst>
          </a:prstGeom>
          <a:solidFill>
            <a:srgbClr val="FFFFFF"/>
          </a:solidFill>
          <a:ln>
            <a:noFill/>
          </a:ln>
          <a:effectLst>
            <a:outerShdw blurRad="38100" dist="508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 rot="21098730">
            <a:off x="3517901" y="2333626"/>
            <a:ext cx="2906713" cy="663575"/>
          </a:xfrm>
          <a:prstGeom prst="roundRect">
            <a:avLst>
              <a:gd name="adj" fmla="val 241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FEFEFD"/>
                </a:solidFill>
                <a:cs typeface="+mn-ea"/>
                <a:sym typeface="+mn-lt"/>
              </a:rPr>
              <a:t>一些教师上课效率不高</a:t>
            </a:r>
            <a:endParaRPr lang="zh-CN" altLang="en-US" sz="2000">
              <a:solidFill>
                <a:srgbClr val="FEFEFD"/>
              </a:solidFill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 rot="20641342">
            <a:off x="3441701" y="2060576"/>
            <a:ext cx="1116013" cy="663575"/>
          </a:xfrm>
          <a:prstGeom prst="roundRect">
            <a:avLst>
              <a:gd name="adj" fmla="val 24179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" dist="12700" dir="60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 rot="20641342">
            <a:off x="3495676" y="2124076"/>
            <a:ext cx="1008063" cy="538163"/>
          </a:xfrm>
          <a:prstGeom prst="roundRect">
            <a:avLst>
              <a:gd name="adj" fmla="val 18193"/>
            </a:avLst>
          </a:prstGeom>
          <a:solidFill>
            <a:srgbClr val="FE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cs typeface="+mn-ea"/>
                <a:sym typeface="+mn-lt"/>
              </a:rPr>
              <a:t>其一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576351" y="2402759"/>
            <a:ext cx="162000" cy="162000"/>
          </a:xfrm>
          <a:prstGeom prst="ellipse">
            <a:avLst/>
          </a:prstGeom>
          <a:solidFill>
            <a:srgbClr val="FFFFFF"/>
          </a:solidFill>
          <a:ln w="3175">
            <a:noFill/>
          </a:ln>
          <a:effectLst>
            <a:innerShdw blurRad="762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2711450" y="2351088"/>
            <a:ext cx="1016000" cy="400050"/>
          </a:xfrm>
          <a:custGeom>
            <a:avLst/>
            <a:gdLst>
              <a:gd name="connsiteX0" fmla="*/ 788369 w 788369"/>
              <a:gd name="connsiteY0" fmla="*/ 59760 h 293210"/>
              <a:gd name="connsiteX1" fmla="*/ 507382 w 788369"/>
              <a:gd name="connsiteY1" fmla="*/ 228 h 293210"/>
              <a:gd name="connsiteX2" fmla="*/ 78757 w 788369"/>
              <a:gd name="connsiteY2" fmla="*/ 43091 h 293210"/>
              <a:gd name="connsiteX3" fmla="*/ 4938 w 788369"/>
              <a:gd name="connsiteY3" fmla="*/ 135960 h 293210"/>
              <a:gd name="connsiteX4" fmla="*/ 145432 w 788369"/>
              <a:gd name="connsiteY4" fmla="*/ 281216 h 293210"/>
              <a:gd name="connsiteX5" fmla="*/ 290688 w 788369"/>
              <a:gd name="connsiteY5" fmla="*/ 264547 h 293210"/>
              <a:gd name="connsiteX6" fmla="*/ 759794 w 788369"/>
              <a:gd name="connsiteY6" fmla="*/ 102622 h 293210"/>
              <a:gd name="connsiteX0" fmla="*/ 788369 w 797894"/>
              <a:gd name="connsiteY0" fmla="*/ 59760 h 294208"/>
              <a:gd name="connsiteX1" fmla="*/ 507382 w 797894"/>
              <a:gd name="connsiteY1" fmla="*/ 228 h 294208"/>
              <a:gd name="connsiteX2" fmla="*/ 78757 w 797894"/>
              <a:gd name="connsiteY2" fmla="*/ 43091 h 294208"/>
              <a:gd name="connsiteX3" fmla="*/ 4938 w 797894"/>
              <a:gd name="connsiteY3" fmla="*/ 135960 h 294208"/>
              <a:gd name="connsiteX4" fmla="*/ 145432 w 797894"/>
              <a:gd name="connsiteY4" fmla="*/ 281216 h 294208"/>
              <a:gd name="connsiteX5" fmla="*/ 290688 w 797894"/>
              <a:gd name="connsiteY5" fmla="*/ 264547 h 294208"/>
              <a:gd name="connsiteX6" fmla="*/ 797894 w 797894"/>
              <a:gd name="connsiteY6" fmla="*/ 81191 h 294208"/>
              <a:gd name="connsiteX0" fmla="*/ 786197 w 795722"/>
              <a:gd name="connsiteY0" fmla="*/ 64810 h 299258"/>
              <a:gd name="connsiteX1" fmla="*/ 505210 w 795722"/>
              <a:gd name="connsiteY1" fmla="*/ 5278 h 299258"/>
              <a:gd name="connsiteX2" fmla="*/ 87773 w 795722"/>
              <a:gd name="connsiteY2" fmla="*/ 18304 h 299258"/>
              <a:gd name="connsiteX3" fmla="*/ 2766 w 795722"/>
              <a:gd name="connsiteY3" fmla="*/ 141010 h 299258"/>
              <a:gd name="connsiteX4" fmla="*/ 143260 w 795722"/>
              <a:gd name="connsiteY4" fmla="*/ 286266 h 299258"/>
              <a:gd name="connsiteX5" fmla="*/ 288516 w 795722"/>
              <a:gd name="connsiteY5" fmla="*/ 269597 h 299258"/>
              <a:gd name="connsiteX6" fmla="*/ 795722 w 795722"/>
              <a:gd name="connsiteY6" fmla="*/ 86241 h 299258"/>
              <a:gd name="connsiteX0" fmla="*/ 786145 w 795670"/>
              <a:gd name="connsiteY0" fmla="*/ 83807 h 318255"/>
              <a:gd name="connsiteX1" fmla="*/ 501428 w 795670"/>
              <a:gd name="connsiteY1" fmla="*/ 1898 h 318255"/>
              <a:gd name="connsiteX2" fmla="*/ 87721 w 795670"/>
              <a:gd name="connsiteY2" fmla="*/ 37301 h 318255"/>
              <a:gd name="connsiteX3" fmla="*/ 2714 w 795670"/>
              <a:gd name="connsiteY3" fmla="*/ 160007 h 318255"/>
              <a:gd name="connsiteX4" fmla="*/ 143208 w 795670"/>
              <a:gd name="connsiteY4" fmla="*/ 305263 h 318255"/>
              <a:gd name="connsiteX5" fmla="*/ 288464 w 795670"/>
              <a:gd name="connsiteY5" fmla="*/ 288594 h 318255"/>
              <a:gd name="connsiteX6" fmla="*/ 795670 w 795670"/>
              <a:gd name="connsiteY6" fmla="*/ 105238 h 318255"/>
              <a:gd name="connsiteX0" fmla="*/ 785693 w 795218"/>
              <a:gd name="connsiteY0" fmla="*/ 83807 h 313376"/>
              <a:gd name="connsiteX1" fmla="*/ 500976 w 795218"/>
              <a:gd name="connsiteY1" fmla="*/ 1898 h 313376"/>
              <a:gd name="connsiteX2" fmla="*/ 87269 w 795218"/>
              <a:gd name="connsiteY2" fmla="*/ 37301 h 313376"/>
              <a:gd name="connsiteX3" fmla="*/ 2262 w 795218"/>
              <a:gd name="connsiteY3" fmla="*/ 160007 h 313376"/>
              <a:gd name="connsiteX4" fmla="*/ 135297 w 795218"/>
              <a:gd name="connsiteY4" fmla="*/ 297804 h 313376"/>
              <a:gd name="connsiteX5" fmla="*/ 288012 w 795218"/>
              <a:gd name="connsiteY5" fmla="*/ 288594 h 313376"/>
              <a:gd name="connsiteX6" fmla="*/ 795218 w 795218"/>
              <a:gd name="connsiteY6" fmla="*/ 105238 h 31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5218" h="313376">
                <a:moveTo>
                  <a:pt x="785693" y="83807"/>
                </a:moveTo>
                <a:cubicBezTo>
                  <a:pt x="704334" y="55430"/>
                  <a:pt x="617380" y="9649"/>
                  <a:pt x="500976" y="1898"/>
                </a:cubicBezTo>
                <a:cubicBezTo>
                  <a:pt x="384572" y="-5853"/>
                  <a:pt x="170388" y="10950"/>
                  <a:pt x="87269" y="37301"/>
                </a:cubicBezTo>
                <a:cubicBezTo>
                  <a:pt x="4150" y="63652"/>
                  <a:pt x="-5743" y="116590"/>
                  <a:pt x="2262" y="160007"/>
                </a:cubicBezTo>
                <a:cubicBezTo>
                  <a:pt x="10267" y="203424"/>
                  <a:pt x="87672" y="276373"/>
                  <a:pt x="135297" y="297804"/>
                </a:cubicBezTo>
                <a:cubicBezTo>
                  <a:pt x="182922" y="319235"/>
                  <a:pt x="178025" y="320688"/>
                  <a:pt x="288012" y="288594"/>
                </a:cubicBezTo>
                <a:cubicBezTo>
                  <a:pt x="397999" y="256500"/>
                  <a:pt x="611862" y="171317"/>
                  <a:pt x="795218" y="105238"/>
                </a:cubicBezTo>
              </a:path>
            </a:pathLst>
          </a:custGeom>
          <a:noFill/>
          <a:ln w="1905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圆角矩形 51"/>
          <p:cNvSpPr/>
          <p:nvPr/>
        </p:nvSpPr>
        <p:spPr>
          <a:xfrm rot="21098730">
            <a:off x="6375401" y="3213100"/>
            <a:ext cx="3152775" cy="825500"/>
          </a:xfrm>
          <a:prstGeom prst="roundRect">
            <a:avLst>
              <a:gd name="adj" fmla="val 24179"/>
            </a:avLst>
          </a:prstGeom>
          <a:solidFill>
            <a:srgbClr val="FFFFFF"/>
          </a:solidFill>
          <a:ln>
            <a:noFill/>
          </a:ln>
          <a:effectLst>
            <a:outerShdw blurRad="38100" dist="508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 rot="21098730">
            <a:off x="6499226" y="3294064"/>
            <a:ext cx="2905125" cy="663575"/>
          </a:xfrm>
          <a:prstGeom prst="roundRect">
            <a:avLst>
              <a:gd name="adj" fmla="val 2417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FEFEFD"/>
                </a:solidFill>
                <a:cs typeface="+mn-ea"/>
                <a:sym typeface="+mn-lt"/>
              </a:rPr>
              <a:t>教师课前准备不充分</a:t>
            </a:r>
            <a:endParaRPr lang="zh-CN" altLang="en-US" sz="2000">
              <a:solidFill>
                <a:srgbClr val="FEFEFD"/>
              </a:solidFill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 rot="20641342">
            <a:off x="6421438" y="3021014"/>
            <a:ext cx="1117600" cy="663575"/>
          </a:xfrm>
          <a:prstGeom prst="roundRect">
            <a:avLst>
              <a:gd name="adj" fmla="val 24179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" dist="12700" dir="60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 rot="20641342">
            <a:off x="6477001" y="3084513"/>
            <a:ext cx="1006475" cy="538162"/>
          </a:xfrm>
          <a:prstGeom prst="roundRect">
            <a:avLst>
              <a:gd name="adj" fmla="val 18193"/>
            </a:avLst>
          </a:prstGeom>
          <a:solidFill>
            <a:srgbClr val="FE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cs typeface="+mn-ea"/>
                <a:sym typeface="+mn-lt"/>
              </a:rPr>
              <a:t>其二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557264" y="3363223"/>
            <a:ext cx="162000" cy="162000"/>
          </a:xfrm>
          <a:prstGeom prst="ellipse">
            <a:avLst/>
          </a:prstGeom>
          <a:solidFill>
            <a:srgbClr val="FFFFFF"/>
          </a:solidFill>
          <a:ln w="3175">
            <a:noFill/>
          </a:ln>
          <a:effectLst>
            <a:innerShdw blurRad="762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5692775" y="3311525"/>
            <a:ext cx="1016000" cy="400050"/>
          </a:xfrm>
          <a:custGeom>
            <a:avLst/>
            <a:gdLst>
              <a:gd name="connsiteX0" fmla="*/ 788369 w 788369"/>
              <a:gd name="connsiteY0" fmla="*/ 59760 h 293210"/>
              <a:gd name="connsiteX1" fmla="*/ 507382 w 788369"/>
              <a:gd name="connsiteY1" fmla="*/ 228 h 293210"/>
              <a:gd name="connsiteX2" fmla="*/ 78757 w 788369"/>
              <a:gd name="connsiteY2" fmla="*/ 43091 h 293210"/>
              <a:gd name="connsiteX3" fmla="*/ 4938 w 788369"/>
              <a:gd name="connsiteY3" fmla="*/ 135960 h 293210"/>
              <a:gd name="connsiteX4" fmla="*/ 145432 w 788369"/>
              <a:gd name="connsiteY4" fmla="*/ 281216 h 293210"/>
              <a:gd name="connsiteX5" fmla="*/ 290688 w 788369"/>
              <a:gd name="connsiteY5" fmla="*/ 264547 h 293210"/>
              <a:gd name="connsiteX6" fmla="*/ 759794 w 788369"/>
              <a:gd name="connsiteY6" fmla="*/ 102622 h 293210"/>
              <a:gd name="connsiteX0" fmla="*/ 788369 w 797894"/>
              <a:gd name="connsiteY0" fmla="*/ 59760 h 294208"/>
              <a:gd name="connsiteX1" fmla="*/ 507382 w 797894"/>
              <a:gd name="connsiteY1" fmla="*/ 228 h 294208"/>
              <a:gd name="connsiteX2" fmla="*/ 78757 w 797894"/>
              <a:gd name="connsiteY2" fmla="*/ 43091 h 294208"/>
              <a:gd name="connsiteX3" fmla="*/ 4938 w 797894"/>
              <a:gd name="connsiteY3" fmla="*/ 135960 h 294208"/>
              <a:gd name="connsiteX4" fmla="*/ 145432 w 797894"/>
              <a:gd name="connsiteY4" fmla="*/ 281216 h 294208"/>
              <a:gd name="connsiteX5" fmla="*/ 290688 w 797894"/>
              <a:gd name="connsiteY5" fmla="*/ 264547 h 294208"/>
              <a:gd name="connsiteX6" fmla="*/ 797894 w 797894"/>
              <a:gd name="connsiteY6" fmla="*/ 81191 h 294208"/>
              <a:gd name="connsiteX0" fmla="*/ 786197 w 795722"/>
              <a:gd name="connsiteY0" fmla="*/ 64810 h 299258"/>
              <a:gd name="connsiteX1" fmla="*/ 505210 w 795722"/>
              <a:gd name="connsiteY1" fmla="*/ 5278 h 299258"/>
              <a:gd name="connsiteX2" fmla="*/ 87773 w 795722"/>
              <a:gd name="connsiteY2" fmla="*/ 18304 h 299258"/>
              <a:gd name="connsiteX3" fmla="*/ 2766 w 795722"/>
              <a:gd name="connsiteY3" fmla="*/ 141010 h 299258"/>
              <a:gd name="connsiteX4" fmla="*/ 143260 w 795722"/>
              <a:gd name="connsiteY4" fmla="*/ 286266 h 299258"/>
              <a:gd name="connsiteX5" fmla="*/ 288516 w 795722"/>
              <a:gd name="connsiteY5" fmla="*/ 269597 h 299258"/>
              <a:gd name="connsiteX6" fmla="*/ 795722 w 795722"/>
              <a:gd name="connsiteY6" fmla="*/ 86241 h 299258"/>
              <a:gd name="connsiteX0" fmla="*/ 786145 w 795670"/>
              <a:gd name="connsiteY0" fmla="*/ 83807 h 318255"/>
              <a:gd name="connsiteX1" fmla="*/ 501428 w 795670"/>
              <a:gd name="connsiteY1" fmla="*/ 1898 h 318255"/>
              <a:gd name="connsiteX2" fmla="*/ 87721 w 795670"/>
              <a:gd name="connsiteY2" fmla="*/ 37301 h 318255"/>
              <a:gd name="connsiteX3" fmla="*/ 2714 w 795670"/>
              <a:gd name="connsiteY3" fmla="*/ 160007 h 318255"/>
              <a:gd name="connsiteX4" fmla="*/ 143208 w 795670"/>
              <a:gd name="connsiteY4" fmla="*/ 305263 h 318255"/>
              <a:gd name="connsiteX5" fmla="*/ 288464 w 795670"/>
              <a:gd name="connsiteY5" fmla="*/ 288594 h 318255"/>
              <a:gd name="connsiteX6" fmla="*/ 795670 w 795670"/>
              <a:gd name="connsiteY6" fmla="*/ 105238 h 318255"/>
              <a:gd name="connsiteX0" fmla="*/ 785693 w 795218"/>
              <a:gd name="connsiteY0" fmla="*/ 83807 h 313376"/>
              <a:gd name="connsiteX1" fmla="*/ 500976 w 795218"/>
              <a:gd name="connsiteY1" fmla="*/ 1898 h 313376"/>
              <a:gd name="connsiteX2" fmla="*/ 87269 w 795218"/>
              <a:gd name="connsiteY2" fmla="*/ 37301 h 313376"/>
              <a:gd name="connsiteX3" fmla="*/ 2262 w 795218"/>
              <a:gd name="connsiteY3" fmla="*/ 160007 h 313376"/>
              <a:gd name="connsiteX4" fmla="*/ 135297 w 795218"/>
              <a:gd name="connsiteY4" fmla="*/ 297804 h 313376"/>
              <a:gd name="connsiteX5" fmla="*/ 288012 w 795218"/>
              <a:gd name="connsiteY5" fmla="*/ 288594 h 313376"/>
              <a:gd name="connsiteX6" fmla="*/ 795218 w 795218"/>
              <a:gd name="connsiteY6" fmla="*/ 105238 h 31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5218" h="313376">
                <a:moveTo>
                  <a:pt x="785693" y="83807"/>
                </a:moveTo>
                <a:cubicBezTo>
                  <a:pt x="704334" y="55430"/>
                  <a:pt x="617380" y="9649"/>
                  <a:pt x="500976" y="1898"/>
                </a:cubicBezTo>
                <a:cubicBezTo>
                  <a:pt x="384572" y="-5853"/>
                  <a:pt x="170388" y="10950"/>
                  <a:pt x="87269" y="37301"/>
                </a:cubicBezTo>
                <a:cubicBezTo>
                  <a:pt x="4150" y="63652"/>
                  <a:pt x="-5743" y="116590"/>
                  <a:pt x="2262" y="160007"/>
                </a:cubicBezTo>
                <a:cubicBezTo>
                  <a:pt x="10267" y="203424"/>
                  <a:pt x="87672" y="276373"/>
                  <a:pt x="135297" y="297804"/>
                </a:cubicBezTo>
                <a:cubicBezTo>
                  <a:pt x="182922" y="319235"/>
                  <a:pt x="178025" y="320688"/>
                  <a:pt x="288012" y="288594"/>
                </a:cubicBezTo>
                <a:cubicBezTo>
                  <a:pt x="397999" y="256500"/>
                  <a:pt x="611862" y="171317"/>
                  <a:pt x="795218" y="105238"/>
                </a:cubicBezTo>
              </a:path>
            </a:pathLst>
          </a:custGeom>
          <a:noFill/>
          <a:ln w="1905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 rot="21098730">
            <a:off x="2865438" y="4173538"/>
            <a:ext cx="3154362" cy="825500"/>
          </a:xfrm>
          <a:prstGeom prst="roundRect">
            <a:avLst>
              <a:gd name="adj" fmla="val 24179"/>
            </a:avLst>
          </a:prstGeom>
          <a:solidFill>
            <a:srgbClr val="FFFFFF"/>
          </a:solidFill>
          <a:ln>
            <a:noFill/>
          </a:ln>
          <a:effectLst>
            <a:outerShdw blurRad="38100" dist="508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圆角矩形 59"/>
          <p:cNvSpPr/>
          <p:nvPr/>
        </p:nvSpPr>
        <p:spPr>
          <a:xfrm rot="21098730">
            <a:off x="2989263" y="4254501"/>
            <a:ext cx="2906712" cy="663575"/>
          </a:xfrm>
          <a:prstGeom prst="roundRect">
            <a:avLst>
              <a:gd name="adj" fmla="val 2417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FEFEFD"/>
                </a:solidFill>
                <a:cs typeface="+mn-ea"/>
                <a:sym typeface="+mn-lt"/>
              </a:rPr>
              <a:t>作业布置不科学</a:t>
            </a:r>
            <a:endParaRPr lang="zh-CN" altLang="en-US" sz="2000">
              <a:solidFill>
                <a:srgbClr val="FEFEFD"/>
              </a:solidFill>
              <a:cs typeface="+mn-ea"/>
              <a:sym typeface="+mn-lt"/>
            </a:endParaRPr>
          </a:p>
        </p:txBody>
      </p:sp>
      <p:sp>
        <p:nvSpPr>
          <p:cNvPr id="61" name="圆角矩形 60"/>
          <p:cNvSpPr/>
          <p:nvPr/>
        </p:nvSpPr>
        <p:spPr>
          <a:xfrm rot="20641342">
            <a:off x="2913063" y="3981451"/>
            <a:ext cx="1116012" cy="665163"/>
          </a:xfrm>
          <a:prstGeom prst="roundRect">
            <a:avLst>
              <a:gd name="adj" fmla="val 24179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25400" dist="12700" dir="60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/>
        </p:nvSpPr>
        <p:spPr>
          <a:xfrm rot="20641342">
            <a:off x="2967038" y="4044951"/>
            <a:ext cx="1008062" cy="538163"/>
          </a:xfrm>
          <a:prstGeom prst="roundRect">
            <a:avLst>
              <a:gd name="adj" fmla="val 18193"/>
            </a:avLst>
          </a:prstGeom>
          <a:solidFill>
            <a:srgbClr val="FE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cs typeface="+mn-ea"/>
                <a:sym typeface="+mn-lt"/>
              </a:rPr>
              <a:t>其三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47589" y="4323687"/>
            <a:ext cx="162000" cy="162000"/>
          </a:xfrm>
          <a:prstGeom prst="ellipse">
            <a:avLst/>
          </a:prstGeom>
          <a:solidFill>
            <a:srgbClr val="FFFFFF"/>
          </a:solidFill>
          <a:ln w="3175">
            <a:noFill/>
          </a:ln>
          <a:effectLst>
            <a:innerShdw blurRad="762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2182813" y="4271963"/>
            <a:ext cx="1016000" cy="400050"/>
          </a:xfrm>
          <a:custGeom>
            <a:avLst/>
            <a:gdLst>
              <a:gd name="connsiteX0" fmla="*/ 788369 w 788369"/>
              <a:gd name="connsiteY0" fmla="*/ 59760 h 293210"/>
              <a:gd name="connsiteX1" fmla="*/ 507382 w 788369"/>
              <a:gd name="connsiteY1" fmla="*/ 228 h 293210"/>
              <a:gd name="connsiteX2" fmla="*/ 78757 w 788369"/>
              <a:gd name="connsiteY2" fmla="*/ 43091 h 293210"/>
              <a:gd name="connsiteX3" fmla="*/ 4938 w 788369"/>
              <a:gd name="connsiteY3" fmla="*/ 135960 h 293210"/>
              <a:gd name="connsiteX4" fmla="*/ 145432 w 788369"/>
              <a:gd name="connsiteY4" fmla="*/ 281216 h 293210"/>
              <a:gd name="connsiteX5" fmla="*/ 290688 w 788369"/>
              <a:gd name="connsiteY5" fmla="*/ 264547 h 293210"/>
              <a:gd name="connsiteX6" fmla="*/ 759794 w 788369"/>
              <a:gd name="connsiteY6" fmla="*/ 102622 h 293210"/>
              <a:gd name="connsiteX0" fmla="*/ 788369 w 797894"/>
              <a:gd name="connsiteY0" fmla="*/ 59760 h 294208"/>
              <a:gd name="connsiteX1" fmla="*/ 507382 w 797894"/>
              <a:gd name="connsiteY1" fmla="*/ 228 h 294208"/>
              <a:gd name="connsiteX2" fmla="*/ 78757 w 797894"/>
              <a:gd name="connsiteY2" fmla="*/ 43091 h 294208"/>
              <a:gd name="connsiteX3" fmla="*/ 4938 w 797894"/>
              <a:gd name="connsiteY3" fmla="*/ 135960 h 294208"/>
              <a:gd name="connsiteX4" fmla="*/ 145432 w 797894"/>
              <a:gd name="connsiteY4" fmla="*/ 281216 h 294208"/>
              <a:gd name="connsiteX5" fmla="*/ 290688 w 797894"/>
              <a:gd name="connsiteY5" fmla="*/ 264547 h 294208"/>
              <a:gd name="connsiteX6" fmla="*/ 797894 w 797894"/>
              <a:gd name="connsiteY6" fmla="*/ 81191 h 294208"/>
              <a:gd name="connsiteX0" fmla="*/ 786197 w 795722"/>
              <a:gd name="connsiteY0" fmla="*/ 64810 h 299258"/>
              <a:gd name="connsiteX1" fmla="*/ 505210 w 795722"/>
              <a:gd name="connsiteY1" fmla="*/ 5278 h 299258"/>
              <a:gd name="connsiteX2" fmla="*/ 87773 w 795722"/>
              <a:gd name="connsiteY2" fmla="*/ 18304 h 299258"/>
              <a:gd name="connsiteX3" fmla="*/ 2766 w 795722"/>
              <a:gd name="connsiteY3" fmla="*/ 141010 h 299258"/>
              <a:gd name="connsiteX4" fmla="*/ 143260 w 795722"/>
              <a:gd name="connsiteY4" fmla="*/ 286266 h 299258"/>
              <a:gd name="connsiteX5" fmla="*/ 288516 w 795722"/>
              <a:gd name="connsiteY5" fmla="*/ 269597 h 299258"/>
              <a:gd name="connsiteX6" fmla="*/ 795722 w 795722"/>
              <a:gd name="connsiteY6" fmla="*/ 86241 h 299258"/>
              <a:gd name="connsiteX0" fmla="*/ 786145 w 795670"/>
              <a:gd name="connsiteY0" fmla="*/ 83807 h 318255"/>
              <a:gd name="connsiteX1" fmla="*/ 501428 w 795670"/>
              <a:gd name="connsiteY1" fmla="*/ 1898 h 318255"/>
              <a:gd name="connsiteX2" fmla="*/ 87721 w 795670"/>
              <a:gd name="connsiteY2" fmla="*/ 37301 h 318255"/>
              <a:gd name="connsiteX3" fmla="*/ 2714 w 795670"/>
              <a:gd name="connsiteY3" fmla="*/ 160007 h 318255"/>
              <a:gd name="connsiteX4" fmla="*/ 143208 w 795670"/>
              <a:gd name="connsiteY4" fmla="*/ 305263 h 318255"/>
              <a:gd name="connsiteX5" fmla="*/ 288464 w 795670"/>
              <a:gd name="connsiteY5" fmla="*/ 288594 h 318255"/>
              <a:gd name="connsiteX6" fmla="*/ 795670 w 795670"/>
              <a:gd name="connsiteY6" fmla="*/ 105238 h 318255"/>
              <a:gd name="connsiteX0" fmla="*/ 785693 w 795218"/>
              <a:gd name="connsiteY0" fmla="*/ 83807 h 313376"/>
              <a:gd name="connsiteX1" fmla="*/ 500976 w 795218"/>
              <a:gd name="connsiteY1" fmla="*/ 1898 h 313376"/>
              <a:gd name="connsiteX2" fmla="*/ 87269 w 795218"/>
              <a:gd name="connsiteY2" fmla="*/ 37301 h 313376"/>
              <a:gd name="connsiteX3" fmla="*/ 2262 w 795218"/>
              <a:gd name="connsiteY3" fmla="*/ 160007 h 313376"/>
              <a:gd name="connsiteX4" fmla="*/ 135297 w 795218"/>
              <a:gd name="connsiteY4" fmla="*/ 297804 h 313376"/>
              <a:gd name="connsiteX5" fmla="*/ 288012 w 795218"/>
              <a:gd name="connsiteY5" fmla="*/ 288594 h 313376"/>
              <a:gd name="connsiteX6" fmla="*/ 795218 w 795218"/>
              <a:gd name="connsiteY6" fmla="*/ 105238 h 31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5218" h="313376">
                <a:moveTo>
                  <a:pt x="785693" y="83807"/>
                </a:moveTo>
                <a:cubicBezTo>
                  <a:pt x="704334" y="55430"/>
                  <a:pt x="617380" y="9649"/>
                  <a:pt x="500976" y="1898"/>
                </a:cubicBezTo>
                <a:cubicBezTo>
                  <a:pt x="384572" y="-5853"/>
                  <a:pt x="170388" y="10950"/>
                  <a:pt x="87269" y="37301"/>
                </a:cubicBezTo>
                <a:cubicBezTo>
                  <a:pt x="4150" y="63652"/>
                  <a:pt x="-5743" y="116590"/>
                  <a:pt x="2262" y="160007"/>
                </a:cubicBezTo>
                <a:cubicBezTo>
                  <a:pt x="10267" y="203424"/>
                  <a:pt x="87672" y="276373"/>
                  <a:pt x="135297" y="297804"/>
                </a:cubicBezTo>
                <a:cubicBezTo>
                  <a:pt x="182922" y="319235"/>
                  <a:pt x="178025" y="320688"/>
                  <a:pt x="288012" y="288594"/>
                </a:cubicBezTo>
                <a:cubicBezTo>
                  <a:pt x="397999" y="256500"/>
                  <a:pt x="611862" y="171317"/>
                  <a:pt x="795218" y="105238"/>
                </a:cubicBezTo>
              </a:path>
            </a:pathLst>
          </a:custGeom>
          <a:noFill/>
          <a:ln w="1905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 rot="21098730">
            <a:off x="6418263" y="5133975"/>
            <a:ext cx="3154362" cy="825500"/>
          </a:xfrm>
          <a:prstGeom prst="roundRect">
            <a:avLst>
              <a:gd name="adj" fmla="val 24179"/>
            </a:avLst>
          </a:prstGeom>
          <a:solidFill>
            <a:srgbClr val="FFFFFF"/>
          </a:solidFill>
          <a:ln>
            <a:noFill/>
          </a:ln>
          <a:effectLst>
            <a:outerShdw blurRad="38100" dist="508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圆角矩形 65"/>
          <p:cNvSpPr/>
          <p:nvPr/>
        </p:nvSpPr>
        <p:spPr>
          <a:xfrm rot="21098730">
            <a:off x="6542088" y="5214939"/>
            <a:ext cx="2906712" cy="663575"/>
          </a:xfrm>
          <a:prstGeom prst="roundRect">
            <a:avLst>
              <a:gd name="adj" fmla="val 2417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anchor="ctr"/>
          <a:lstStyle/>
          <a:p>
            <a:pPr algn="ctr">
              <a:defRPr/>
            </a:pPr>
            <a:r>
              <a:rPr lang="zh-CN" altLang="en-US" smtClean="0">
                <a:solidFill>
                  <a:srgbClr val="FEFEFD"/>
                </a:solidFill>
                <a:cs typeface="+mn-ea"/>
                <a:sym typeface="+mn-lt"/>
              </a:rPr>
              <a:t>家长额外增加学生课业负担</a:t>
            </a:r>
            <a:endParaRPr lang="zh-CN" altLang="en-US">
              <a:solidFill>
                <a:srgbClr val="FEFEFD"/>
              </a:solidFill>
              <a:cs typeface="+mn-ea"/>
              <a:sym typeface="+mn-lt"/>
            </a:endParaRPr>
          </a:p>
        </p:txBody>
      </p:sp>
      <p:sp>
        <p:nvSpPr>
          <p:cNvPr id="67" name="圆角矩形 66"/>
          <p:cNvSpPr/>
          <p:nvPr/>
        </p:nvSpPr>
        <p:spPr>
          <a:xfrm rot="20641342">
            <a:off x="6465888" y="4941888"/>
            <a:ext cx="1116012" cy="665162"/>
          </a:xfrm>
          <a:prstGeom prst="roundRect">
            <a:avLst>
              <a:gd name="adj" fmla="val 24179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" dist="12700" dir="60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圆角矩形 67"/>
          <p:cNvSpPr/>
          <p:nvPr/>
        </p:nvSpPr>
        <p:spPr>
          <a:xfrm rot="20641342">
            <a:off x="6519863" y="5005388"/>
            <a:ext cx="1008062" cy="538162"/>
          </a:xfrm>
          <a:prstGeom prst="roundRect">
            <a:avLst>
              <a:gd name="adj" fmla="val 18193"/>
            </a:avLst>
          </a:prstGeom>
          <a:solidFill>
            <a:srgbClr val="FE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anchor="ctr"/>
          <a:lstStyle/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cs typeface="+mn-ea"/>
                <a:sym typeface="+mn-lt"/>
              </a:rPr>
              <a:t>另外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600466" y="5284152"/>
            <a:ext cx="162000" cy="162000"/>
          </a:xfrm>
          <a:prstGeom prst="ellipse">
            <a:avLst/>
          </a:prstGeom>
          <a:solidFill>
            <a:srgbClr val="FFFFFF"/>
          </a:solidFill>
          <a:ln w="3175">
            <a:noFill/>
          </a:ln>
          <a:effectLst>
            <a:innerShdw blurRad="762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5735638" y="5232400"/>
            <a:ext cx="1016000" cy="400050"/>
          </a:xfrm>
          <a:custGeom>
            <a:avLst/>
            <a:gdLst>
              <a:gd name="connsiteX0" fmla="*/ 788369 w 788369"/>
              <a:gd name="connsiteY0" fmla="*/ 59760 h 293210"/>
              <a:gd name="connsiteX1" fmla="*/ 507382 w 788369"/>
              <a:gd name="connsiteY1" fmla="*/ 228 h 293210"/>
              <a:gd name="connsiteX2" fmla="*/ 78757 w 788369"/>
              <a:gd name="connsiteY2" fmla="*/ 43091 h 293210"/>
              <a:gd name="connsiteX3" fmla="*/ 4938 w 788369"/>
              <a:gd name="connsiteY3" fmla="*/ 135960 h 293210"/>
              <a:gd name="connsiteX4" fmla="*/ 145432 w 788369"/>
              <a:gd name="connsiteY4" fmla="*/ 281216 h 293210"/>
              <a:gd name="connsiteX5" fmla="*/ 290688 w 788369"/>
              <a:gd name="connsiteY5" fmla="*/ 264547 h 293210"/>
              <a:gd name="connsiteX6" fmla="*/ 759794 w 788369"/>
              <a:gd name="connsiteY6" fmla="*/ 102622 h 293210"/>
              <a:gd name="connsiteX0" fmla="*/ 788369 w 797894"/>
              <a:gd name="connsiteY0" fmla="*/ 59760 h 294208"/>
              <a:gd name="connsiteX1" fmla="*/ 507382 w 797894"/>
              <a:gd name="connsiteY1" fmla="*/ 228 h 294208"/>
              <a:gd name="connsiteX2" fmla="*/ 78757 w 797894"/>
              <a:gd name="connsiteY2" fmla="*/ 43091 h 294208"/>
              <a:gd name="connsiteX3" fmla="*/ 4938 w 797894"/>
              <a:gd name="connsiteY3" fmla="*/ 135960 h 294208"/>
              <a:gd name="connsiteX4" fmla="*/ 145432 w 797894"/>
              <a:gd name="connsiteY4" fmla="*/ 281216 h 294208"/>
              <a:gd name="connsiteX5" fmla="*/ 290688 w 797894"/>
              <a:gd name="connsiteY5" fmla="*/ 264547 h 294208"/>
              <a:gd name="connsiteX6" fmla="*/ 797894 w 797894"/>
              <a:gd name="connsiteY6" fmla="*/ 81191 h 294208"/>
              <a:gd name="connsiteX0" fmla="*/ 786197 w 795722"/>
              <a:gd name="connsiteY0" fmla="*/ 64810 h 299258"/>
              <a:gd name="connsiteX1" fmla="*/ 505210 w 795722"/>
              <a:gd name="connsiteY1" fmla="*/ 5278 h 299258"/>
              <a:gd name="connsiteX2" fmla="*/ 87773 w 795722"/>
              <a:gd name="connsiteY2" fmla="*/ 18304 h 299258"/>
              <a:gd name="connsiteX3" fmla="*/ 2766 w 795722"/>
              <a:gd name="connsiteY3" fmla="*/ 141010 h 299258"/>
              <a:gd name="connsiteX4" fmla="*/ 143260 w 795722"/>
              <a:gd name="connsiteY4" fmla="*/ 286266 h 299258"/>
              <a:gd name="connsiteX5" fmla="*/ 288516 w 795722"/>
              <a:gd name="connsiteY5" fmla="*/ 269597 h 299258"/>
              <a:gd name="connsiteX6" fmla="*/ 795722 w 795722"/>
              <a:gd name="connsiteY6" fmla="*/ 86241 h 299258"/>
              <a:gd name="connsiteX0" fmla="*/ 786145 w 795670"/>
              <a:gd name="connsiteY0" fmla="*/ 83807 h 318255"/>
              <a:gd name="connsiteX1" fmla="*/ 501428 w 795670"/>
              <a:gd name="connsiteY1" fmla="*/ 1898 h 318255"/>
              <a:gd name="connsiteX2" fmla="*/ 87721 w 795670"/>
              <a:gd name="connsiteY2" fmla="*/ 37301 h 318255"/>
              <a:gd name="connsiteX3" fmla="*/ 2714 w 795670"/>
              <a:gd name="connsiteY3" fmla="*/ 160007 h 318255"/>
              <a:gd name="connsiteX4" fmla="*/ 143208 w 795670"/>
              <a:gd name="connsiteY4" fmla="*/ 305263 h 318255"/>
              <a:gd name="connsiteX5" fmla="*/ 288464 w 795670"/>
              <a:gd name="connsiteY5" fmla="*/ 288594 h 318255"/>
              <a:gd name="connsiteX6" fmla="*/ 795670 w 795670"/>
              <a:gd name="connsiteY6" fmla="*/ 105238 h 318255"/>
              <a:gd name="connsiteX0" fmla="*/ 785693 w 795218"/>
              <a:gd name="connsiteY0" fmla="*/ 83807 h 313376"/>
              <a:gd name="connsiteX1" fmla="*/ 500976 w 795218"/>
              <a:gd name="connsiteY1" fmla="*/ 1898 h 313376"/>
              <a:gd name="connsiteX2" fmla="*/ 87269 w 795218"/>
              <a:gd name="connsiteY2" fmla="*/ 37301 h 313376"/>
              <a:gd name="connsiteX3" fmla="*/ 2262 w 795218"/>
              <a:gd name="connsiteY3" fmla="*/ 160007 h 313376"/>
              <a:gd name="connsiteX4" fmla="*/ 135297 w 795218"/>
              <a:gd name="connsiteY4" fmla="*/ 297804 h 313376"/>
              <a:gd name="connsiteX5" fmla="*/ 288012 w 795218"/>
              <a:gd name="connsiteY5" fmla="*/ 288594 h 313376"/>
              <a:gd name="connsiteX6" fmla="*/ 795218 w 795218"/>
              <a:gd name="connsiteY6" fmla="*/ 105238 h 31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5218" h="313376">
                <a:moveTo>
                  <a:pt x="785693" y="83807"/>
                </a:moveTo>
                <a:cubicBezTo>
                  <a:pt x="704334" y="55430"/>
                  <a:pt x="617380" y="9649"/>
                  <a:pt x="500976" y="1898"/>
                </a:cubicBezTo>
                <a:cubicBezTo>
                  <a:pt x="384572" y="-5853"/>
                  <a:pt x="170388" y="10950"/>
                  <a:pt x="87269" y="37301"/>
                </a:cubicBezTo>
                <a:cubicBezTo>
                  <a:pt x="4150" y="63652"/>
                  <a:pt x="-5743" y="116590"/>
                  <a:pt x="2262" y="160007"/>
                </a:cubicBezTo>
                <a:cubicBezTo>
                  <a:pt x="10267" y="203424"/>
                  <a:pt x="87672" y="276373"/>
                  <a:pt x="135297" y="297804"/>
                </a:cubicBezTo>
                <a:cubicBezTo>
                  <a:pt x="182922" y="319235"/>
                  <a:pt x="178025" y="320688"/>
                  <a:pt x="288012" y="288594"/>
                </a:cubicBezTo>
                <a:cubicBezTo>
                  <a:pt x="397999" y="256500"/>
                  <a:pt x="611862" y="171317"/>
                  <a:pt x="795218" y="105238"/>
                </a:cubicBezTo>
              </a:path>
            </a:pathLst>
          </a:custGeom>
          <a:noFill/>
          <a:ln w="1905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98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420" y="404664"/>
            <a:ext cx="1836204" cy="72008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9426" y="5338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问题的提出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9656" y="476672"/>
            <a:ext cx="1836204" cy="648072"/>
            <a:chOff x="2999656" y="476672"/>
            <a:chExt cx="1836204" cy="648072"/>
          </a:xfrm>
        </p:grpSpPr>
        <p:sp>
          <p:nvSpPr>
            <p:cNvPr id="30" name="矩形 29"/>
            <p:cNvSpPr/>
            <p:nvPr/>
          </p:nvSpPr>
          <p:spPr>
            <a:xfrm>
              <a:off x="2999656" y="980728"/>
              <a:ext cx="1836204" cy="1440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25670" y="4766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政策背景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087888" y="980728"/>
            <a:ext cx="1836204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13902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现实分析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04112" y="980728"/>
            <a:ext cx="1836204" cy="14401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30126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solidFill>
                  <a:srgbClr val="21A3D0"/>
                </a:solidFill>
                <a:cs typeface="+mn-ea"/>
                <a:sym typeface="+mn-lt"/>
              </a:rPr>
              <a:t>理论依据</a:t>
            </a:r>
            <a:endParaRPr lang="zh-CN" altLang="en-US" sz="2400" dirty="0">
              <a:solidFill>
                <a:srgbClr val="21A3D0"/>
              </a:solidFill>
              <a:cs typeface="+mn-ea"/>
              <a:sym typeface="+mn-lt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2999081" y="1854200"/>
            <a:ext cx="4003675" cy="1041400"/>
          </a:xfrm>
          <a:custGeom>
            <a:avLst/>
            <a:gdLst>
              <a:gd name="connsiteX0" fmla="*/ 520200 w 4004734"/>
              <a:gd name="connsiteY0" fmla="*/ 0 h 1041400"/>
              <a:gd name="connsiteX1" fmla="*/ 1426634 w 4004734"/>
              <a:gd name="connsiteY1" fmla="*/ 0 h 1041400"/>
              <a:gd name="connsiteX2" fmla="*/ 1647267 w 4004734"/>
              <a:gd name="connsiteY2" fmla="*/ 0 h 1041400"/>
              <a:gd name="connsiteX3" fmla="*/ 3484034 w 4004734"/>
              <a:gd name="connsiteY3" fmla="*/ 0 h 1041400"/>
              <a:gd name="connsiteX4" fmla="*/ 4004734 w 4004734"/>
              <a:gd name="connsiteY4" fmla="*/ 520700 h 1041400"/>
              <a:gd name="connsiteX5" fmla="*/ 4004734 w 4004734"/>
              <a:gd name="connsiteY5" fmla="*/ 1041400 h 1041400"/>
              <a:gd name="connsiteX6" fmla="*/ 905934 w 4004734"/>
              <a:gd name="connsiteY6" fmla="*/ 1041400 h 1041400"/>
              <a:gd name="connsiteX7" fmla="*/ 905934 w 4004734"/>
              <a:gd name="connsiteY7" fmla="*/ 1040400 h 1041400"/>
              <a:gd name="connsiteX8" fmla="*/ 520200 w 4004734"/>
              <a:gd name="connsiteY8" fmla="*/ 1040400 h 1041400"/>
              <a:gd name="connsiteX9" fmla="*/ 0 w 4004734"/>
              <a:gd name="connsiteY9" fmla="*/ 520200 h 1041400"/>
              <a:gd name="connsiteX10" fmla="*/ 520200 w 4004734"/>
              <a:gd name="connsiteY10" fmla="*/ 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4734" h="1041400">
                <a:moveTo>
                  <a:pt x="520200" y="0"/>
                </a:moveTo>
                <a:lnTo>
                  <a:pt x="1426634" y="0"/>
                </a:lnTo>
                <a:lnTo>
                  <a:pt x="1647267" y="0"/>
                </a:lnTo>
                <a:lnTo>
                  <a:pt x="3484034" y="0"/>
                </a:lnTo>
                <a:cubicBezTo>
                  <a:pt x="3771609" y="0"/>
                  <a:pt x="4004734" y="233125"/>
                  <a:pt x="4004734" y="520700"/>
                </a:cubicBezTo>
                <a:lnTo>
                  <a:pt x="4004734" y="1041400"/>
                </a:lnTo>
                <a:lnTo>
                  <a:pt x="905934" y="1041400"/>
                </a:lnTo>
                <a:lnTo>
                  <a:pt x="905934" y="1040400"/>
                </a:lnTo>
                <a:lnTo>
                  <a:pt x="520200" y="1040400"/>
                </a:lnTo>
                <a:cubicBezTo>
                  <a:pt x="232901" y="1040400"/>
                  <a:pt x="0" y="807499"/>
                  <a:pt x="0" y="520200"/>
                </a:cubicBezTo>
                <a:cubicBezTo>
                  <a:pt x="0" y="232901"/>
                  <a:pt x="232901" y="0"/>
                  <a:pt x="520200" y="0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有效教学理论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任意多边形 72"/>
          <p:cNvSpPr/>
          <p:nvPr/>
        </p:nvSpPr>
        <p:spPr>
          <a:xfrm flipH="1">
            <a:off x="2999081" y="3430588"/>
            <a:ext cx="4003675" cy="1041400"/>
          </a:xfrm>
          <a:custGeom>
            <a:avLst/>
            <a:gdLst>
              <a:gd name="connsiteX0" fmla="*/ 3484034 w 4004734"/>
              <a:gd name="connsiteY0" fmla="*/ 0 h 1041400"/>
              <a:gd name="connsiteX1" fmla="*/ 3098800 w 4004734"/>
              <a:gd name="connsiteY1" fmla="*/ 0 h 1041400"/>
              <a:gd name="connsiteX2" fmla="*/ 1813078 w 4004734"/>
              <a:gd name="connsiteY2" fmla="*/ 0 h 1041400"/>
              <a:gd name="connsiteX3" fmla="*/ 0 w 4004734"/>
              <a:gd name="connsiteY3" fmla="*/ 0 h 1041400"/>
              <a:gd name="connsiteX4" fmla="*/ 0 w 4004734"/>
              <a:gd name="connsiteY4" fmla="*/ 520700 h 1041400"/>
              <a:gd name="connsiteX5" fmla="*/ 520700 w 4004734"/>
              <a:gd name="connsiteY5" fmla="*/ 1041400 h 1041400"/>
              <a:gd name="connsiteX6" fmla="*/ 1813078 w 4004734"/>
              <a:gd name="connsiteY6" fmla="*/ 1041400 h 1041400"/>
              <a:gd name="connsiteX7" fmla="*/ 2357467 w 4004734"/>
              <a:gd name="connsiteY7" fmla="*/ 1041400 h 1041400"/>
              <a:gd name="connsiteX8" fmla="*/ 2578100 w 4004734"/>
              <a:gd name="connsiteY8" fmla="*/ 1041400 h 1041400"/>
              <a:gd name="connsiteX9" fmla="*/ 3122124 w 4004734"/>
              <a:gd name="connsiteY9" fmla="*/ 1041400 h 1041400"/>
              <a:gd name="connsiteX10" fmla="*/ 4004734 w 4004734"/>
              <a:gd name="connsiteY10" fmla="*/ 1041400 h 1041400"/>
              <a:gd name="connsiteX11" fmla="*/ 4004734 w 4004734"/>
              <a:gd name="connsiteY11" fmla="*/ 520700 h 1041400"/>
              <a:gd name="connsiteX12" fmla="*/ 3484034 w 4004734"/>
              <a:gd name="connsiteY12" fmla="*/ 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4734" h="1041400">
                <a:moveTo>
                  <a:pt x="3484034" y="0"/>
                </a:moveTo>
                <a:lnTo>
                  <a:pt x="3098800" y="0"/>
                </a:lnTo>
                <a:lnTo>
                  <a:pt x="1813078" y="0"/>
                </a:lnTo>
                <a:lnTo>
                  <a:pt x="0" y="0"/>
                </a:lnTo>
                <a:lnTo>
                  <a:pt x="0" y="520700"/>
                </a:lnTo>
                <a:cubicBezTo>
                  <a:pt x="0" y="808275"/>
                  <a:pt x="233125" y="1041400"/>
                  <a:pt x="520700" y="1041400"/>
                </a:cubicBezTo>
                <a:lnTo>
                  <a:pt x="1813078" y="1041400"/>
                </a:lnTo>
                <a:lnTo>
                  <a:pt x="2357467" y="1041400"/>
                </a:lnTo>
                <a:lnTo>
                  <a:pt x="2578100" y="1041400"/>
                </a:lnTo>
                <a:lnTo>
                  <a:pt x="3122124" y="1041400"/>
                </a:lnTo>
                <a:lnTo>
                  <a:pt x="4004734" y="1041400"/>
                </a:lnTo>
                <a:lnTo>
                  <a:pt x="4004734" y="520700"/>
                </a:lnTo>
                <a:cubicBezTo>
                  <a:pt x="4004734" y="233125"/>
                  <a:pt x="3771609" y="0"/>
                  <a:pt x="3484034" y="0"/>
                </a:cubicBezTo>
                <a:close/>
              </a:path>
            </a:pathLst>
          </a:custGeom>
          <a:gradFill flip="none" rotWithShape="1">
            <a:gsLst>
              <a:gs pos="90000">
                <a:schemeClr val="accent1"/>
              </a:gs>
              <a:gs pos="10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苏霍姆林斯基减负理论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2999081" y="4999038"/>
            <a:ext cx="4003675" cy="1041400"/>
          </a:xfrm>
          <a:custGeom>
            <a:avLst/>
            <a:gdLst>
              <a:gd name="connsiteX0" fmla="*/ 0 w 4004734"/>
              <a:gd name="connsiteY0" fmla="*/ 0 h 1041400"/>
              <a:gd name="connsiteX1" fmla="*/ 3098800 w 4004734"/>
              <a:gd name="connsiteY1" fmla="*/ 0 h 1041400"/>
              <a:gd name="connsiteX2" fmla="*/ 3098800 w 4004734"/>
              <a:gd name="connsiteY2" fmla="*/ 1000 h 1041400"/>
              <a:gd name="connsiteX3" fmla="*/ 3484534 w 4004734"/>
              <a:gd name="connsiteY3" fmla="*/ 1000 h 1041400"/>
              <a:gd name="connsiteX4" fmla="*/ 4004734 w 4004734"/>
              <a:gd name="connsiteY4" fmla="*/ 521200 h 1041400"/>
              <a:gd name="connsiteX5" fmla="*/ 3484534 w 4004734"/>
              <a:gd name="connsiteY5" fmla="*/ 1041400 h 1041400"/>
              <a:gd name="connsiteX6" fmla="*/ 2578100 w 4004734"/>
              <a:gd name="connsiteY6" fmla="*/ 1041400 h 1041400"/>
              <a:gd name="connsiteX7" fmla="*/ 2357467 w 4004734"/>
              <a:gd name="connsiteY7" fmla="*/ 1041400 h 1041400"/>
              <a:gd name="connsiteX8" fmla="*/ 520700 w 4004734"/>
              <a:gd name="connsiteY8" fmla="*/ 1041400 h 1041400"/>
              <a:gd name="connsiteX9" fmla="*/ 0 w 4004734"/>
              <a:gd name="connsiteY9" fmla="*/ 52070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4734" h="1041400">
                <a:moveTo>
                  <a:pt x="0" y="0"/>
                </a:moveTo>
                <a:lnTo>
                  <a:pt x="3098800" y="0"/>
                </a:lnTo>
                <a:lnTo>
                  <a:pt x="3098800" y="1000"/>
                </a:lnTo>
                <a:lnTo>
                  <a:pt x="3484534" y="1000"/>
                </a:lnTo>
                <a:cubicBezTo>
                  <a:pt x="3771833" y="1000"/>
                  <a:pt x="4004734" y="233901"/>
                  <a:pt x="4004734" y="521200"/>
                </a:cubicBezTo>
                <a:cubicBezTo>
                  <a:pt x="4004734" y="808499"/>
                  <a:pt x="3771833" y="1041400"/>
                  <a:pt x="3484534" y="1041400"/>
                </a:cubicBezTo>
                <a:lnTo>
                  <a:pt x="2578100" y="1041400"/>
                </a:lnTo>
                <a:lnTo>
                  <a:pt x="2357467" y="1041400"/>
                </a:lnTo>
                <a:lnTo>
                  <a:pt x="520700" y="1041400"/>
                </a:lnTo>
                <a:cubicBezTo>
                  <a:pt x="233125" y="1041400"/>
                  <a:pt x="0" y="808275"/>
                  <a:pt x="0" y="520700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smtClean="0">
                <a:solidFill>
                  <a:srgbClr val="FFFFFF"/>
                </a:solidFill>
                <a:cs typeface="+mn-ea"/>
                <a:sym typeface="+mn-lt"/>
              </a:rPr>
              <a:t>人的全面发展理论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任意多边形 74"/>
          <p:cNvSpPr/>
          <p:nvPr/>
        </p:nvSpPr>
        <p:spPr>
          <a:xfrm rot="2700000">
            <a:off x="6215355" y="2455863"/>
            <a:ext cx="1433512" cy="1497012"/>
          </a:xfrm>
          <a:custGeom>
            <a:avLst/>
            <a:gdLst>
              <a:gd name="connsiteX0" fmla="*/ 0 w 1433027"/>
              <a:gd name="connsiteY0" fmla="*/ 0 h 1496621"/>
              <a:gd name="connsiteX1" fmla="*/ 1091464 w 1433027"/>
              <a:gd name="connsiteY1" fmla="*/ 0 h 1496621"/>
              <a:gd name="connsiteX2" fmla="*/ 1433027 w 1433027"/>
              <a:gd name="connsiteY2" fmla="*/ 341563 h 1496621"/>
              <a:gd name="connsiteX3" fmla="*/ 1433027 w 1433027"/>
              <a:gd name="connsiteY3" fmla="*/ 1496621 h 1496621"/>
              <a:gd name="connsiteX4" fmla="*/ 1406978 w 1433027"/>
              <a:gd name="connsiteY4" fmla="*/ 1408722 h 1496621"/>
              <a:gd name="connsiteX5" fmla="*/ 1292595 w 1433027"/>
              <a:gd name="connsiteY5" fmla="*/ 1236472 h 1496621"/>
              <a:gd name="connsiteX6" fmla="*/ 924405 w 1433027"/>
              <a:gd name="connsiteY6" fmla="*/ 868281 h 1496621"/>
              <a:gd name="connsiteX7" fmla="*/ 922719 w 1433027"/>
              <a:gd name="connsiteY7" fmla="*/ 869967 h 1496621"/>
              <a:gd name="connsiteX8" fmla="*/ 535072 w 1433027"/>
              <a:gd name="connsiteY8" fmla="*/ 482320 h 1496621"/>
              <a:gd name="connsiteX9" fmla="*/ 536758 w 1433027"/>
              <a:gd name="connsiteY9" fmla="*/ 480634 h 1496621"/>
              <a:gd name="connsiteX10" fmla="*/ 168567 w 1433027"/>
              <a:gd name="connsiteY10" fmla="*/ 112444 h 1496621"/>
              <a:gd name="connsiteX11" fmla="*/ 86883 w 1433027"/>
              <a:gd name="connsiteY11" fmla="*/ 45721 h 149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close/>
              </a:path>
            </a:pathLst>
          </a:custGeom>
          <a:gradFill flip="none" rotWithShape="1">
            <a:gsLst>
              <a:gs pos="61900">
                <a:sysClr val="window" lastClr="FFFFFF">
                  <a:lumMod val="85000"/>
                </a:sysClr>
              </a:gs>
              <a:gs pos="41000">
                <a:sysClr val="window" lastClr="FFFFFF">
                  <a:lumMod val="95000"/>
                </a:sysClr>
              </a:gs>
              <a:gs pos="0">
                <a:sysClr val="window" lastClr="FFFFFF">
                  <a:lumMod val="7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6" name="任意多边形 75"/>
          <p:cNvSpPr/>
          <p:nvPr/>
        </p:nvSpPr>
        <p:spPr>
          <a:xfrm rot="18900000" flipH="1">
            <a:off x="2351380" y="4030663"/>
            <a:ext cx="1433512" cy="1497012"/>
          </a:xfrm>
          <a:custGeom>
            <a:avLst/>
            <a:gdLst>
              <a:gd name="connsiteX0" fmla="*/ 0 w 1433027"/>
              <a:gd name="connsiteY0" fmla="*/ 0 h 1496621"/>
              <a:gd name="connsiteX1" fmla="*/ 1091464 w 1433027"/>
              <a:gd name="connsiteY1" fmla="*/ 0 h 1496621"/>
              <a:gd name="connsiteX2" fmla="*/ 1433027 w 1433027"/>
              <a:gd name="connsiteY2" fmla="*/ 341563 h 1496621"/>
              <a:gd name="connsiteX3" fmla="*/ 1433027 w 1433027"/>
              <a:gd name="connsiteY3" fmla="*/ 1496621 h 1496621"/>
              <a:gd name="connsiteX4" fmla="*/ 1406978 w 1433027"/>
              <a:gd name="connsiteY4" fmla="*/ 1408722 h 1496621"/>
              <a:gd name="connsiteX5" fmla="*/ 1292595 w 1433027"/>
              <a:gd name="connsiteY5" fmla="*/ 1236472 h 1496621"/>
              <a:gd name="connsiteX6" fmla="*/ 924405 w 1433027"/>
              <a:gd name="connsiteY6" fmla="*/ 868281 h 1496621"/>
              <a:gd name="connsiteX7" fmla="*/ 922719 w 1433027"/>
              <a:gd name="connsiteY7" fmla="*/ 869967 h 1496621"/>
              <a:gd name="connsiteX8" fmla="*/ 535072 w 1433027"/>
              <a:gd name="connsiteY8" fmla="*/ 482320 h 1496621"/>
              <a:gd name="connsiteX9" fmla="*/ 536758 w 1433027"/>
              <a:gd name="connsiteY9" fmla="*/ 480634 h 1496621"/>
              <a:gd name="connsiteX10" fmla="*/ 168567 w 1433027"/>
              <a:gd name="connsiteY10" fmla="*/ 112444 h 1496621"/>
              <a:gd name="connsiteX11" fmla="*/ 86883 w 1433027"/>
              <a:gd name="connsiteY11" fmla="*/ 45721 h 149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close/>
              </a:path>
            </a:pathLst>
          </a:custGeom>
          <a:gradFill flip="none" rotWithShape="1">
            <a:gsLst>
              <a:gs pos="61900">
                <a:sysClr val="window" lastClr="FFFFFF">
                  <a:lumMod val="85000"/>
                </a:sysClr>
              </a:gs>
              <a:gs pos="41000">
                <a:sysClr val="window" lastClr="FFFFFF">
                  <a:lumMod val="95000"/>
                </a:sysClr>
              </a:gs>
              <a:gs pos="0">
                <a:sysClr val="window" lastClr="FFFFFF">
                  <a:lumMod val="7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图文框 77"/>
          <p:cNvSpPr/>
          <p:nvPr/>
        </p:nvSpPr>
        <p:spPr>
          <a:xfrm rot="19177476">
            <a:off x="10379829" y="3152435"/>
            <a:ext cx="5780875" cy="5347153"/>
          </a:xfrm>
          <a:prstGeom prst="frame">
            <a:avLst>
              <a:gd name="adj1" fmla="val 5859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60277" flipH="1">
            <a:off x="10752806" y="4322402"/>
            <a:ext cx="208342" cy="865707"/>
          </a:xfrm>
          <a:prstGeom prst="rect">
            <a:avLst/>
          </a:prstGeom>
        </p:spPr>
      </p:pic>
      <p:sp>
        <p:nvSpPr>
          <p:cNvPr id="81" name="图文框 80"/>
          <p:cNvSpPr/>
          <p:nvPr/>
        </p:nvSpPr>
        <p:spPr>
          <a:xfrm rot="19177476">
            <a:off x="11315933" y="3224444"/>
            <a:ext cx="5780875" cy="5347153"/>
          </a:xfrm>
          <a:prstGeom prst="frame">
            <a:avLst>
              <a:gd name="adj1" fmla="val 5859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60277" flipH="1">
            <a:off x="11719339" y="4466420"/>
            <a:ext cx="208342" cy="86570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78286" flipH="1">
            <a:off x="9882513" y="6239337"/>
            <a:ext cx="739314" cy="17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9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568433"/>
            <a:ext cx="1271464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472" y="568433"/>
            <a:ext cx="72008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0796" y="772083"/>
            <a:ext cx="78700" cy="30040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420" y="611977"/>
            <a:ext cx="3111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mtClean="0">
                <a:cs typeface="+mn-ea"/>
                <a:sym typeface="+mn-lt"/>
              </a:rPr>
              <a:t>课题研究目标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2063552" y="5877272"/>
            <a:ext cx="8280920" cy="1417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 39"/>
          <p:cNvSpPr/>
          <p:nvPr/>
        </p:nvSpPr>
        <p:spPr>
          <a:xfrm>
            <a:off x="6672064" y="1124744"/>
            <a:ext cx="3800475" cy="2416175"/>
          </a:xfrm>
          <a:custGeom>
            <a:avLst/>
            <a:gdLst/>
            <a:ahLst/>
            <a:cxnLst/>
            <a:rect l="l" t="t" r="r" b="b"/>
            <a:pathLst>
              <a:path w="3800254" h="2416645">
                <a:moveTo>
                  <a:pt x="1473241" y="551"/>
                </a:moveTo>
                <a:cubicBezTo>
                  <a:pt x="1676198" y="6411"/>
                  <a:pt x="2202270" y="130970"/>
                  <a:pt x="2405226" y="695143"/>
                </a:cubicBezTo>
                <a:cubicBezTo>
                  <a:pt x="2575210" y="577912"/>
                  <a:pt x="2762046" y="527601"/>
                  <a:pt x="2967933" y="633597"/>
                </a:cubicBezTo>
                <a:cubicBezTo>
                  <a:pt x="3173820" y="739593"/>
                  <a:pt x="3205081" y="851939"/>
                  <a:pt x="3214118" y="1046835"/>
                </a:cubicBezTo>
                <a:cubicBezTo>
                  <a:pt x="3499624" y="1191908"/>
                  <a:pt x="3752728" y="1367388"/>
                  <a:pt x="3794410" y="1653504"/>
                </a:cubicBezTo>
                <a:cubicBezTo>
                  <a:pt x="3836092" y="1939620"/>
                  <a:pt x="3663746" y="2369589"/>
                  <a:pt x="2987960" y="2401583"/>
                </a:cubicBezTo>
                <a:cubicBezTo>
                  <a:pt x="2396491" y="2429585"/>
                  <a:pt x="1141044" y="2413810"/>
                  <a:pt x="94386" y="2392571"/>
                </a:cubicBezTo>
                <a:cubicBezTo>
                  <a:pt x="460192" y="2243311"/>
                  <a:pt x="717747" y="1883942"/>
                  <a:pt x="717747" y="1464418"/>
                </a:cubicBezTo>
                <a:cubicBezTo>
                  <a:pt x="717747" y="1009626"/>
                  <a:pt x="415068" y="625529"/>
                  <a:pt x="0" y="503133"/>
                </a:cubicBezTo>
                <a:cubicBezTo>
                  <a:pt x="155701" y="398659"/>
                  <a:pt x="313310" y="353245"/>
                  <a:pt x="470918" y="387412"/>
                </a:cubicBezTo>
                <a:cubicBezTo>
                  <a:pt x="752272" y="29858"/>
                  <a:pt x="1270284" y="-5309"/>
                  <a:pt x="1473241" y="5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1"/>
          </a:gradFill>
          <a:ln w="38100">
            <a:noFill/>
          </a:ln>
          <a:effectLst>
            <a:outerShdw blurRad="50800" dist="50800" algn="l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540000" rIns="1800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defRPr/>
            </a:pP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504360" y="1705863"/>
            <a:ext cx="1765256" cy="1765256"/>
          </a:xfrm>
          <a:prstGeom prst="ellipse">
            <a:avLst/>
          </a:prstGeom>
          <a:solidFill>
            <a:srgbClr val="FFFFFF"/>
          </a:solidFill>
          <a:ln w="127000">
            <a:gradFill flip="none" rotWithShape="1">
              <a:gsLst>
                <a:gs pos="0">
                  <a:schemeClr val="accent1"/>
                </a:gs>
                <a:gs pos="50000">
                  <a:schemeClr val="accent1"/>
                </a:gs>
                <a:gs pos="51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3200" dirty="0">
              <a:solidFill>
                <a:srgbClr val="363636"/>
              </a:solidFill>
              <a:cs typeface="+mn-ea"/>
              <a:sym typeface="+mn-lt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639616" y="3212976"/>
            <a:ext cx="3798888" cy="2416175"/>
          </a:xfrm>
          <a:custGeom>
            <a:avLst/>
            <a:gdLst/>
            <a:ahLst/>
            <a:cxnLst/>
            <a:rect l="l" t="t" r="r" b="b"/>
            <a:pathLst>
              <a:path w="3800254" h="2416645">
                <a:moveTo>
                  <a:pt x="1473241" y="551"/>
                </a:moveTo>
                <a:cubicBezTo>
                  <a:pt x="1676198" y="6411"/>
                  <a:pt x="2202270" y="130970"/>
                  <a:pt x="2405226" y="695143"/>
                </a:cubicBezTo>
                <a:cubicBezTo>
                  <a:pt x="2575210" y="577912"/>
                  <a:pt x="2762046" y="527601"/>
                  <a:pt x="2967933" y="633597"/>
                </a:cubicBezTo>
                <a:cubicBezTo>
                  <a:pt x="3173820" y="739593"/>
                  <a:pt x="3205081" y="851939"/>
                  <a:pt x="3214118" y="1046835"/>
                </a:cubicBezTo>
                <a:cubicBezTo>
                  <a:pt x="3499624" y="1191908"/>
                  <a:pt x="3752728" y="1367388"/>
                  <a:pt x="3794410" y="1653504"/>
                </a:cubicBezTo>
                <a:cubicBezTo>
                  <a:pt x="3836092" y="1939620"/>
                  <a:pt x="3663746" y="2369589"/>
                  <a:pt x="2987960" y="2401583"/>
                </a:cubicBezTo>
                <a:cubicBezTo>
                  <a:pt x="2396491" y="2429585"/>
                  <a:pt x="1141044" y="2413810"/>
                  <a:pt x="94386" y="2392571"/>
                </a:cubicBezTo>
                <a:cubicBezTo>
                  <a:pt x="460192" y="2243311"/>
                  <a:pt x="717747" y="1883942"/>
                  <a:pt x="717747" y="1464418"/>
                </a:cubicBezTo>
                <a:cubicBezTo>
                  <a:pt x="717747" y="1009626"/>
                  <a:pt x="415068" y="625529"/>
                  <a:pt x="0" y="503133"/>
                </a:cubicBezTo>
                <a:cubicBezTo>
                  <a:pt x="155701" y="398659"/>
                  <a:pt x="313310" y="353245"/>
                  <a:pt x="470918" y="387412"/>
                </a:cubicBezTo>
                <a:cubicBezTo>
                  <a:pt x="752272" y="29858"/>
                  <a:pt x="1270284" y="-5309"/>
                  <a:pt x="1473241" y="55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0800000" scaled="1"/>
          </a:gradFill>
          <a:ln w="38100">
            <a:noFill/>
          </a:ln>
          <a:effectLst>
            <a:outerShdw blurRad="50800" dist="50800" algn="l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540000" rIns="1800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defRPr/>
            </a:pP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470912" y="3794816"/>
            <a:ext cx="1765256" cy="1765256"/>
          </a:xfrm>
          <a:prstGeom prst="ellipse">
            <a:avLst/>
          </a:prstGeom>
          <a:solidFill>
            <a:srgbClr val="FFFFFF"/>
          </a:solidFill>
          <a:ln w="127000">
            <a:gradFill flip="none" rotWithShape="1">
              <a:gsLst>
                <a:gs pos="0">
                  <a:schemeClr val="accent2"/>
                </a:gs>
                <a:gs pos="50000">
                  <a:schemeClr val="accent2"/>
                </a:gs>
                <a:gs pos="51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3200" dirty="0">
              <a:solidFill>
                <a:srgbClr val="363636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35960" y="227687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mtClean="0">
                <a:cs typeface="+mn-ea"/>
                <a:sym typeface="+mn-lt"/>
              </a:rPr>
              <a:t>提炼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3512" y="4365104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mtClean="0">
                <a:cs typeface="+mn-ea"/>
                <a:sym typeface="+mn-lt"/>
              </a:rPr>
              <a:t>探索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2144" y="2348880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“提高课堂教学效益，减轻学生过重课业负担的策略”课题的课堂教学模式，实现大面积大幅度提高课堂教学质量。</a:t>
            </a:r>
            <a:endParaRPr lang="zh-CN" altLang="en-US" sz="16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359696" y="4581128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“课堂作业设计有效性”的举措，提高课堂作业的效率，切实减轻学生过重的课业负担。</a:t>
            </a:r>
            <a:endParaRPr lang="zh-CN" altLang="en-US" sz="16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449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568433"/>
            <a:ext cx="1271464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3472" y="568433"/>
            <a:ext cx="72008" cy="50405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80796" y="772083"/>
            <a:ext cx="78700" cy="300406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420" y="611977"/>
            <a:ext cx="3111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mtClean="0">
                <a:cs typeface="+mn-ea"/>
                <a:sym typeface="+mn-lt"/>
              </a:rPr>
              <a:t>课题研究方法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2063552" y="5877272"/>
            <a:ext cx="8280920" cy="1417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 flipV="1">
            <a:off x="6886775" y="4065611"/>
            <a:ext cx="523875" cy="323850"/>
          </a:xfrm>
          <a:custGeom>
            <a:avLst/>
            <a:gdLst>
              <a:gd name="connsiteX0" fmla="*/ 0 w 698500"/>
              <a:gd name="connsiteY0" fmla="*/ 431800 h 431800"/>
              <a:gd name="connsiteX1" fmla="*/ 0 w 698500"/>
              <a:gd name="connsiteY1" fmla="*/ 0 h 431800"/>
              <a:gd name="connsiteX2" fmla="*/ 698500 w 698500"/>
              <a:gd name="connsiteY2" fmla="*/ 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0" h="431800">
                <a:moveTo>
                  <a:pt x="0" y="431800"/>
                </a:moveTo>
                <a:lnTo>
                  <a:pt x="0" y="0"/>
                </a:lnTo>
                <a:lnTo>
                  <a:pt x="698500" y="0"/>
                </a:lnTo>
              </a:path>
            </a:pathLst>
          </a:cu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flipH="1" flipV="1">
            <a:off x="4926212" y="4483124"/>
            <a:ext cx="523875" cy="323850"/>
          </a:xfrm>
          <a:custGeom>
            <a:avLst/>
            <a:gdLst>
              <a:gd name="connsiteX0" fmla="*/ 0 w 698500"/>
              <a:gd name="connsiteY0" fmla="*/ 431800 h 431800"/>
              <a:gd name="connsiteX1" fmla="*/ 0 w 698500"/>
              <a:gd name="connsiteY1" fmla="*/ 0 h 431800"/>
              <a:gd name="connsiteX2" fmla="*/ 698500 w 698500"/>
              <a:gd name="connsiteY2" fmla="*/ 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0" h="431800">
                <a:moveTo>
                  <a:pt x="0" y="431800"/>
                </a:moveTo>
                <a:lnTo>
                  <a:pt x="0" y="0"/>
                </a:lnTo>
                <a:lnTo>
                  <a:pt x="698500" y="0"/>
                </a:lnTo>
              </a:path>
            </a:pathLst>
          </a:cu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983362" y="1992336"/>
            <a:ext cx="523875" cy="323850"/>
          </a:xfrm>
          <a:custGeom>
            <a:avLst/>
            <a:gdLst>
              <a:gd name="connsiteX0" fmla="*/ 0 w 698500"/>
              <a:gd name="connsiteY0" fmla="*/ 431800 h 431800"/>
              <a:gd name="connsiteX1" fmla="*/ 0 w 698500"/>
              <a:gd name="connsiteY1" fmla="*/ 0 h 431800"/>
              <a:gd name="connsiteX2" fmla="*/ 698500 w 698500"/>
              <a:gd name="connsiteY2" fmla="*/ 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0" h="431800">
                <a:moveTo>
                  <a:pt x="0" y="431800"/>
                </a:moveTo>
                <a:lnTo>
                  <a:pt x="0" y="0"/>
                </a:lnTo>
                <a:lnTo>
                  <a:pt x="698500" y="0"/>
                </a:lnTo>
              </a:path>
            </a:pathLst>
          </a:cu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142111" y="3456011"/>
            <a:ext cx="1187450" cy="1189038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99261" y="3506811"/>
            <a:ext cx="1073150" cy="1073150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ysDash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500" b="1" kern="0" dirty="0">
                <a:solidFill>
                  <a:sysClr val="window" lastClr="FFFFFF"/>
                </a:solidFill>
                <a:cs typeface="+mn-ea"/>
                <a:sym typeface="+mn-lt"/>
              </a:rPr>
              <a:t>02</a:t>
            </a:r>
            <a:endParaRPr lang="zh-CN" altLang="en-US" sz="45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061024" y="2300312"/>
            <a:ext cx="1674812" cy="1673225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41986" y="2371749"/>
            <a:ext cx="1512888" cy="1511300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ysDash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500" b="1" kern="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4500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64486" y="2622574"/>
            <a:ext cx="1504950" cy="1504950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37511" y="2686075"/>
            <a:ext cx="1358900" cy="1360487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ysDash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500" b="1" kern="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4500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19936" y="1628800"/>
            <a:ext cx="2448272" cy="738187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smtClean="0">
                <a:cs typeface="+mn-ea"/>
                <a:sym typeface="+mn-lt"/>
              </a:rPr>
              <a:t>理论与实践相结合</a:t>
            </a:r>
            <a:endParaRPr lang="en-US" altLang="zh-CN" sz="2000" kern="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03512" y="4437112"/>
            <a:ext cx="3244956" cy="827039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</a:ln>
          <a:effectLst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smtClean="0">
                <a:cs typeface="+mn-ea"/>
                <a:sym typeface="+mn-lt"/>
              </a:rPr>
              <a:t>案例为主，辅以调查研究法、问卷法、个案研究法</a:t>
            </a:r>
            <a:endParaRPr lang="en-US" altLang="zh-CN" sz="2000" kern="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92144" y="4077072"/>
            <a:ext cx="2446439" cy="738187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smtClean="0">
                <a:cs typeface="+mn-ea"/>
                <a:sym typeface="+mn-lt"/>
              </a:rPr>
              <a:t>收集整理</a:t>
            </a:r>
            <a:endParaRPr lang="en-US" altLang="zh-CN" sz="2000" kern="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344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应用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A3D0"/>
      </a:accent1>
      <a:accent2>
        <a:srgbClr val="156985"/>
      </a:accent2>
      <a:accent3>
        <a:srgbClr val="D18821"/>
      </a:accent3>
      <a:accent4>
        <a:srgbClr val="858585"/>
      </a:accent4>
      <a:accent5>
        <a:srgbClr val="2E2E2E"/>
      </a:accent5>
      <a:accent6>
        <a:srgbClr val="D1D1D1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</TotalTime>
  <Words>1970</Words>
  <Application>Microsoft Office PowerPoint</Application>
  <PresentationFormat>宽屏</PresentationFormat>
  <Paragraphs>522</Paragraphs>
  <Slides>45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Wingdings</vt:lpstr>
      <vt:lpstr>Arial</vt:lpstr>
      <vt:lpstr>宋体</vt:lpstr>
      <vt:lpstr>方正粗倩简体</vt:lpstr>
      <vt:lpstr>微软雅黑</vt:lpstr>
      <vt:lpstr>Calibri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清风素材</dc:title>
  <dc:creator>12sc.taobao.com</dc:creator>
  <cp:lastModifiedBy>admin</cp:lastModifiedBy>
  <cp:revision>127</cp:revision>
  <dcterms:created xsi:type="dcterms:W3CDTF">2013-10-08T09:05:39Z</dcterms:created>
  <dcterms:modified xsi:type="dcterms:W3CDTF">2017-05-29T10:23:22Z</dcterms:modified>
</cp:coreProperties>
</file>