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2" r:id="rId5"/>
    <p:sldId id="260" r:id="rId6"/>
    <p:sldId id="261" r:id="rId7"/>
    <p:sldId id="263" r:id="rId8"/>
    <p:sldId id="264" r:id="rId9"/>
    <p:sldId id="265" r:id="rId10"/>
    <p:sldId id="266" r:id="rId11"/>
    <p:sldId id="280" r:id="rId12"/>
    <p:sldId id="267" r:id="rId13"/>
    <p:sldId id="268" r:id="rId14"/>
    <p:sldId id="269" r:id="rId15"/>
    <p:sldId id="270" r:id="rId16"/>
    <p:sldId id="281" r:id="rId17"/>
    <p:sldId id="271" r:id="rId18"/>
    <p:sldId id="272" r:id="rId19"/>
    <p:sldId id="273" r:id="rId20"/>
    <p:sldId id="274" r:id="rId21"/>
    <p:sldId id="282" r:id="rId22"/>
    <p:sldId id="275" r:id="rId23"/>
    <p:sldId id="276" r:id="rId24"/>
    <p:sldId id="277" r:id="rId25"/>
    <p:sldId id="278" r:id="rId26"/>
    <p:sldId id="283"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2F2F"/>
    <a:srgbClr val="262626"/>
    <a:srgbClr val="F9F9F9"/>
    <a:srgbClr val="F8FAF6"/>
    <a:srgbClr val="F2F3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1"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712388-985B-4B75-BA09-B999185F1801}"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7ACEED-9A9D-45B2-8E89-278C7A6CCD75}" type="slidenum">
              <a:rPr lang="zh-CN" altLang="en-US" smtClean="0"/>
              <a:t>‹#›</a:t>
            </a:fld>
            <a:endParaRPr lang="zh-CN" altLang="en-US"/>
          </a:p>
        </p:txBody>
      </p:sp>
    </p:spTree>
    <p:extLst>
      <p:ext uri="{BB962C8B-B14F-4D97-AF65-F5344CB8AC3E}">
        <p14:creationId xmlns:p14="http://schemas.microsoft.com/office/powerpoint/2010/main" val="1899557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a:t>
            </a:fld>
            <a:endParaRPr lang="zh-CN" altLang="en-US"/>
          </a:p>
        </p:txBody>
      </p:sp>
    </p:spTree>
    <p:extLst>
      <p:ext uri="{BB962C8B-B14F-4D97-AF65-F5344CB8AC3E}">
        <p14:creationId xmlns:p14="http://schemas.microsoft.com/office/powerpoint/2010/main" val="986381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10</a:t>
            </a:fld>
            <a:endParaRPr lang="zh-CN" altLang="en-US"/>
          </a:p>
        </p:txBody>
      </p:sp>
    </p:spTree>
    <p:extLst>
      <p:ext uri="{BB962C8B-B14F-4D97-AF65-F5344CB8AC3E}">
        <p14:creationId xmlns:p14="http://schemas.microsoft.com/office/powerpoint/2010/main" val="650333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11</a:t>
            </a:fld>
            <a:endParaRPr lang="zh-CN" altLang="en-US"/>
          </a:p>
        </p:txBody>
      </p:sp>
    </p:spTree>
    <p:extLst>
      <p:ext uri="{BB962C8B-B14F-4D97-AF65-F5344CB8AC3E}">
        <p14:creationId xmlns:p14="http://schemas.microsoft.com/office/powerpoint/2010/main" val="1140937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12</a:t>
            </a:fld>
            <a:endParaRPr lang="zh-CN" altLang="en-US"/>
          </a:p>
        </p:txBody>
      </p:sp>
    </p:spTree>
    <p:extLst>
      <p:ext uri="{BB962C8B-B14F-4D97-AF65-F5344CB8AC3E}">
        <p14:creationId xmlns:p14="http://schemas.microsoft.com/office/powerpoint/2010/main" val="229866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13</a:t>
            </a:fld>
            <a:endParaRPr lang="zh-CN" altLang="en-US"/>
          </a:p>
        </p:txBody>
      </p:sp>
    </p:spTree>
    <p:extLst>
      <p:ext uri="{BB962C8B-B14F-4D97-AF65-F5344CB8AC3E}">
        <p14:creationId xmlns:p14="http://schemas.microsoft.com/office/powerpoint/2010/main" val="2375007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14</a:t>
            </a:fld>
            <a:endParaRPr lang="zh-CN" altLang="en-US"/>
          </a:p>
        </p:txBody>
      </p:sp>
    </p:spTree>
    <p:extLst>
      <p:ext uri="{BB962C8B-B14F-4D97-AF65-F5344CB8AC3E}">
        <p14:creationId xmlns:p14="http://schemas.microsoft.com/office/powerpoint/2010/main" val="1790983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15</a:t>
            </a:fld>
            <a:endParaRPr lang="zh-CN" altLang="en-US"/>
          </a:p>
        </p:txBody>
      </p:sp>
    </p:spTree>
    <p:extLst>
      <p:ext uri="{BB962C8B-B14F-4D97-AF65-F5344CB8AC3E}">
        <p14:creationId xmlns:p14="http://schemas.microsoft.com/office/powerpoint/2010/main" val="414525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16</a:t>
            </a:fld>
            <a:endParaRPr lang="zh-CN" altLang="en-US"/>
          </a:p>
        </p:txBody>
      </p:sp>
    </p:spTree>
    <p:extLst>
      <p:ext uri="{BB962C8B-B14F-4D97-AF65-F5344CB8AC3E}">
        <p14:creationId xmlns:p14="http://schemas.microsoft.com/office/powerpoint/2010/main" val="3746318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17</a:t>
            </a:fld>
            <a:endParaRPr lang="zh-CN" altLang="en-US"/>
          </a:p>
        </p:txBody>
      </p:sp>
    </p:spTree>
    <p:extLst>
      <p:ext uri="{BB962C8B-B14F-4D97-AF65-F5344CB8AC3E}">
        <p14:creationId xmlns:p14="http://schemas.microsoft.com/office/powerpoint/2010/main" val="1330790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18</a:t>
            </a:fld>
            <a:endParaRPr lang="zh-CN" altLang="en-US"/>
          </a:p>
        </p:txBody>
      </p:sp>
    </p:spTree>
    <p:extLst>
      <p:ext uri="{BB962C8B-B14F-4D97-AF65-F5344CB8AC3E}">
        <p14:creationId xmlns:p14="http://schemas.microsoft.com/office/powerpoint/2010/main" val="4104059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19</a:t>
            </a:fld>
            <a:endParaRPr lang="zh-CN" altLang="en-US"/>
          </a:p>
        </p:txBody>
      </p:sp>
    </p:spTree>
    <p:extLst>
      <p:ext uri="{BB962C8B-B14F-4D97-AF65-F5344CB8AC3E}">
        <p14:creationId xmlns:p14="http://schemas.microsoft.com/office/powerpoint/2010/main" val="364878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a:t>
            </a:fld>
            <a:endParaRPr lang="zh-CN" altLang="en-US"/>
          </a:p>
        </p:txBody>
      </p:sp>
    </p:spTree>
    <p:extLst>
      <p:ext uri="{BB962C8B-B14F-4D97-AF65-F5344CB8AC3E}">
        <p14:creationId xmlns:p14="http://schemas.microsoft.com/office/powerpoint/2010/main" val="3316468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20</a:t>
            </a:fld>
            <a:endParaRPr lang="zh-CN" altLang="en-US"/>
          </a:p>
        </p:txBody>
      </p:sp>
    </p:spTree>
    <p:extLst>
      <p:ext uri="{BB962C8B-B14F-4D97-AF65-F5344CB8AC3E}">
        <p14:creationId xmlns:p14="http://schemas.microsoft.com/office/powerpoint/2010/main" val="984619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21</a:t>
            </a:fld>
            <a:endParaRPr lang="zh-CN" altLang="en-US"/>
          </a:p>
        </p:txBody>
      </p:sp>
    </p:spTree>
    <p:extLst>
      <p:ext uri="{BB962C8B-B14F-4D97-AF65-F5344CB8AC3E}">
        <p14:creationId xmlns:p14="http://schemas.microsoft.com/office/powerpoint/2010/main" val="440329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22</a:t>
            </a:fld>
            <a:endParaRPr lang="zh-CN" altLang="en-US"/>
          </a:p>
        </p:txBody>
      </p:sp>
    </p:spTree>
    <p:extLst>
      <p:ext uri="{BB962C8B-B14F-4D97-AF65-F5344CB8AC3E}">
        <p14:creationId xmlns:p14="http://schemas.microsoft.com/office/powerpoint/2010/main" val="12651701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23</a:t>
            </a:fld>
            <a:endParaRPr lang="zh-CN" altLang="en-US"/>
          </a:p>
        </p:txBody>
      </p:sp>
    </p:spTree>
    <p:extLst>
      <p:ext uri="{BB962C8B-B14F-4D97-AF65-F5344CB8AC3E}">
        <p14:creationId xmlns:p14="http://schemas.microsoft.com/office/powerpoint/2010/main" val="1332019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24</a:t>
            </a:fld>
            <a:endParaRPr lang="zh-CN" altLang="en-US"/>
          </a:p>
        </p:txBody>
      </p:sp>
    </p:spTree>
    <p:extLst>
      <p:ext uri="{BB962C8B-B14F-4D97-AF65-F5344CB8AC3E}">
        <p14:creationId xmlns:p14="http://schemas.microsoft.com/office/powerpoint/2010/main" val="19421877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25</a:t>
            </a:fld>
            <a:endParaRPr lang="zh-CN" altLang="en-US"/>
          </a:p>
        </p:txBody>
      </p:sp>
    </p:spTree>
    <p:extLst>
      <p:ext uri="{BB962C8B-B14F-4D97-AF65-F5344CB8AC3E}">
        <p14:creationId xmlns:p14="http://schemas.microsoft.com/office/powerpoint/2010/main" val="40347378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26</a:t>
            </a:fld>
            <a:endParaRPr lang="zh-CN" altLang="en-US"/>
          </a:p>
        </p:txBody>
      </p:sp>
    </p:spTree>
    <p:extLst>
      <p:ext uri="{BB962C8B-B14F-4D97-AF65-F5344CB8AC3E}">
        <p14:creationId xmlns:p14="http://schemas.microsoft.com/office/powerpoint/2010/main" val="398982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3</a:t>
            </a:fld>
            <a:endParaRPr lang="zh-CN" altLang="en-US"/>
          </a:p>
        </p:txBody>
      </p:sp>
    </p:spTree>
    <p:extLst>
      <p:ext uri="{BB962C8B-B14F-4D97-AF65-F5344CB8AC3E}">
        <p14:creationId xmlns:p14="http://schemas.microsoft.com/office/powerpoint/2010/main" val="250274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4</a:t>
            </a:fld>
            <a:endParaRPr lang="zh-CN" altLang="en-US"/>
          </a:p>
        </p:txBody>
      </p:sp>
    </p:spTree>
    <p:extLst>
      <p:ext uri="{BB962C8B-B14F-4D97-AF65-F5344CB8AC3E}">
        <p14:creationId xmlns:p14="http://schemas.microsoft.com/office/powerpoint/2010/main" val="2898463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5</a:t>
            </a:fld>
            <a:endParaRPr lang="zh-CN" altLang="en-US"/>
          </a:p>
        </p:txBody>
      </p:sp>
    </p:spTree>
    <p:extLst>
      <p:ext uri="{BB962C8B-B14F-4D97-AF65-F5344CB8AC3E}">
        <p14:creationId xmlns:p14="http://schemas.microsoft.com/office/powerpoint/2010/main" val="3980664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6</a:t>
            </a:fld>
            <a:endParaRPr lang="zh-CN" altLang="en-US"/>
          </a:p>
        </p:txBody>
      </p:sp>
    </p:spTree>
    <p:extLst>
      <p:ext uri="{BB962C8B-B14F-4D97-AF65-F5344CB8AC3E}">
        <p14:creationId xmlns:p14="http://schemas.microsoft.com/office/powerpoint/2010/main" val="1624255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7</a:t>
            </a:fld>
            <a:endParaRPr lang="zh-CN" altLang="en-US"/>
          </a:p>
        </p:txBody>
      </p:sp>
    </p:spTree>
    <p:extLst>
      <p:ext uri="{BB962C8B-B14F-4D97-AF65-F5344CB8AC3E}">
        <p14:creationId xmlns:p14="http://schemas.microsoft.com/office/powerpoint/2010/main" val="866835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8</a:t>
            </a:fld>
            <a:endParaRPr lang="zh-CN" altLang="en-US"/>
          </a:p>
        </p:txBody>
      </p:sp>
    </p:spTree>
    <p:extLst>
      <p:ext uri="{BB962C8B-B14F-4D97-AF65-F5344CB8AC3E}">
        <p14:creationId xmlns:p14="http://schemas.microsoft.com/office/powerpoint/2010/main" val="4175488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7ACEED-9A9D-45B2-8E89-278C7A6CCD75}" type="slidenum">
              <a:rPr lang="zh-CN" altLang="en-US" smtClean="0"/>
              <a:t>9</a:t>
            </a:fld>
            <a:endParaRPr lang="zh-CN" altLang="en-US"/>
          </a:p>
        </p:txBody>
      </p:sp>
    </p:spTree>
    <p:extLst>
      <p:ext uri="{BB962C8B-B14F-4D97-AF65-F5344CB8AC3E}">
        <p14:creationId xmlns:p14="http://schemas.microsoft.com/office/powerpoint/2010/main" val="206984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408208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175749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423840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548174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949235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4212833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654041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497039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1915626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3677979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F5F9FF8-939F-401C-9892-1997D7A9135B}"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2483FC8-2F5D-4D84-9BFB-4CA9D3324FE2}" type="slidenum">
              <a:rPr lang="zh-CN" altLang="en-US" smtClean="0"/>
              <a:t>‹#›</a:t>
            </a:fld>
            <a:endParaRPr lang="zh-CN" altLang="en-US"/>
          </a:p>
        </p:txBody>
      </p:sp>
    </p:spTree>
    <p:extLst>
      <p:ext uri="{BB962C8B-B14F-4D97-AF65-F5344CB8AC3E}">
        <p14:creationId xmlns:p14="http://schemas.microsoft.com/office/powerpoint/2010/main" val="330551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5F9FF8-939F-401C-9892-1997D7A9135B}"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483FC8-2F5D-4D84-9BFB-4CA9D3324FE2}" type="slidenum">
              <a:rPr lang="zh-CN" altLang="en-US" smtClean="0"/>
              <a:t>‹#›</a:t>
            </a:fld>
            <a:endParaRPr lang="zh-CN" altLang="en-US"/>
          </a:p>
        </p:txBody>
      </p:sp>
      <p:sp>
        <p:nvSpPr>
          <p:cNvPr id="9" name="日期占位符 1"/>
          <p:cNvSpPr txBox="1">
            <a:spLocks/>
          </p:cNvSpPr>
          <p:nvPr userDrawn="1"/>
        </p:nvSpPr>
        <p:spPr>
          <a:xfrm>
            <a:off x="838200" y="6356350"/>
            <a:ext cx="27432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1F9EB75-FE24-43CB-90FD-280975C686C0}" type="datetimeFigureOut">
              <a:rPr lang="zh-CN" altLang="en-US" smtClean="0"/>
              <a:pPr/>
              <a:t>2018/1/14</a:t>
            </a:fld>
            <a:endParaRPr lang="zh-CN" altLang="en-US"/>
          </a:p>
        </p:txBody>
      </p:sp>
      <p:sp>
        <p:nvSpPr>
          <p:cNvPr id="10" name="灯片编号占位符 3"/>
          <p:cNvSpPr txBox="1">
            <a:spLocks/>
          </p:cNvSpPr>
          <p:nvPr userDrawn="1"/>
        </p:nvSpPr>
        <p:spPr>
          <a:xfrm>
            <a:off x="8610600" y="6356350"/>
            <a:ext cx="27432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138963-1525-4E4E-A5AE-A2B069EC3367}" type="slidenum">
              <a:rPr lang="zh-CN" altLang="en-US" smtClean="0"/>
              <a:pPr/>
              <a:t>‹#›</a:t>
            </a:fld>
            <a:endParaRPr lang="zh-CN" altLang="en-US"/>
          </a:p>
        </p:txBody>
      </p:sp>
      <p:pic>
        <p:nvPicPr>
          <p:cNvPr id="11" name="图片 10"/>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60731"/>
          </a:xfrm>
          <a:prstGeom prst="rect">
            <a:avLst/>
          </a:prstGeom>
        </p:spPr>
      </p:pic>
      <p:sp>
        <p:nvSpPr>
          <p:cNvPr id="12" name="矩形 11"/>
          <p:cNvSpPr/>
          <p:nvPr userDrawn="1"/>
        </p:nvSpPr>
        <p:spPr>
          <a:xfrm>
            <a:off x="0" y="0"/>
            <a:ext cx="12192000" cy="686073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5623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5"/>
          <p:cNvSpPr txBox="1"/>
          <p:nvPr/>
        </p:nvSpPr>
        <p:spPr>
          <a:xfrm>
            <a:off x="3930736" y="3328931"/>
            <a:ext cx="3877985" cy="646331"/>
          </a:xfrm>
          <a:prstGeom prst="rect">
            <a:avLst/>
          </a:prstGeom>
          <a:noFill/>
        </p:spPr>
        <p:txBody>
          <a:bodyPr wrap="none" rtlCol="0">
            <a:spAutoFit/>
          </a:bodyPr>
          <a:lstStyle/>
          <a:p>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手绘论文答辩模板</a:t>
            </a:r>
          </a:p>
        </p:txBody>
      </p:sp>
      <p:sp>
        <p:nvSpPr>
          <p:cNvPr id="7" name="文本框 6"/>
          <p:cNvSpPr txBox="1"/>
          <p:nvPr/>
        </p:nvSpPr>
        <p:spPr>
          <a:xfrm>
            <a:off x="4038842" y="3975262"/>
            <a:ext cx="3661772" cy="369332"/>
          </a:xfrm>
          <a:prstGeom prst="rect">
            <a:avLst/>
          </a:prstGeom>
          <a:noFill/>
        </p:spPr>
        <p:txBody>
          <a:bodyPr wrap="none" rtlCol="0">
            <a:spAutoFit/>
          </a:bodyPr>
          <a:lstStyle/>
          <a:p>
            <a:r>
              <a:rPr lang="en-US" altLang="zh-CN" dirty="0">
                <a:solidFill>
                  <a:schemeClr val="tx1">
                    <a:lumMod val="65000"/>
                    <a:lumOff val="35000"/>
                  </a:schemeClr>
                </a:solidFill>
                <a:latin typeface="方正喵呜体" panose="02010600010101010101" pitchFamily="2" charset="-122"/>
                <a:ea typeface="方正喵呜体" panose="02010600010101010101" pitchFamily="2" charset="-122"/>
              </a:rPr>
              <a:t>CONSECTETUR ADIPISICING ELIT</a:t>
            </a:r>
            <a:endParaRPr lang="zh-CN" altLang="en-US"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8" name="文本框 7"/>
          <p:cNvSpPr txBox="1"/>
          <p:nvPr/>
        </p:nvSpPr>
        <p:spPr>
          <a:xfrm>
            <a:off x="4809183" y="2220935"/>
            <a:ext cx="2121093" cy="1107996"/>
          </a:xfrm>
          <a:prstGeom prst="rect">
            <a:avLst/>
          </a:prstGeom>
          <a:noFill/>
        </p:spPr>
        <p:txBody>
          <a:bodyPr wrap="none" rtlCol="0">
            <a:spAutoFit/>
          </a:bodyPr>
          <a:lstStyle/>
          <a:p>
            <a:r>
              <a:rPr lang="en-US" altLang="zh-CN" sz="6600" dirty="0">
                <a:solidFill>
                  <a:schemeClr val="tx1">
                    <a:lumMod val="65000"/>
                    <a:lumOff val="35000"/>
                  </a:schemeClr>
                </a:solidFill>
                <a:latin typeface="方正喵呜体" panose="02010600010101010101" pitchFamily="2" charset="-122"/>
                <a:ea typeface="方正喵呜体" panose="02010600010101010101" pitchFamily="2" charset="-122"/>
              </a:rPr>
              <a:t>2017</a:t>
            </a:r>
            <a:endParaRPr lang="zh-CN" altLang="en-US" sz="66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Tree>
    <p:extLst>
      <p:ext uri="{BB962C8B-B14F-4D97-AF65-F5344CB8AC3E}">
        <p14:creationId xmlns:p14="http://schemas.microsoft.com/office/powerpoint/2010/main" val="12052245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16" presetClass="entr" presetSubtype="37"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4"/>
          <p:cNvGrpSpPr>
            <a:grpSpLocks noChangeAspect="1"/>
          </p:cNvGrpSpPr>
          <p:nvPr/>
        </p:nvGrpSpPr>
        <p:grpSpPr bwMode="auto">
          <a:xfrm>
            <a:off x="4431712" y="3975007"/>
            <a:ext cx="1311381" cy="1418197"/>
            <a:chOff x="3173" y="1433"/>
            <a:chExt cx="1596" cy="1726"/>
          </a:xfrm>
          <a:solidFill>
            <a:srgbClr val="262626"/>
          </a:solidFill>
        </p:grpSpPr>
        <p:sp>
          <p:nvSpPr>
            <p:cNvPr id="7"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Group 4"/>
          <p:cNvGrpSpPr>
            <a:grpSpLocks noChangeAspect="1"/>
          </p:cNvGrpSpPr>
          <p:nvPr/>
        </p:nvGrpSpPr>
        <p:grpSpPr bwMode="auto">
          <a:xfrm>
            <a:off x="4043949" y="2432806"/>
            <a:ext cx="1476989" cy="1597295"/>
            <a:chOff x="3173" y="1433"/>
            <a:chExt cx="1596" cy="1726"/>
          </a:xfrm>
          <a:solidFill>
            <a:srgbClr val="262626"/>
          </a:solidFill>
        </p:grpSpPr>
        <p:sp>
          <p:nvSpPr>
            <p:cNvPr id="10"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4"/>
          <p:cNvGrpSpPr>
            <a:grpSpLocks noChangeAspect="1"/>
          </p:cNvGrpSpPr>
          <p:nvPr/>
        </p:nvGrpSpPr>
        <p:grpSpPr bwMode="auto">
          <a:xfrm>
            <a:off x="5520938" y="2720918"/>
            <a:ext cx="1673245" cy="1809537"/>
            <a:chOff x="3173" y="1433"/>
            <a:chExt cx="1596" cy="1726"/>
          </a:xfrm>
          <a:solidFill>
            <a:srgbClr val="262626"/>
          </a:solidFill>
        </p:grpSpPr>
        <p:sp>
          <p:nvSpPr>
            <p:cNvPr id="13"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 name="Group 4"/>
          <p:cNvGrpSpPr>
            <a:grpSpLocks noChangeAspect="1"/>
          </p:cNvGrpSpPr>
          <p:nvPr/>
        </p:nvGrpSpPr>
        <p:grpSpPr bwMode="auto">
          <a:xfrm>
            <a:off x="5775034" y="4530455"/>
            <a:ext cx="1029106" cy="1112930"/>
            <a:chOff x="3173" y="1433"/>
            <a:chExt cx="1596" cy="1726"/>
          </a:xfrm>
          <a:solidFill>
            <a:srgbClr val="262626"/>
          </a:solidFill>
        </p:grpSpPr>
        <p:sp>
          <p:nvSpPr>
            <p:cNvPr id="16"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 name="矩形 17"/>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19" name="矩形 18"/>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20" name="矩形 19"/>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21" name="矩形 20"/>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1578446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25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par>
                                <p:cTn id="17" presetID="31" presetClass="entr" presetSubtype="0"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nodeType="withEffect">
                                  <p:stCondLst>
                                    <p:cond delay="750"/>
                                  </p:stCondLst>
                                  <p:childTnLst>
                                    <p:set>
                                      <p:cBhvr>
                                        <p:cTn id="24" dur="1" fill="hold">
                                          <p:stCondLst>
                                            <p:cond delay="0"/>
                                          </p:stCondLst>
                                        </p:cTn>
                                        <p:tgtEl>
                                          <p:spTgt spid="15"/>
                                        </p:tgtEl>
                                        <p:attrNameLst>
                                          <p:attrName>style.visibility</p:attrName>
                                        </p:attrNameLst>
                                      </p:cBhvr>
                                      <p:to>
                                        <p:strVal val="visible"/>
                                      </p:to>
                                    </p:set>
                                    <p:anim calcmode="lin" valueType="num">
                                      <p:cBhvr>
                                        <p:cTn id="25" dur="1000" fill="hold"/>
                                        <p:tgtEl>
                                          <p:spTgt spid="15"/>
                                        </p:tgtEl>
                                        <p:attrNameLst>
                                          <p:attrName>ppt_w</p:attrName>
                                        </p:attrNameLst>
                                      </p:cBhvr>
                                      <p:tavLst>
                                        <p:tav tm="0">
                                          <p:val>
                                            <p:fltVal val="0"/>
                                          </p:val>
                                        </p:tav>
                                        <p:tav tm="100000">
                                          <p:val>
                                            <p:strVal val="#ppt_w"/>
                                          </p:val>
                                        </p:tav>
                                      </p:tavLst>
                                    </p:anim>
                                    <p:anim calcmode="lin" valueType="num">
                                      <p:cBhvr>
                                        <p:cTn id="26" dur="1000" fill="hold"/>
                                        <p:tgtEl>
                                          <p:spTgt spid="15"/>
                                        </p:tgtEl>
                                        <p:attrNameLst>
                                          <p:attrName>ppt_h</p:attrName>
                                        </p:attrNameLst>
                                      </p:cBhvr>
                                      <p:tavLst>
                                        <p:tav tm="0">
                                          <p:val>
                                            <p:fltVal val="0"/>
                                          </p:val>
                                        </p:tav>
                                        <p:tav tm="100000">
                                          <p:val>
                                            <p:strVal val="#ppt_h"/>
                                          </p:val>
                                        </p:tav>
                                      </p:tavLst>
                                    </p:anim>
                                    <p:anim calcmode="lin" valueType="num">
                                      <p:cBhvr>
                                        <p:cTn id="27" dur="1000" fill="hold"/>
                                        <p:tgtEl>
                                          <p:spTgt spid="15"/>
                                        </p:tgtEl>
                                        <p:attrNameLst>
                                          <p:attrName>style.rotation</p:attrName>
                                        </p:attrNameLst>
                                      </p:cBhvr>
                                      <p:tavLst>
                                        <p:tav tm="0">
                                          <p:val>
                                            <p:fltVal val="90"/>
                                          </p:val>
                                        </p:tav>
                                        <p:tav tm="100000">
                                          <p:val>
                                            <p:fltVal val="0"/>
                                          </p:val>
                                        </p:tav>
                                      </p:tavLst>
                                    </p:anim>
                                    <p:animEffect transition="in" filter="fade">
                                      <p:cBhvr>
                                        <p:cTn id="28" dur="1000"/>
                                        <p:tgtEl>
                                          <p:spTgt spid="15"/>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814" y="2041081"/>
            <a:ext cx="3252377" cy="3283954"/>
          </a:xfrm>
          <a:prstGeom prst="rect">
            <a:avLst/>
          </a:prstGeom>
        </p:spPr>
      </p:pic>
      <p:sp>
        <p:nvSpPr>
          <p:cNvPr id="8"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flipH="1">
            <a:off x="7269383" y="2949864"/>
            <a:ext cx="3327742" cy="707886"/>
          </a:xfrm>
          <a:prstGeom prst="rect">
            <a:avLst/>
          </a:prstGeom>
          <a:noFill/>
        </p:spPr>
        <p:txBody>
          <a:bodyPr wrap="square" rtlCol="0">
            <a:spAutoFit/>
          </a:bodyPr>
          <a:lstStyle/>
          <a:p>
            <a:pPr algn="dist"/>
            <a:r>
              <a:rPr lang="zh-CN" altLang="en-US" sz="4000" dirty="0">
                <a:latin typeface="方正静蕾简体" panose="02000000000000000000" pitchFamily="2" charset="-122"/>
                <a:ea typeface="方正静蕾简体" panose="02000000000000000000" pitchFamily="2" charset="-122"/>
              </a:rPr>
              <a:t>研究意义</a:t>
            </a:r>
          </a:p>
        </p:txBody>
      </p:sp>
      <p:grpSp>
        <p:nvGrpSpPr>
          <p:cNvPr id="11" name="组合 10"/>
          <p:cNvGrpSpPr/>
          <p:nvPr/>
        </p:nvGrpSpPr>
        <p:grpSpPr>
          <a:xfrm>
            <a:off x="6016268" y="2883155"/>
            <a:ext cx="841304" cy="841304"/>
            <a:chOff x="6016268" y="2883155"/>
            <a:chExt cx="841304" cy="841304"/>
          </a:xfrm>
        </p:grpSpPr>
        <p:sp>
          <p:nvSpPr>
            <p:cNvPr id="12" name="椭圆 11"/>
            <p:cNvSpPr/>
            <p:nvPr/>
          </p:nvSpPr>
          <p:spPr>
            <a:xfrm>
              <a:off x="6016268" y="2883155"/>
              <a:ext cx="841304" cy="841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flipH="1">
              <a:off x="6058025" y="2940820"/>
              <a:ext cx="786099" cy="707886"/>
            </a:xfrm>
            <a:prstGeom prst="rect">
              <a:avLst/>
            </a:prstGeom>
            <a:noFill/>
          </p:spPr>
          <p:txBody>
            <a:bodyPr wrap="square" rtlCol="0">
              <a:spAutoFit/>
            </a:bodyPr>
            <a:lstStyle/>
            <a:p>
              <a:pPr algn="ctr"/>
              <a:r>
                <a:rPr lang="en-US" altLang="zh-CN" sz="4000" dirty="0">
                  <a:solidFill>
                    <a:srgbClr val="F9F9F9"/>
                  </a:solidFill>
                  <a:latin typeface="方正静蕾简体" panose="02000000000000000000" pitchFamily="2" charset="-122"/>
                  <a:ea typeface="方正静蕾简体" panose="02000000000000000000" pitchFamily="2" charset="-122"/>
                </a:rPr>
                <a:t>2</a:t>
              </a:r>
              <a:endParaRPr lang="zh-CN" altLang="en-US" sz="7200" b="1" dirty="0">
                <a:solidFill>
                  <a:srgbClr val="F9F9F9"/>
                </a:solidFill>
                <a:latin typeface="方正静蕾简体" panose="02000000000000000000" pitchFamily="2" charset="-122"/>
                <a:ea typeface="方正静蕾简体" panose="02000000000000000000" pitchFamily="2" charset="-122"/>
              </a:endParaRPr>
            </a:p>
          </p:txBody>
        </p:sp>
      </p:grpSp>
      <p:sp>
        <p:nvSpPr>
          <p:cNvPr id="14" name="文本框 13"/>
          <p:cNvSpPr txBox="1"/>
          <p:nvPr/>
        </p:nvSpPr>
        <p:spPr>
          <a:xfrm>
            <a:off x="1726083" y="2529212"/>
            <a:ext cx="2731838" cy="707886"/>
          </a:xfrm>
          <a:prstGeom prst="rect">
            <a:avLst/>
          </a:prstGeom>
          <a:noFill/>
        </p:spPr>
        <p:txBody>
          <a:bodyPr wrap="none" rtlCol="0">
            <a:spAutoFit/>
          </a:bodyPr>
          <a:lstStyle/>
          <a:p>
            <a:r>
              <a:rPr lang="en-US" altLang="zh-CN"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rPr>
              <a:t>PART  02</a:t>
            </a:r>
            <a:endParaRPr lang="zh-CN" altLang="en-US"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0562906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outVertical)">
                                      <p:cBhvr>
                                        <p:cTn id="18" dur="500"/>
                                        <p:tgtEl>
                                          <p:spTgt spid="14"/>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0-#ppt_w/2"/>
                                          </p:val>
                                        </p:tav>
                                        <p:tav tm="100000">
                                          <p:val>
                                            <p:strVal val="#ppt_x"/>
                                          </p:val>
                                        </p:tav>
                                      </p:tavLst>
                                    </p:anim>
                                    <p:anim calcmode="lin" valueType="num">
                                      <p:cBhvr additive="base">
                                        <p:cTn id="23" dur="10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out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Shape 29"/>
          <p:cNvSpPr/>
          <p:nvPr/>
        </p:nvSpPr>
        <p:spPr>
          <a:xfrm rot="6300000">
            <a:off x="4777805" y="909329"/>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chemeClr val="bg1">
                <a:lumMod val="7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7" name="Group 59"/>
          <p:cNvGrpSpPr/>
          <p:nvPr/>
        </p:nvGrpSpPr>
        <p:grpSpPr>
          <a:xfrm rot="2086424">
            <a:off x="8897128" y="3127569"/>
            <a:ext cx="1418849" cy="1430666"/>
            <a:chOff x="0" y="0"/>
            <a:chExt cx="1378195" cy="1389675"/>
          </a:xfrm>
        </p:grpSpPr>
        <p:grpSp>
          <p:nvGrpSpPr>
            <p:cNvPr id="8" name="Group 55"/>
            <p:cNvGrpSpPr/>
            <p:nvPr/>
          </p:nvGrpSpPr>
          <p:grpSpPr>
            <a:xfrm>
              <a:off x="228599" y="0"/>
              <a:ext cx="1149597" cy="1132531"/>
              <a:chOff x="0" y="0"/>
              <a:chExt cx="1149595" cy="1132530"/>
            </a:xfrm>
          </p:grpSpPr>
          <p:sp>
            <p:nvSpPr>
              <p:cNvPr id="12"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62626"/>
              </a:solidFill>
              <a:ln w="12700" cap="flat">
                <a:solidFill>
                  <a:srgbClr val="262626"/>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13" name="Group 54"/>
              <p:cNvGrpSpPr/>
              <p:nvPr/>
            </p:nvGrpSpPr>
            <p:grpSpPr>
              <a:xfrm>
                <a:off x="-1" y="0"/>
                <a:ext cx="1149597" cy="1132531"/>
                <a:chOff x="0" y="0"/>
                <a:chExt cx="1149595" cy="1132530"/>
              </a:xfrm>
            </p:grpSpPr>
            <p:sp>
              <p:nvSpPr>
                <p:cNvPr id="14"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5"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6"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9" name="Group 58"/>
            <p:cNvGrpSpPr/>
            <p:nvPr/>
          </p:nvGrpSpPr>
          <p:grpSpPr>
            <a:xfrm>
              <a:off x="0" y="558800"/>
              <a:ext cx="803140" cy="830876"/>
              <a:chOff x="0" y="0"/>
              <a:chExt cx="803139" cy="830875"/>
            </a:xfrm>
          </p:grpSpPr>
          <p:sp>
            <p:nvSpPr>
              <p:cNvPr id="10"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1"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17" name="Shape 232"/>
          <p:cNvSpPr/>
          <p:nvPr/>
        </p:nvSpPr>
        <p:spPr>
          <a:xfrm>
            <a:off x="17118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noFill/>
          <a:ln w="38100">
            <a:solidFill>
              <a:srgbClr val="2626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18" name="Shape 232"/>
          <p:cNvSpPr/>
          <p:nvPr/>
        </p:nvSpPr>
        <p:spPr>
          <a:xfrm>
            <a:off x="40994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2626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19" name="Shape 232"/>
          <p:cNvSpPr/>
          <p:nvPr/>
        </p:nvSpPr>
        <p:spPr>
          <a:xfrm>
            <a:off x="64870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262626"/>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20" name="矩形 19"/>
          <p:cNvSpPr>
            <a:spLocks noChangeArrowheads="1"/>
          </p:cNvSpPr>
          <p:nvPr/>
        </p:nvSpPr>
        <p:spPr bwMode="auto">
          <a:xfrm>
            <a:off x="5678670" y="470916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21" name="矩形 20"/>
          <p:cNvSpPr>
            <a:spLocks noChangeArrowheads="1"/>
          </p:cNvSpPr>
          <p:nvPr/>
        </p:nvSpPr>
        <p:spPr bwMode="auto">
          <a:xfrm>
            <a:off x="3424969" y="2367286"/>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22" name="矩形 21"/>
          <p:cNvSpPr>
            <a:spLocks noChangeArrowheads="1"/>
          </p:cNvSpPr>
          <p:nvPr/>
        </p:nvSpPr>
        <p:spPr bwMode="auto">
          <a:xfrm>
            <a:off x="1060166" y="4617648"/>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4131193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18" grpId="0" animBg="1"/>
      <p:bldP spid="19" grpId="0" animBg="1"/>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483904" y="2478309"/>
            <a:ext cx="2700381" cy="3841198"/>
            <a:chOff x="1289955" y="1628061"/>
            <a:chExt cx="3941631" cy="5174701"/>
          </a:xfrm>
        </p:grpSpPr>
        <p:sp>
          <p:nvSpPr>
            <p:cNvPr id="7" name="Shape 209"/>
            <p:cNvSpPr/>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8" name="组 13"/>
            <p:cNvGrpSpPr/>
            <p:nvPr/>
          </p:nvGrpSpPr>
          <p:grpSpPr>
            <a:xfrm>
              <a:off x="1289955" y="1628061"/>
              <a:ext cx="2187025" cy="2569107"/>
              <a:chOff x="5943842" y="1013911"/>
              <a:chExt cx="2187025" cy="2569107"/>
            </a:xfrm>
          </p:grpSpPr>
          <p:sp>
            <p:nvSpPr>
              <p:cNvPr id="9"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0"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1"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2"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3"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4"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5"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6"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17" name="任意多边形 16"/>
          <p:cNvSpPr/>
          <p:nvPr/>
        </p:nvSpPr>
        <p:spPr>
          <a:xfrm>
            <a:off x="6973576" y="269584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31"/>
          <p:cNvSpPr/>
          <p:nvPr/>
        </p:nvSpPr>
        <p:spPr>
          <a:xfrm>
            <a:off x="5764704" y="228741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392F2F"/>
                </a:solidFill>
                <a:latin typeface="方正静蕾简体" panose="02000000000000000000" pitchFamily="2" charset="-122"/>
                <a:ea typeface="方正静蕾简体" panose="02000000000000000000" pitchFamily="2" charset="-122"/>
              </a:rPr>
              <a:t>一季度</a:t>
            </a:r>
          </a:p>
        </p:txBody>
      </p:sp>
      <p:sp>
        <p:nvSpPr>
          <p:cNvPr id="19" name="任意多边形 18"/>
          <p:cNvSpPr/>
          <p:nvPr/>
        </p:nvSpPr>
        <p:spPr>
          <a:xfrm>
            <a:off x="6973576" y="374502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31"/>
          <p:cNvSpPr/>
          <p:nvPr/>
        </p:nvSpPr>
        <p:spPr>
          <a:xfrm>
            <a:off x="5764704" y="3336595"/>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392F2F"/>
                </a:solidFill>
                <a:latin typeface="方正静蕾简体" panose="02000000000000000000" pitchFamily="2" charset="-122"/>
                <a:ea typeface="方正静蕾简体" panose="02000000000000000000" pitchFamily="2" charset="-122"/>
              </a:rPr>
              <a:t>二季度</a:t>
            </a:r>
          </a:p>
        </p:txBody>
      </p:sp>
      <p:sp>
        <p:nvSpPr>
          <p:cNvPr id="21" name="任意多边形 20"/>
          <p:cNvSpPr/>
          <p:nvPr/>
        </p:nvSpPr>
        <p:spPr>
          <a:xfrm>
            <a:off x="6973576" y="479398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31"/>
          <p:cNvSpPr/>
          <p:nvPr/>
        </p:nvSpPr>
        <p:spPr>
          <a:xfrm>
            <a:off x="5764704" y="4385556"/>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392F2F"/>
                </a:solidFill>
                <a:latin typeface="方正静蕾简体" panose="02000000000000000000" pitchFamily="2" charset="-122"/>
                <a:ea typeface="方正静蕾简体" panose="02000000000000000000" pitchFamily="2" charset="-122"/>
              </a:rPr>
              <a:t>三季度</a:t>
            </a:r>
          </a:p>
        </p:txBody>
      </p:sp>
      <p:sp>
        <p:nvSpPr>
          <p:cNvPr id="23" name="任意多边形 22"/>
          <p:cNvSpPr/>
          <p:nvPr/>
        </p:nvSpPr>
        <p:spPr>
          <a:xfrm>
            <a:off x="6973576" y="580793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31"/>
          <p:cNvSpPr/>
          <p:nvPr/>
        </p:nvSpPr>
        <p:spPr>
          <a:xfrm>
            <a:off x="5764704" y="5399504"/>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392F2F"/>
                </a:solidFill>
                <a:latin typeface="方正静蕾简体" panose="02000000000000000000" pitchFamily="2" charset="-122"/>
                <a:ea typeface="方正静蕾简体" panose="02000000000000000000" pitchFamily="2" charset="-122"/>
              </a:rPr>
              <a:t>四季度</a:t>
            </a:r>
          </a:p>
        </p:txBody>
      </p:sp>
      <p:sp>
        <p:nvSpPr>
          <p:cNvPr id="25" name="文本框 24"/>
          <p:cNvSpPr txBox="1"/>
          <p:nvPr/>
        </p:nvSpPr>
        <p:spPr>
          <a:xfrm>
            <a:off x="6828855" y="2264567"/>
            <a:ext cx="4585784" cy="438582"/>
          </a:xfrm>
          <a:prstGeom prst="rect">
            <a:avLst/>
          </a:prstGeom>
          <a:noFill/>
        </p:spPr>
        <p:txBody>
          <a:bodyPr wrap="square" rtlCol="0">
            <a:spAutoFit/>
          </a:bodyPr>
          <a:lstStyle/>
          <a:p>
            <a:pPr algn="just">
              <a:lnSpc>
                <a:spcPct val="125000"/>
              </a:lnSpc>
            </a:pP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6" name="文本框 25"/>
          <p:cNvSpPr txBox="1"/>
          <p:nvPr/>
        </p:nvSpPr>
        <p:spPr>
          <a:xfrm>
            <a:off x="6828855" y="3313743"/>
            <a:ext cx="4585784" cy="438582"/>
          </a:xfrm>
          <a:prstGeom prst="rect">
            <a:avLst/>
          </a:prstGeom>
          <a:noFill/>
        </p:spPr>
        <p:txBody>
          <a:bodyPr wrap="square" rtlCol="0">
            <a:spAutoFit/>
          </a:bodyPr>
          <a:lstStyle/>
          <a:p>
            <a:pPr algn="just">
              <a:lnSpc>
                <a:spcPct val="125000"/>
              </a:lnSpc>
            </a:pP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 name="文本框 26"/>
          <p:cNvSpPr txBox="1"/>
          <p:nvPr/>
        </p:nvSpPr>
        <p:spPr>
          <a:xfrm>
            <a:off x="6828855" y="4362704"/>
            <a:ext cx="4585784" cy="438582"/>
          </a:xfrm>
          <a:prstGeom prst="rect">
            <a:avLst/>
          </a:prstGeom>
          <a:noFill/>
        </p:spPr>
        <p:txBody>
          <a:bodyPr wrap="square" rtlCol="0">
            <a:spAutoFit/>
          </a:bodyPr>
          <a:lstStyle/>
          <a:p>
            <a:pPr algn="just">
              <a:lnSpc>
                <a:spcPct val="125000"/>
              </a:lnSpc>
            </a:pP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8" name="文本框 27"/>
          <p:cNvSpPr txBox="1"/>
          <p:nvPr/>
        </p:nvSpPr>
        <p:spPr>
          <a:xfrm>
            <a:off x="6828855" y="5376652"/>
            <a:ext cx="4585784" cy="438582"/>
          </a:xfrm>
          <a:prstGeom prst="rect">
            <a:avLst/>
          </a:prstGeom>
          <a:noFill/>
        </p:spPr>
        <p:txBody>
          <a:bodyPr wrap="square" rtlCol="0">
            <a:spAutoFit/>
          </a:bodyPr>
          <a:lstStyle/>
          <a:p>
            <a:pPr algn="just">
              <a:lnSpc>
                <a:spcPct val="125000"/>
              </a:lnSpc>
            </a:pP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07399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14" dur="1000" fill="hold"/>
                                        <p:tgtEl>
                                          <p:spTgt spid="18"/>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18"/>
                                        </p:tgtEl>
                                      </p:cBhvr>
                                    </p:animEffect>
                                  </p:childTnLst>
                                </p:cTn>
                              </p:par>
                              <p:par>
                                <p:cTn id="19" presetID="25" presetClass="entr" presetSubtype="0" fill="hold" grpId="0" nodeType="withEffect">
                                  <p:stCondLst>
                                    <p:cond delay="25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24" dur="1000" fill="hold"/>
                                        <p:tgtEl>
                                          <p:spTgt spid="20"/>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20"/>
                                        </p:tgtEl>
                                      </p:cBhvr>
                                    </p:animEffect>
                                  </p:childTnLst>
                                </p:cTn>
                              </p:par>
                              <p:par>
                                <p:cTn id="29" presetID="25" presetClass="entr" presetSubtype="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34" dur="1000" fill="hold"/>
                                        <p:tgtEl>
                                          <p:spTgt spid="22"/>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22"/>
                                        </p:tgtEl>
                                      </p:cBhvr>
                                    </p:animEffect>
                                  </p:childTnLst>
                                </p:cTn>
                              </p:par>
                              <p:par>
                                <p:cTn id="39" presetID="25" presetClass="entr" presetSubtype="0" fill="hold" grpId="0" nodeType="withEffect">
                                  <p:stCondLst>
                                    <p:cond delay="75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44" dur="1000" fill="hold"/>
                                        <p:tgtEl>
                                          <p:spTgt spid="24"/>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24"/>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5"/>
          <p:cNvSpPr>
            <a:spLocks noEditPoints="1"/>
          </p:cNvSpPr>
          <p:nvPr/>
        </p:nvSpPr>
        <p:spPr bwMode="auto">
          <a:xfrm>
            <a:off x="424070" y="3607008"/>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5099982" y="3730218"/>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2762026" y="2438816"/>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noEditPoints="1"/>
          </p:cNvSpPr>
          <p:nvPr/>
        </p:nvSpPr>
        <p:spPr bwMode="auto">
          <a:xfrm>
            <a:off x="7437938" y="2438816"/>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noEditPoints="1"/>
          </p:cNvSpPr>
          <p:nvPr/>
        </p:nvSpPr>
        <p:spPr bwMode="auto">
          <a:xfrm>
            <a:off x="9775894" y="3746662"/>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文本框 1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52954" y="5370236"/>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12"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621906" y="4040295"/>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13" name="文本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297818" y="4019090"/>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14" name="文本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604778" y="5364171"/>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61008" y="5375833"/>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931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par>
                          <p:cTn id="20" fill="hold">
                            <p:stCondLst>
                              <p:cond delay="1500"/>
                            </p:stCondLst>
                            <p:childTnLst>
                              <p:par>
                                <p:cTn id="21" presetID="2" presetClass="entr" presetSubtype="4" decel="3600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ppt_x"/>
                                          </p:val>
                                        </p:tav>
                                        <p:tav tm="100000">
                                          <p:val>
                                            <p:strVal val="#ppt_x"/>
                                          </p:val>
                                        </p:tav>
                                      </p:tavLst>
                                    </p:anim>
                                    <p:anim calcmode="lin" valueType="num">
                                      <p:cBhvr additive="base">
                                        <p:cTn id="24" dur="75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decel="36000"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36000"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750" fill="hold"/>
                                        <p:tgtEl>
                                          <p:spTgt spid="15"/>
                                        </p:tgtEl>
                                        <p:attrNameLst>
                                          <p:attrName>ppt_x</p:attrName>
                                        </p:attrNameLst>
                                      </p:cBhvr>
                                      <p:tavLst>
                                        <p:tav tm="0">
                                          <p:val>
                                            <p:strVal val="#ppt_x"/>
                                          </p:val>
                                        </p:tav>
                                        <p:tav tm="100000">
                                          <p:val>
                                            <p:strVal val="#ppt_x"/>
                                          </p:val>
                                        </p:tav>
                                      </p:tavLst>
                                    </p:anim>
                                    <p:anim calcmode="lin" valueType="num">
                                      <p:cBhvr additive="base">
                                        <p:cTn id="32" dur="75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decel="36000" fill="hold" grpId="0"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ppt_x"/>
                                          </p:val>
                                        </p:tav>
                                        <p:tav tm="100000">
                                          <p:val>
                                            <p:strVal val="#ppt_x"/>
                                          </p:val>
                                        </p:tav>
                                      </p:tavLst>
                                    </p:anim>
                                    <p:anim calcmode="lin" valueType="num">
                                      <p:cBhvr additive="base">
                                        <p:cTn id="36" dur="75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decel="36000" fill="hold" grpId="0" nodeType="withEffect">
                                  <p:stCondLst>
                                    <p:cond delay="1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750" fill="hold"/>
                                        <p:tgtEl>
                                          <p:spTgt spid="14"/>
                                        </p:tgtEl>
                                        <p:attrNameLst>
                                          <p:attrName>ppt_x</p:attrName>
                                        </p:attrNameLst>
                                      </p:cBhvr>
                                      <p:tavLst>
                                        <p:tav tm="0">
                                          <p:val>
                                            <p:strVal val="#ppt_x"/>
                                          </p:val>
                                        </p:tav>
                                        <p:tav tm="100000">
                                          <p:val>
                                            <p:strVal val="#ppt_x"/>
                                          </p:val>
                                        </p:tav>
                                      </p:tavLst>
                                    </p:anim>
                                    <p:anim calcmode="lin" valueType="num">
                                      <p:cBhvr additive="base">
                                        <p:cTn id="40"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5"/>
          <p:cNvSpPr>
            <a:spLocks noEditPoints="1"/>
          </p:cNvSpPr>
          <p:nvPr/>
        </p:nvSpPr>
        <p:spPr bwMode="auto">
          <a:xfrm rot="16200000">
            <a:off x="469645"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rot="16200000">
            <a:off x="323138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rot="16200000">
            <a:off x="5993124"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noEditPoints="1"/>
          </p:cNvSpPr>
          <p:nvPr/>
        </p:nvSpPr>
        <p:spPr bwMode="auto">
          <a:xfrm rot="16200000">
            <a:off x="875486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文本框 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25281" y="5270228"/>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467880" y="5270228"/>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310479" y="5270228"/>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文本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153078" y="5284204"/>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3973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fill="hold"/>
                                        <p:tgtEl>
                                          <p:spTgt spid="10"/>
                                        </p:tgtEl>
                                        <p:attrNameLst>
                                          <p:attrName>ppt_x</p:attrName>
                                        </p:attrNameLst>
                                      </p:cBhvr>
                                      <p:tavLst>
                                        <p:tav tm="0">
                                          <p:val>
                                            <p:strVal val="#ppt_x"/>
                                          </p:val>
                                        </p:tav>
                                        <p:tav tm="100000">
                                          <p:val>
                                            <p:strVal val="#ppt_x"/>
                                          </p:val>
                                        </p:tav>
                                      </p:tavLst>
                                    </p:anim>
                                    <p:anim calcmode="lin" valueType="num">
                                      <p:cBhvr additive="base">
                                        <p:cTn id="21" dur="750" fill="hold"/>
                                        <p:tgtEl>
                                          <p:spTgt spid="10"/>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ppt_x"/>
                                          </p:val>
                                        </p:tav>
                                        <p:tav tm="100000">
                                          <p:val>
                                            <p:strVal val="#ppt_x"/>
                                          </p:val>
                                        </p:tav>
                                      </p:tavLst>
                                    </p:anim>
                                    <p:anim calcmode="lin" valueType="num">
                                      <p:cBhvr additive="base">
                                        <p:cTn id="25" dur="75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814" y="2041081"/>
            <a:ext cx="3252377" cy="3283954"/>
          </a:xfrm>
          <a:prstGeom prst="rect">
            <a:avLst/>
          </a:prstGeom>
        </p:spPr>
      </p:pic>
      <p:sp>
        <p:nvSpPr>
          <p:cNvPr id="8"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flipH="1">
            <a:off x="7269383" y="2949864"/>
            <a:ext cx="3327742" cy="707886"/>
          </a:xfrm>
          <a:prstGeom prst="rect">
            <a:avLst/>
          </a:prstGeom>
          <a:noFill/>
        </p:spPr>
        <p:txBody>
          <a:bodyPr wrap="square" rtlCol="0">
            <a:spAutoFit/>
          </a:bodyPr>
          <a:lstStyle/>
          <a:p>
            <a:pPr algn="dist"/>
            <a:r>
              <a:rPr lang="zh-CN" altLang="en-US" sz="4000" dirty="0">
                <a:latin typeface="方正静蕾简体" panose="02000000000000000000" pitchFamily="2" charset="-122"/>
                <a:ea typeface="方正静蕾简体" panose="02000000000000000000" pitchFamily="2" charset="-122"/>
              </a:rPr>
              <a:t>论文概述</a:t>
            </a:r>
          </a:p>
        </p:txBody>
      </p:sp>
      <p:grpSp>
        <p:nvGrpSpPr>
          <p:cNvPr id="11" name="组合 10"/>
          <p:cNvGrpSpPr/>
          <p:nvPr/>
        </p:nvGrpSpPr>
        <p:grpSpPr>
          <a:xfrm>
            <a:off x="6016268" y="2883155"/>
            <a:ext cx="841304" cy="841304"/>
            <a:chOff x="6016268" y="2883155"/>
            <a:chExt cx="841304" cy="841304"/>
          </a:xfrm>
        </p:grpSpPr>
        <p:sp>
          <p:nvSpPr>
            <p:cNvPr id="12" name="椭圆 11"/>
            <p:cNvSpPr/>
            <p:nvPr/>
          </p:nvSpPr>
          <p:spPr>
            <a:xfrm>
              <a:off x="6016268" y="2883155"/>
              <a:ext cx="841304" cy="841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flipH="1">
              <a:off x="6058025" y="2940820"/>
              <a:ext cx="786099" cy="707886"/>
            </a:xfrm>
            <a:prstGeom prst="rect">
              <a:avLst/>
            </a:prstGeom>
            <a:noFill/>
          </p:spPr>
          <p:txBody>
            <a:bodyPr wrap="square" rtlCol="0">
              <a:spAutoFit/>
            </a:bodyPr>
            <a:lstStyle/>
            <a:p>
              <a:pPr algn="ctr"/>
              <a:r>
                <a:rPr lang="en-US" altLang="zh-CN" sz="4000" dirty="0">
                  <a:solidFill>
                    <a:srgbClr val="F9F9F9"/>
                  </a:solidFill>
                  <a:latin typeface="方正静蕾简体" panose="02000000000000000000" pitchFamily="2" charset="-122"/>
                  <a:ea typeface="方正静蕾简体" panose="02000000000000000000" pitchFamily="2" charset="-122"/>
                </a:rPr>
                <a:t>3</a:t>
              </a:r>
              <a:endParaRPr lang="zh-CN" altLang="en-US" sz="7200" b="1" dirty="0">
                <a:solidFill>
                  <a:srgbClr val="F9F9F9"/>
                </a:solidFill>
                <a:latin typeface="方正静蕾简体" panose="02000000000000000000" pitchFamily="2" charset="-122"/>
                <a:ea typeface="方正静蕾简体" panose="02000000000000000000" pitchFamily="2" charset="-122"/>
              </a:endParaRPr>
            </a:p>
          </p:txBody>
        </p:sp>
      </p:grpSp>
      <p:sp>
        <p:nvSpPr>
          <p:cNvPr id="14" name="文本框 13"/>
          <p:cNvSpPr txBox="1"/>
          <p:nvPr/>
        </p:nvSpPr>
        <p:spPr>
          <a:xfrm>
            <a:off x="1726083" y="2529212"/>
            <a:ext cx="2731838" cy="707886"/>
          </a:xfrm>
          <a:prstGeom prst="rect">
            <a:avLst/>
          </a:prstGeom>
          <a:noFill/>
        </p:spPr>
        <p:txBody>
          <a:bodyPr wrap="none" rtlCol="0">
            <a:spAutoFit/>
          </a:bodyPr>
          <a:lstStyle/>
          <a:p>
            <a:r>
              <a:rPr lang="en-US" altLang="zh-CN"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rPr>
              <a:t>PART  03</a:t>
            </a:r>
            <a:endParaRPr lang="zh-CN" altLang="en-US"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9922344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outVertical)">
                                      <p:cBhvr>
                                        <p:cTn id="18" dur="500"/>
                                        <p:tgtEl>
                                          <p:spTgt spid="14"/>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0-#ppt_w/2"/>
                                          </p:val>
                                        </p:tav>
                                        <p:tav tm="100000">
                                          <p:val>
                                            <p:strVal val="#ppt_x"/>
                                          </p:val>
                                        </p:tav>
                                      </p:tavLst>
                                    </p:anim>
                                    <p:anim calcmode="lin" valueType="num">
                                      <p:cBhvr additive="base">
                                        <p:cTn id="23" dur="10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out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45948" y="2040312"/>
            <a:ext cx="2908610" cy="3011981"/>
            <a:chOff x="645948" y="2040312"/>
            <a:chExt cx="2908610" cy="3011981"/>
          </a:xfrm>
        </p:grpSpPr>
        <p:sp>
          <p:nvSpPr>
            <p:cNvPr id="7" name="Freeform 5"/>
            <p:cNvSpPr>
              <a:spLocks noEditPoints="1"/>
            </p:cNvSpPr>
            <p:nvPr/>
          </p:nvSpPr>
          <p:spPr bwMode="auto">
            <a:xfrm rot="169628">
              <a:off x="645948" y="2040312"/>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矩形 7"/>
            <p:cNvSpPr/>
            <p:nvPr/>
          </p:nvSpPr>
          <p:spPr>
            <a:xfrm>
              <a:off x="1151107" y="3207015"/>
              <a:ext cx="1790875"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37%</a:t>
              </a:r>
              <a:endParaRPr lang="zh-CN" altLang="en-US" sz="6600" dirty="0">
                <a:solidFill>
                  <a:srgbClr val="392F2F"/>
                </a:solidFill>
              </a:endParaRPr>
            </a:p>
          </p:txBody>
        </p:sp>
      </p:grpSp>
      <p:grpSp>
        <p:nvGrpSpPr>
          <p:cNvPr id="9" name="组合 8"/>
          <p:cNvGrpSpPr/>
          <p:nvPr/>
        </p:nvGrpSpPr>
        <p:grpSpPr>
          <a:xfrm>
            <a:off x="4595433" y="2040309"/>
            <a:ext cx="2908610" cy="3011981"/>
            <a:chOff x="4595433" y="2040309"/>
            <a:chExt cx="2908610" cy="3011981"/>
          </a:xfrm>
        </p:grpSpPr>
        <p:sp>
          <p:nvSpPr>
            <p:cNvPr id="10" name="Freeform 5"/>
            <p:cNvSpPr>
              <a:spLocks noEditPoints="1"/>
            </p:cNvSpPr>
            <p:nvPr/>
          </p:nvSpPr>
          <p:spPr bwMode="auto">
            <a:xfrm rot="169628">
              <a:off x="4595433" y="2040309"/>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5183154" y="3207015"/>
              <a:ext cx="1733167"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25%</a:t>
              </a:r>
              <a:endParaRPr lang="zh-CN" altLang="en-US" sz="6600" dirty="0">
                <a:solidFill>
                  <a:srgbClr val="392F2F"/>
                </a:solidFill>
              </a:endParaRPr>
            </a:p>
          </p:txBody>
        </p:sp>
      </p:grpSp>
      <p:grpSp>
        <p:nvGrpSpPr>
          <p:cNvPr id="12" name="组合 11"/>
          <p:cNvGrpSpPr/>
          <p:nvPr/>
        </p:nvGrpSpPr>
        <p:grpSpPr>
          <a:xfrm>
            <a:off x="8544918" y="2040311"/>
            <a:ext cx="2908610" cy="3011981"/>
            <a:chOff x="8544918" y="2040311"/>
            <a:chExt cx="2908610" cy="3011981"/>
          </a:xfrm>
        </p:grpSpPr>
        <p:sp>
          <p:nvSpPr>
            <p:cNvPr id="13" name="Freeform 5"/>
            <p:cNvSpPr>
              <a:spLocks noEditPoints="1"/>
            </p:cNvSpPr>
            <p:nvPr/>
          </p:nvSpPr>
          <p:spPr bwMode="auto">
            <a:xfrm rot="169628">
              <a:off x="8544918" y="2040311"/>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9150272" y="3207015"/>
              <a:ext cx="1697901"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61%</a:t>
              </a:r>
              <a:endParaRPr lang="zh-CN" altLang="en-US" sz="6600" dirty="0">
                <a:solidFill>
                  <a:srgbClr val="392F2F"/>
                </a:solidFill>
              </a:endParaRPr>
            </a:p>
          </p:txBody>
        </p:sp>
      </p:grpSp>
      <p:sp>
        <p:nvSpPr>
          <p:cNvPr id="15" name="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28893" y="5439441"/>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文本框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878378" y="5439441"/>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795248" y="5439441"/>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1180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080759" y="1534401"/>
            <a:ext cx="4538225" cy="2550312"/>
            <a:chOff x="1080759" y="1534401"/>
            <a:chExt cx="4538225" cy="2550312"/>
          </a:xfrm>
        </p:grpSpPr>
        <p:sp>
          <p:nvSpPr>
            <p:cNvPr id="7" name="椭圆 6"/>
            <p:cNvSpPr/>
            <p:nvPr/>
          </p:nvSpPr>
          <p:spPr>
            <a:xfrm>
              <a:off x="1080759" y="1961004"/>
              <a:ext cx="1954659" cy="1954660"/>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2734049" y="1534401"/>
              <a:ext cx="2884935" cy="2550312"/>
              <a:chOff x="2734049" y="1534401"/>
              <a:chExt cx="2884935" cy="2550312"/>
            </a:xfrm>
          </p:grpSpPr>
          <p:sp>
            <p:nvSpPr>
              <p:cNvPr id="9" name="Freeform 14"/>
              <p:cNvSpPr>
                <a:spLocks/>
              </p:cNvSpPr>
              <p:nvPr/>
            </p:nvSpPr>
            <p:spPr bwMode="auto">
              <a:xfrm>
                <a:off x="2734049"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文本框 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175918" y="2651209"/>
                <a:ext cx="1832553" cy="584775"/>
              </a:xfrm>
              <a:prstGeom prst="rect">
                <a:avLst/>
              </a:prstGeom>
              <a:noFill/>
              <a:effectLst/>
            </p:spPr>
            <p:txBody>
              <a:bodyPr wrap="none" rtlCol="0">
                <a:spAutoFit/>
              </a:bodyPr>
              <a:lstStyle/>
              <a:p>
                <a:r>
                  <a:rPr lang="zh-CN" altLang="en-US" sz="3200" b="1" dirty="0">
                    <a:solidFill>
                      <a:srgbClr val="392F2F"/>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392F2F"/>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11" name="组合 10"/>
          <p:cNvGrpSpPr/>
          <p:nvPr/>
        </p:nvGrpSpPr>
        <p:grpSpPr>
          <a:xfrm>
            <a:off x="7190437" y="1534401"/>
            <a:ext cx="4536240" cy="2550312"/>
            <a:chOff x="7190437" y="1534401"/>
            <a:chExt cx="4536240" cy="2550312"/>
          </a:xfrm>
        </p:grpSpPr>
        <p:sp>
          <p:nvSpPr>
            <p:cNvPr id="12" name="椭圆 11"/>
            <p:cNvSpPr/>
            <p:nvPr/>
          </p:nvSpPr>
          <p:spPr>
            <a:xfrm>
              <a:off x="7190437" y="1961004"/>
              <a:ext cx="1954659" cy="1954660"/>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8841742" y="1534401"/>
              <a:ext cx="2884935" cy="2550312"/>
              <a:chOff x="8841742" y="1534401"/>
              <a:chExt cx="2884935" cy="2550312"/>
            </a:xfrm>
          </p:grpSpPr>
          <p:sp>
            <p:nvSpPr>
              <p:cNvPr id="14" name="Freeform 14"/>
              <p:cNvSpPr>
                <a:spLocks/>
              </p:cNvSpPr>
              <p:nvPr/>
            </p:nvSpPr>
            <p:spPr bwMode="auto">
              <a:xfrm>
                <a:off x="8841742"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86703" y="2651209"/>
                <a:ext cx="1832553" cy="584775"/>
              </a:xfrm>
              <a:prstGeom prst="rect">
                <a:avLst/>
              </a:prstGeom>
              <a:noFill/>
              <a:effectLst/>
            </p:spPr>
            <p:txBody>
              <a:bodyPr wrap="none" rtlCol="0">
                <a:spAutoFit/>
              </a:bodyPr>
              <a:lstStyle/>
              <a:p>
                <a:r>
                  <a:rPr lang="zh-CN" altLang="en-US" sz="3200" b="1" dirty="0">
                    <a:solidFill>
                      <a:srgbClr val="392F2F"/>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392F2F"/>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16" name="组合 15"/>
          <p:cNvGrpSpPr/>
          <p:nvPr/>
        </p:nvGrpSpPr>
        <p:grpSpPr>
          <a:xfrm>
            <a:off x="591626" y="3922393"/>
            <a:ext cx="4398451" cy="2550312"/>
            <a:chOff x="591626" y="3922393"/>
            <a:chExt cx="4398451" cy="2550312"/>
          </a:xfrm>
        </p:grpSpPr>
        <p:sp>
          <p:nvSpPr>
            <p:cNvPr id="17" name="椭圆 16"/>
            <p:cNvSpPr/>
            <p:nvPr/>
          </p:nvSpPr>
          <p:spPr>
            <a:xfrm>
              <a:off x="3035418" y="4424301"/>
              <a:ext cx="1954659" cy="1954659"/>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91626" y="3922393"/>
              <a:ext cx="2884935" cy="2550312"/>
              <a:chOff x="591626" y="3922393"/>
              <a:chExt cx="2884935" cy="2550312"/>
            </a:xfrm>
          </p:grpSpPr>
          <p:sp>
            <p:nvSpPr>
              <p:cNvPr id="19" name="Freeform 14"/>
              <p:cNvSpPr>
                <a:spLocks/>
              </p:cNvSpPr>
              <p:nvPr/>
            </p:nvSpPr>
            <p:spPr bwMode="auto">
              <a:xfrm>
                <a:off x="591626"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文本框 1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018540" y="5109241"/>
                <a:ext cx="1832553" cy="584775"/>
              </a:xfrm>
              <a:prstGeom prst="rect">
                <a:avLst/>
              </a:prstGeom>
              <a:noFill/>
              <a:effectLst/>
            </p:spPr>
            <p:txBody>
              <a:bodyPr wrap="none" rtlCol="0">
                <a:spAutoFit/>
              </a:bodyPr>
              <a:lstStyle/>
              <a:p>
                <a:r>
                  <a:rPr lang="zh-CN" altLang="en-US" sz="3200" b="1" dirty="0">
                    <a:solidFill>
                      <a:srgbClr val="392F2F"/>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392F2F"/>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21" name="组合 20"/>
          <p:cNvGrpSpPr/>
          <p:nvPr/>
        </p:nvGrpSpPr>
        <p:grpSpPr>
          <a:xfrm>
            <a:off x="6699319" y="3922393"/>
            <a:ext cx="4400436" cy="2550312"/>
            <a:chOff x="6699319" y="3922393"/>
            <a:chExt cx="4400436" cy="2550312"/>
          </a:xfrm>
        </p:grpSpPr>
        <p:sp>
          <p:nvSpPr>
            <p:cNvPr id="22" name="椭圆 21"/>
            <p:cNvSpPr/>
            <p:nvPr/>
          </p:nvSpPr>
          <p:spPr>
            <a:xfrm>
              <a:off x="9145096" y="4424300"/>
              <a:ext cx="1954659" cy="1954659"/>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6699319" y="3922393"/>
              <a:ext cx="2884935" cy="2550312"/>
              <a:chOff x="6699319" y="3922393"/>
              <a:chExt cx="2884935" cy="2550312"/>
            </a:xfrm>
          </p:grpSpPr>
          <p:sp>
            <p:nvSpPr>
              <p:cNvPr id="24" name="Freeform 14"/>
              <p:cNvSpPr>
                <a:spLocks/>
              </p:cNvSpPr>
              <p:nvPr/>
            </p:nvSpPr>
            <p:spPr bwMode="auto">
              <a:xfrm>
                <a:off x="6699319"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文本框 2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190437" y="5109240"/>
                <a:ext cx="1832553" cy="584775"/>
              </a:xfrm>
              <a:prstGeom prst="rect">
                <a:avLst/>
              </a:prstGeom>
              <a:noFill/>
              <a:effectLst/>
            </p:spPr>
            <p:txBody>
              <a:bodyPr wrap="none" rtlCol="0">
                <a:spAutoFit/>
              </a:bodyPr>
              <a:lstStyle/>
              <a:p>
                <a:r>
                  <a:rPr lang="zh-CN" altLang="en-US" sz="3200" b="1" dirty="0">
                    <a:solidFill>
                      <a:srgbClr val="392F2F"/>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392F2F"/>
                  </a:solidFill>
                  <a:latin typeface="幼圆" panose="02010509060101010101" pitchFamily="49" charset="-122"/>
                  <a:ea typeface="幼圆" panose="02010509060101010101" pitchFamily="49" charset="-122"/>
                  <a:cs typeface="Kartika" panose="02020503030404060203" pitchFamily="18" charset="0"/>
                </a:endParaRPr>
              </a:p>
            </p:txBody>
          </p:sp>
        </p:grpSp>
      </p:grpSp>
    </p:spTree>
    <p:extLst>
      <p:ext uri="{BB962C8B-B14F-4D97-AF65-F5344CB8AC3E}">
        <p14:creationId xmlns:p14="http://schemas.microsoft.com/office/powerpoint/2010/main" val="2481180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3600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750" fill="hold"/>
                                        <p:tgtEl>
                                          <p:spTgt spid="16"/>
                                        </p:tgtEl>
                                        <p:attrNameLst>
                                          <p:attrName>ppt_x</p:attrName>
                                        </p:attrNameLst>
                                      </p:cBhvr>
                                      <p:tavLst>
                                        <p:tav tm="0">
                                          <p:val>
                                            <p:strVal val="#ppt_x"/>
                                          </p:val>
                                        </p:tav>
                                        <p:tav tm="100000">
                                          <p:val>
                                            <p:strVal val="#ppt_x"/>
                                          </p:val>
                                        </p:tav>
                                      </p:tavLst>
                                    </p:anim>
                                    <p:anim calcmode="lin" valueType="num">
                                      <p:cBhvr additive="base">
                                        <p:cTn id="18" dur="75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36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fill="hold"/>
                                        <p:tgtEl>
                                          <p:spTgt spid="21"/>
                                        </p:tgtEl>
                                        <p:attrNameLst>
                                          <p:attrName>ppt_x</p:attrName>
                                        </p:attrNameLst>
                                      </p:cBhvr>
                                      <p:tavLst>
                                        <p:tav tm="0">
                                          <p:val>
                                            <p:strVal val="#ppt_x"/>
                                          </p:val>
                                        </p:tav>
                                        <p:tav tm="100000">
                                          <p:val>
                                            <p:strVal val="#ppt_x"/>
                                          </p:val>
                                        </p:tav>
                                      </p:tavLst>
                                    </p:anim>
                                    <p:anim calcmode="lin" valueType="num">
                                      <p:cBhvr additive="base">
                                        <p:cTn id="23"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408039" y="4165603"/>
            <a:ext cx="3380855" cy="2150790"/>
          </a:xfrm>
          <a:prstGeom prst="rect">
            <a:avLst/>
          </a:prstGeom>
          <a:blipFill>
            <a:blip r:embed="rId4"/>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27182" y="2015906"/>
            <a:ext cx="3380855" cy="2150790"/>
          </a:xfrm>
          <a:prstGeom prst="rect">
            <a:avLst/>
          </a:prstGeom>
          <a:blipFill>
            <a:blip r:embed="rId5"/>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788893" y="2013722"/>
            <a:ext cx="3380855" cy="2150790"/>
          </a:xfrm>
          <a:prstGeom prst="rect">
            <a:avLst/>
          </a:prstGeom>
          <a:blipFill>
            <a:blip r:embed="rId6"/>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557747" y="2013722"/>
            <a:ext cx="3113913" cy="2293565"/>
            <a:chOff x="4557747" y="2013722"/>
            <a:chExt cx="3113913" cy="2293565"/>
          </a:xfrm>
        </p:grpSpPr>
        <p:sp>
          <p:nvSpPr>
            <p:cNvPr id="10" name="Freeform 56"/>
            <p:cNvSpPr>
              <a:spLocks/>
            </p:cNvSpPr>
            <p:nvPr/>
          </p:nvSpPr>
          <p:spPr bwMode="auto">
            <a:xfrm>
              <a:off x="4557747" y="2013722"/>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4991639" y="2025989"/>
              <a:ext cx="2246128"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3,200</a:t>
              </a:r>
              <a:endParaRPr lang="zh-CN" altLang="en-US" sz="6600" dirty="0">
                <a:solidFill>
                  <a:srgbClr val="392F2F"/>
                </a:solidFill>
              </a:endParaRPr>
            </a:p>
          </p:txBody>
        </p:sp>
        <p:sp>
          <p:nvSpPr>
            <p:cNvPr id="12"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45152" y="3045403"/>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064950" y="4295020"/>
            <a:ext cx="3113913" cy="2308780"/>
            <a:chOff x="1064950" y="4295020"/>
            <a:chExt cx="3113913" cy="2308780"/>
          </a:xfrm>
        </p:grpSpPr>
        <p:sp>
          <p:nvSpPr>
            <p:cNvPr id="14" name="文本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452355" y="5341916"/>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15" name="Freeform 56"/>
            <p:cNvSpPr>
              <a:spLocks/>
            </p:cNvSpPr>
            <p:nvPr/>
          </p:nvSpPr>
          <p:spPr bwMode="auto">
            <a:xfrm>
              <a:off x="1064950" y="4295020"/>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矩形 15"/>
            <p:cNvSpPr/>
            <p:nvPr/>
          </p:nvSpPr>
          <p:spPr>
            <a:xfrm>
              <a:off x="1498842" y="4307287"/>
              <a:ext cx="2351926"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4,400</a:t>
              </a:r>
              <a:endParaRPr lang="zh-CN" altLang="en-US" sz="6600" dirty="0">
                <a:solidFill>
                  <a:srgbClr val="392F2F"/>
                </a:solidFill>
              </a:endParaRPr>
            </a:p>
          </p:txBody>
        </p:sp>
      </p:grpSp>
      <p:grpSp>
        <p:nvGrpSpPr>
          <p:cNvPr id="17" name="组合 16"/>
          <p:cNvGrpSpPr/>
          <p:nvPr/>
        </p:nvGrpSpPr>
        <p:grpSpPr>
          <a:xfrm>
            <a:off x="7922363" y="4307287"/>
            <a:ext cx="3113913" cy="2292080"/>
            <a:chOff x="7922363" y="4307287"/>
            <a:chExt cx="3113913" cy="2292080"/>
          </a:xfrm>
        </p:grpSpPr>
        <p:sp>
          <p:nvSpPr>
            <p:cNvPr id="18" name="文本框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39409" y="5337483"/>
              <a:ext cx="2339102" cy="1261884"/>
            </a:xfrm>
            <a:prstGeom prst="rect">
              <a:avLst/>
            </a:prstGeom>
            <a:noFill/>
            <a:effectLst/>
          </p:spPr>
          <p:txBody>
            <a:bodyPr wrap="none" rtlCol="0">
              <a:spAutoFit/>
            </a:bodyPr>
            <a:lstStyle/>
            <a:p>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Freeform 56"/>
            <p:cNvSpPr>
              <a:spLocks/>
            </p:cNvSpPr>
            <p:nvPr/>
          </p:nvSpPr>
          <p:spPr bwMode="auto">
            <a:xfrm>
              <a:off x="7922363" y="4307287"/>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矩形 19"/>
            <p:cNvSpPr/>
            <p:nvPr/>
          </p:nvSpPr>
          <p:spPr>
            <a:xfrm>
              <a:off x="8303356" y="4307287"/>
              <a:ext cx="2215671" cy="1107996"/>
            </a:xfrm>
            <a:prstGeom prst="rect">
              <a:avLst/>
            </a:prstGeom>
          </p:spPr>
          <p:txBody>
            <a:bodyPr wrap="none">
              <a:spAutoFit/>
            </a:bodyPr>
            <a:lstStyle/>
            <a:p>
              <a:r>
                <a:rPr lang="en-US" altLang="zh-CN" sz="6600" b="1" dirty="0">
                  <a:solidFill>
                    <a:srgbClr val="392F2F"/>
                  </a:solidFill>
                  <a:latin typeface="Bradley Hand ITC" panose="03070402050302030203" pitchFamily="66" charset="0"/>
                  <a:ea typeface="叶根友小京楷简体" panose="02010601030101010101" pitchFamily="2" charset="-122"/>
                </a:rPr>
                <a:t>6,100</a:t>
              </a:r>
              <a:endParaRPr lang="zh-CN" altLang="en-US" sz="6600" dirty="0">
                <a:solidFill>
                  <a:srgbClr val="392F2F"/>
                </a:solidFill>
              </a:endParaRPr>
            </a:p>
          </p:txBody>
        </p:sp>
      </p:grpSp>
    </p:spTree>
    <p:extLst>
      <p:ext uri="{BB962C8B-B14F-4D97-AF65-F5344CB8AC3E}">
        <p14:creationId xmlns:p14="http://schemas.microsoft.com/office/powerpoint/2010/main" val="3607745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6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decel="36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 decel="36000"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ppt_x"/>
                                          </p:val>
                                        </p:tav>
                                        <p:tav tm="100000">
                                          <p:val>
                                            <p:strVal val="#ppt_x"/>
                                          </p:val>
                                        </p:tav>
                                      </p:tavLst>
                                    </p:anim>
                                    <p:anim calcmode="lin" valueType="num">
                                      <p:cBhvr additive="base">
                                        <p:cTn id="16" dur="75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3600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750" fill="hold"/>
                                        <p:tgtEl>
                                          <p:spTgt spid="13"/>
                                        </p:tgtEl>
                                        <p:attrNameLst>
                                          <p:attrName>ppt_x</p:attrName>
                                        </p:attrNameLst>
                                      </p:cBhvr>
                                      <p:tavLst>
                                        <p:tav tm="0">
                                          <p:val>
                                            <p:strVal val="#ppt_x"/>
                                          </p:val>
                                        </p:tav>
                                        <p:tav tm="100000">
                                          <p:val>
                                            <p:strVal val="#ppt_x"/>
                                          </p:val>
                                        </p:tav>
                                      </p:tavLst>
                                    </p:anim>
                                    <p:anim calcmode="lin" valueType="num">
                                      <p:cBhvr additive="base">
                                        <p:cTn id="21" dur="75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1" decel="36000" fill="hold" nodeType="withEffect">
                                  <p:stCondLst>
                                    <p:cond delay="2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fill="hold"/>
                                        <p:tgtEl>
                                          <p:spTgt spid="9"/>
                                        </p:tgtEl>
                                        <p:attrNameLst>
                                          <p:attrName>ppt_x</p:attrName>
                                        </p:attrNameLst>
                                      </p:cBhvr>
                                      <p:tavLst>
                                        <p:tav tm="0">
                                          <p:val>
                                            <p:strVal val="#ppt_x"/>
                                          </p:val>
                                        </p:tav>
                                        <p:tav tm="100000">
                                          <p:val>
                                            <p:strVal val="#ppt_x"/>
                                          </p:val>
                                        </p:tav>
                                      </p:tavLst>
                                    </p:anim>
                                    <p:anim calcmode="lin" valueType="num">
                                      <p:cBhvr additive="base">
                                        <p:cTn id="25" dur="750" fill="hold"/>
                                        <p:tgtEl>
                                          <p:spTgt spid="9"/>
                                        </p:tgtEl>
                                        <p:attrNameLst>
                                          <p:attrName>ppt_y</p:attrName>
                                        </p:attrNameLst>
                                      </p:cBhvr>
                                      <p:tavLst>
                                        <p:tav tm="0">
                                          <p:val>
                                            <p:strVal val="0-#ppt_h/2"/>
                                          </p:val>
                                        </p:tav>
                                        <p:tav tm="100000">
                                          <p:val>
                                            <p:strVal val="#ppt_y"/>
                                          </p:val>
                                        </p:tav>
                                      </p:tavLst>
                                    </p:anim>
                                  </p:childTnLst>
                                </p:cTn>
                              </p:par>
                              <p:par>
                                <p:cTn id="26" presetID="2" presetClass="entr" presetSubtype="4" decel="36000" fill="hold"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ppt_x"/>
                                          </p:val>
                                        </p:tav>
                                        <p:tav tm="100000">
                                          <p:val>
                                            <p:strVal val="#ppt_x"/>
                                          </p:val>
                                        </p:tav>
                                      </p:tavLst>
                                    </p:anim>
                                    <p:anim calcmode="lin" valueType="num">
                                      <p:cBhvr additive="base">
                                        <p:cTn id="2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34"/>
          <p:cNvSpPr>
            <a:spLocks noEditPoints="1"/>
          </p:cNvSpPr>
          <p:nvPr/>
        </p:nvSpPr>
        <p:spPr bwMode="auto">
          <a:xfrm>
            <a:off x="10855607" y="12335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19" name="任意多边形 18"/>
          <p:cNvSpPr/>
          <p:nvPr/>
        </p:nvSpPr>
        <p:spPr>
          <a:xfrm>
            <a:off x="6811194" y="14157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7347642" y="1154092"/>
            <a:ext cx="3134775" cy="523220"/>
          </a:xfrm>
          <a:prstGeom prst="rect">
            <a:avLst/>
          </a:prstGeom>
          <a:noFill/>
        </p:spPr>
        <p:txBody>
          <a:bodyPr wrap="square" rtlCol="0">
            <a:spAutoFit/>
          </a:bodyPr>
          <a:lstStyle/>
          <a:p>
            <a:pPr algn="dist"/>
            <a:r>
              <a:rPr lang="en-US" altLang="zh-CN" sz="2800" dirty="0">
                <a:latin typeface="方正静蕾简体" panose="02000000000000000000" pitchFamily="2" charset="-122"/>
                <a:ea typeface="方正静蕾简体" panose="02000000000000000000" pitchFamily="2" charset="-122"/>
              </a:rPr>
              <a:t>1.</a:t>
            </a:r>
            <a:r>
              <a:rPr lang="zh-CN" altLang="en-US" sz="2800" dirty="0">
                <a:latin typeface="方正静蕾简体" panose="02000000000000000000" pitchFamily="2" charset="-122"/>
                <a:ea typeface="方正静蕾简体" panose="02000000000000000000" pitchFamily="2" charset="-122"/>
              </a:rPr>
              <a:t>研究背景</a:t>
            </a:r>
          </a:p>
        </p:txBody>
      </p:sp>
      <p:sp>
        <p:nvSpPr>
          <p:cNvPr id="21" name="Freeform 34"/>
          <p:cNvSpPr>
            <a:spLocks noEditPoints="1"/>
          </p:cNvSpPr>
          <p:nvPr/>
        </p:nvSpPr>
        <p:spPr bwMode="auto">
          <a:xfrm>
            <a:off x="10886644" y="26627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2" name="任意多边形 21"/>
          <p:cNvSpPr/>
          <p:nvPr/>
        </p:nvSpPr>
        <p:spPr>
          <a:xfrm>
            <a:off x="6842231" y="28449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7378679" y="2583352"/>
            <a:ext cx="3134775" cy="523220"/>
          </a:xfrm>
          <a:prstGeom prst="rect">
            <a:avLst/>
          </a:prstGeom>
          <a:noFill/>
        </p:spPr>
        <p:txBody>
          <a:bodyPr wrap="square" rtlCol="0">
            <a:spAutoFit/>
          </a:bodyPr>
          <a:lstStyle/>
          <a:p>
            <a:pPr algn="dist"/>
            <a:r>
              <a:rPr lang="en-US" altLang="zh-CN" sz="2800" dirty="0">
                <a:latin typeface="方正静蕾简体" panose="02000000000000000000" pitchFamily="2" charset="-122"/>
                <a:ea typeface="方正静蕾简体" panose="02000000000000000000" pitchFamily="2" charset="-122"/>
              </a:rPr>
              <a:t>2.</a:t>
            </a:r>
            <a:r>
              <a:rPr lang="zh-CN" altLang="en-US" sz="2800" dirty="0">
                <a:latin typeface="方正静蕾简体" panose="02000000000000000000" pitchFamily="2" charset="-122"/>
                <a:ea typeface="方正静蕾简体" panose="02000000000000000000" pitchFamily="2" charset="-122"/>
              </a:rPr>
              <a:t>研究意义</a:t>
            </a:r>
          </a:p>
        </p:txBody>
      </p:sp>
      <p:sp>
        <p:nvSpPr>
          <p:cNvPr id="24" name="Freeform 34"/>
          <p:cNvSpPr>
            <a:spLocks noEditPoints="1"/>
          </p:cNvSpPr>
          <p:nvPr/>
        </p:nvSpPr>
        <p:spPr bwMode="auto">
          <a:xfrm>
            <a:off x="10875655" y="40814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5" name="任意多边形 24"/>
          <p:cNvSpPr/>
          <p:nvPr/>
        </p:nvSpPr>
        <p:spPr>
          <a:xfrm>
            <a:off x="6831242" y="42635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7367690" y="4001987"/>
            <a:ext cx="3134775" cy="523220"/>
          </a:xfrm>
          <a:prstGeom prst="rect">
            <a:avLst/>
          </a:prstGeom>
          <a:noFill/>
        </p:spPr>
        <p:txBody>
          <a:bodyPr wrap="square" rtlCol="0">
            <a:spAutoFit/>
          </a:bodyPr>
          <a:lstStyle/>
          <a:p>
            <a:pPr algn="dist"/>
            <a:r>
              <a:rPr lang="en-US" altLang="zh-CN" sz="2800" dirty="0">
                <a:latin typeface="方正静蕾简体" panose="02000000000000000000" pitchFamily="2" charset="-122"/>
                <a:ea typeface="方正静蕾简体" panose="02000000000000000000" pitchFamily="2" charset="-122"/>
              </a:rPr>
              <a:t>3.</a:t>
            </a:r>
            <a:r>
              <a:rPr lang="zh-CN" altLang="en-US" sz="2800" dirty="0">
                <a:latin typeface="方正静蕾简体" panose="02000000000000000000" pitchFamily="2" charset="-122"/>
                <a:ea typeface="方正静蕾简体" panose="02000000000000000000" pitchFamily="2" charset="-122"/>
              </a:rPr>
              <a:t>论文概述</a:t>
            </a:r>
          </a:p>
        </p:txBody>
      </p:sp>
      <p:sp>
        <p:nvSpPr>
          <p:cNvPr id="27" name="Freeform 34"/>
          <p:cNvSpPr>
            <a:spLocks noEditPoints="1"/>
          </p:cNvSpPr>
          <p:nvPr/>
        </p:nvSpPr>
        <p:spPr bwMode="auto">
          <a:xfrm>
            <a:off x="10867879" y="55639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28" name="任意多边形 27"/>
          <p:cNvSpPr/>
          <p:nvPr/>
        </p:nvSpPr>
        <p:spPr>
          <a:xfrm>
            <a:off x="6823466" y="57460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7359914" y="5484479"/>
            <a:ext cx="3134775" cy="523220"/>
          </a:xfrm>
          <a:prstGeom prst="rect">
            <a:avLst/>
          </a:prstGeom>
          <a:noFill/>
        </p:spPr>
        <p:txBody>
          <a:bodyPr wrap="square" rtlCol="0">
            <a:spAutoFit/>
          </a:bodyPr>
          <a:lstStyle/>
          <a:p>
            <a:pPr algn="dist"/>
            <a:r>
              <a:rPr lang="en-US" altLang="zh-CN" sz="2800" dirty="0">
                <a:latin typeface="方正静蕾简体" panose="02000000000000000000" pitchFamily="2" charset="-122"/>
                <a:ea typeface="方正静蕾简体" panose="02000000000000000000" pitchFamily="2" charset="-122"/>
              </a:rPr>
              <a:t>4.</a:t>
            </a:r>
            <a:r>
              <a:rPr lang="zh-CN" altLang="en-US" sz="2800" dirty="0">
                <a:latin typeface="方正静蕾简体" panose="02000000000000000000" pitchFamily="2" charset="-122"/>
                <a:ea typeface="方正静蕾简体" panose="02000000000000000000" pitchFamily="2" charset="-122"/>
              </a:rPr>
              <a:t>结   论</a:t>
            </a:r>
          </a:p>
        </p:txBody>
      </p:sp>
      <p:sp>
        <p:nvSpPr>
          <p:cNvPr id="30" name="Freeform 197"/>
          <p:cNvSpPr>
            <a:spLocks noEditPoints="1"/>
          </p:cNvSpPr>
          <p:nvPr/>
        </p:nvSpPr>
        <p:spPr bwMode="auto">
          <a:xfrm>
            <a:off x="887920" y="2355307"/>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rgbClr val="2E2E2E"/>
          </a:solidFill>
          <a:ln>
            <a:noFill/>
          </a:ln>
          <a:extLst/>
        </p:spPr>
        <p:txBody>
          <a:bodyPr vert="horz" wrap="square" lIns="91440" tIns="45720" rIns="91440" bIns="45720" numCol="1" anchor="t" anchorCtr="0" compatLnSpc="1"/>
          <a:lstStyle/>
          <a:p>
            <a:endParaRPr lang="zh-CN" altLang="en-US"/>
          </a:p>
        </p:txBody>
      </p:sp>
      <p:sp>
        <p:nvSpPr>
          <p:cNvPr id="31" name="文本框 30"/>
          <p:cNvSpPr txBox="1"/>
          <p:nvPr/>
        </p:nvSpPr>
        <p:spPr>
          <a:xfrm>
            <a:off x="1390055" y="3388063"/>
            <a:ext cx="3612251" cy="1107996"/>
          </a:xfrm>
          <a:prstGeom prst="rect">
            <a:avLst/>
          </a:prstGeom>
          <a:noFill/>
        </p:spPr>
        <p:txBody>
          <a:bodyPr wrap="square" rtlCol="0">
            <a:spAutoFit/>
          </a:bodyPr>
          <a:lstStyle/>
          <a:p>
            <a:r>
              <a:rPr lang="zh-CN" altLang="en-US" sz="6600" dirty="0">
                <a:solidFill>
                  <a:srgbClr val="2E2E2E"/>
                </a:solidFill>
                <a:latin typeface="华文隶书" panose="02010800040101010101" pitchFamily="2" charset="-122"/>
                <a:ea typeface="华文隶书" panose="02010800040101010101" pitchFamily="2" charset="-122"/>
              </a:rPr>
              <a:t>目 录</a:t>
            </a:r>
            <a:r>
              <a:rPr lang="en-US" altLang="zh-CN" sz="2400" b="1" dirty="0">
                <a:solidFill>
                  <a:srgbClr val="2E2E2E"/>
                </a:solidFill>
                <a:latin typeface="华文隶书" panose="02010800040101010101" pitchFamily="2" charset="-122"/>
                <a:ea typeface="华文隶书" panose="02010800040101010101" pitchFamily="2" charset="-122"/>
              </a:rPr>
              <a:t>/contents</a:t>
            </a:r>
            <a:endParaRPr lang="zh-CN" altLang="en-US" sz="13800" b="1" dirty="0">
              <a:solidFill>
                <a:srgbClr val="2E2E2E"/>
              </a:solidFill>
              <a:latin typeface="华文隶书" panose="02010800040101010101" pitchFamily="2" charset="-122"/>
              <a:ea typeface="华文隶书" panose="02010800040101010101" pitchFamily="2" charset="-122"/>
            </a:endParaRPr>
          </a:p>
        </p:txBody>
      </p:sp>
      <p:grpSp>
        <p:nvGrpSpPr>
          <p:cNvPr id="32" name="Group 4"/>
          <p:cNvGrpSpPr>
            <a:grpSpLocks noChangeAspect="1"/>
          </p:cNvGrpSpPr>
          <p:nvPr/>
        </p:nvGrpSpPr>
        <p:grpSpPr bwMode="auto">
          <a:xfrm flipV="1">
            <a:off x="6749032" y="2068276"/>
            <a:ext cx="739929" cy="763583"/>
            <a:chOff x="1308" y="1009"/>
            <a:chExt cx="1001" cy="1033"/>
          </a:xfrm>
        </p:grpSpPr>
        <p:sp>
          <p:nvSpPr>
            <p:cNvPr id="33"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4"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5"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6"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7"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8"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9"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0"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1"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42" name="Group 4"/>
          <p:cNvGrpSpPr>
            <a:grpSpLocks noChangeAspect="1"/>
          </p:cNvGrpSpPr>
          <p:nvPr/>
        </p:nvGrpSpPr>
        <p:grpSpPr bwMode="auto">
          <a:xfrm flipV="1">
            <a:off x="6762042" y="3493040"/>
            <a:ext cx="739929" cy="763583"/>
            <a:chOff x="1308" y="1009"/>
            <a:chExt cx="1001" cy="1033"/>
          </a:xfrm>
        </p:grpSpPr>
        <p:sp>
          <p:nvSpPr>
            <p:cNvPr id="43"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4"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5"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6"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7"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8"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9"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0"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1"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52" name="Group 4"/>
          <p:cNvGrpSpPr>
            <a:grpSpLocks noChangeAspect="1"/>
          </p:cNvGrpSpPr>
          <p:nvPr/>
        </p:nvGrpSpPr>
        <p:grpSpPr bwMode="auto">
          <a:xfrm flipV="1">
            <a:off x="6709276" y="644123"/>
            <a:ext cx="739929" cy="763583"/>
            <a:chOff x="1308" y="1009"/>
            <a:chExt cx="1001" cy="1033"/>
          </a:xfrm>
        </p:grpSpPr>
        <p:sp>
          <p:nvSpPr>
            <p:cNvPr id="53"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4"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5"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6"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7"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8"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9"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0"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62" name="Group 4"/>
          <p:cNvGrpSpPr>
            <a:grpSpLocks noChangeAspect="1"/>
          </p:cNvGrpSpPr>
          <p:nvPr/>
        </p:nvGrpSpPr>
        <p:grpSpPr bwMode="auto">
          <a:xfrm flipV="1">
            <a:off x="6762042" y="4984508"/>
            <a:ext cx="732153" cy="755559"/>
            <a:chOff x="1308" y="1009"/>
            <a:chExt cx="1001" cy="1033"/>
          </a:xfrm>
        </p:grpSpPr>
        <p:sp>
          <p:nvSpPr>
            <p:cNvPr id="63"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5"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6"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0"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Tree>
    <p:extLst>
      <p:ext uri="{BB962C8B-B14F-4D97-AF65-F5344CB8AC3E}">
        <p14:creationId xmlns:p14="http://schemas.microsoft.com/office/powerpoint/2010/main" val="2579403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0-#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5" dur="1000" fill="hold"/>
                                        <p:tgtEl>
                                          <p:spTgt spid="31"/>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1"/>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000" fill="hold"/>
                                        <p:tgtEl>
                                          <p:spTgt spid="24"/>
                                        </p:tgtEl>
                                        <p:attrNameLst>
                                          <p:attrName>ppt_x</p:attrName>
                                        </p:attrNameLst>
                                      </p:cBhvr>
                                      <p:tavLst>
                                        <p:tav tm="0">
                                          <p:val>
                                            <p:strVal val="0-#ppt_w/2"/>
                                          </p:val>
                                        </p:tav>
                                        <p:tav tm="100000">
                                          <p:val>
                                            <p:strVal val="#ppt_x"/>
                                          </p:val>
                                        </p:tav>
                                      </p:tavLst>
                                    </p:anim>
                                    <p:anim calcmode="lin" valueType="num">
                                      <p:cBhvr additive="base">
                                        <p:cTn id="32" dur="10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0-#ppt_w/2"/>
                                          </p:val>
                                        </p:tav>
                                        <p:tav tm="100000">
                                          <p:val>
                                            <p:strVal val="#ppt_x"/>
                                          </p:val>
                                        </p:tav>
                                      </p:tavLst>
                                    </p:anim>
                                    <p:anim calcmode="lin" valueType="num">
                                      <p:cBhvr additive="base">
                                        <p:cTn id="36" dur="1000" fill="hold"/>
                                        <p:tgtEl>
                                          <p:spTgt spid="27"/>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500"/>
                                        <p:tgtEl>
                                          <p:spTgt spid="22"/>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25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nodeType="withEffect">
                                  <p:stCondLst>
                                    <p:cond delay="50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nodeType="withEffect">
                                  <p:stCondLst>
                                    <p:cond delay="75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1000" fill="hold"/>
                                        <p:tgtEl>
                                          <p:spTgt spid="20"/>
                                        </p:tgtEl>
                                        <p:attrNameLst>
                                          <p:attrName>ppt_w</p:attrName>
                                        </p:attrNameLst>
                                      </p:cBhvr>
                                      <p:tavLst>
                                        <p:tav tm="0">
                                          <p:val>
                                            <p:strVal val="#ppt_w+.3"/>
                                          </p:val>
                                        </p:tav>
                                        <p:tav tm="100000">
                                          <p:val>
                                            <p:strVal val="#ppt_w"/>
                                          </p:val>
                                        </p:tav>
                                      </p:tavLst>
                                    </p:anim>
                                    <p:anim calcmode="lin" valueType="num">
                                      <p:cBhvr>
                                        <p:cTn id="66" dur="1000" fill="hold"/>
                                        <p:tgtEl>
                                          <p:spTgt spid="20"/>
                                        </p:tgtEl>
                                        <p:attrNameLst>
                                          <p:attrName>ppt_h</p:attrName>
                                        </p:attrNameLst>
                                      </p:cBhvr>
                                      <p:tavLst>
                                        <p:tav tm="0">
                                          <p:val>
                                            <p:strVal val="#ppt_h"/>
                                          </p:val>
                                        </p:tav>
                                        <p:tav tm="100000">
                                          <p:val>
                                            <p:strVal val="#ppt_h"/>
                                          </p:val>
                                        </p:tav>
                                      </p:tavLst>
                                    </p:anim>
                                    <p:animEffect transition="in" filter="fade">
                                      <p:cBhvr>
                                        <p:cTn id="67" dur="1000"/>
                                        <p:tgtEl>
                                          <p:spTgt spid="20"/>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3"/>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26"/>
                                        </p:tgtEl>
                                        <p:attrNameLst>
                                          <p:attrName>style.visibility</p:attrName>
                                        </p:attrNameLst>
                                      </p:cBhvr>
                                      <p:to>
                                        <p:strVal val="visible"/>
                                      </p:to>
                                    </p:set>
                                    <p:anim calcmode="lin" valueType="num">
                                      <p:cBhvr>
                                        <p:cTn id="75" dur="1000" fill="hold"/>
                                        <p:tgtEl>
                                          <p:spTgt spid="26"/>
                                        </p:tgtEl>
                                        <p:attrNameLst>
                                          <p:attrName>ppt_w</p:attrName>
                                        </p:attrNameLst>
                                      </p:cBhvr>
                                      <p:tavLst>
                                        <p:tav tm="0">
                                          <p:val>
                                            <p:strVal val="#ppt_w+.3"/>
                                          </p:val>
                                        </p:tav>
                                        <p:tav tm="100000">
                                          <p:val>
                                            <p:strVal val="#ppt_w"/>
                                          </p:val>
                                        </p:tav>
                                      </p:tavLst>
                                    </p:anim>
                                    <p:anim calcmode="lin" valueType="num">
                                      <p:cBhvr>
                                        <p:cTn id="76" dur="1000" fill="hold"/>
                                        <p:tgtEl>
                                          <p:spTgt spid="26"/>
                                        </p:tgtEl>
                                        <p:attrNameLst>
                                          <p:attrName>ppt_h</p:attrName>
                                        </p:attrNameLst>
                                      </p:cBhvr>
                                      <p:tavLst>
                                        <p:tav tm="0">
                                          <p:val>
                                            <p:strVal val="#ppt_h"/>
                                          </p:val>
                                        </p:tav>
                                        <p:tav tm="100000">
                                          <p:val>
                                            <p:strVal val="#ppt_h"/>
                                          </p:val>
                                        </p:tav>
                                      </p:tavLst>
                                    </p:anim>
                                    <p:animEffect transition="in" filter="fade">
                                      <p:cBhvr>
                                        <p:cTn id="77" dur="1000"/>
                                        <p:tgtEl>
                                          <p:spTgt spid="26"/>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29"/>
                                        </p:tgtEl>
                                        <p:attrNameLst>
                                          <p:attrName>style.visibility</p:attrName>
                                        </p:attrNameLst>
                                      </p:cBhvr>
                                      <p:to>
                                        <p:strVal val="visible"/>
                                      </p:to>
                                    </p:set>
                                    <p:anim calcmode="lin" valueType="num">
                                      <p:cBhvr>
                                        <p:cTn id="80" dur="1000" fill="hold"/>
                                        <p:tgtEl>
                                          <p:spTgt spid="29"/>
                                        </p:tgtEl>
                                        <p:attrNameLst>
                                          <p:attrName>ppt_w</p:attrName>
                                        </p:attrNameLst>
                                      </p:cBhvr>
                                      <p:tavLst>
                                        <p:tav tm="0">
                                          <p:val>
                                            <p:strVal val="#ppt_w+.3"/>
                                          </p:val>
                                        </p:tav>
                                        <p:tav tm="100000">
                                          <p:val>
                                            <p:strVal val="#ppt_w"/>
                                          </p:val>
                                        </p:tav>
                                      </p:tavLst>
                                    </p:anim>
                                    <p:anim calcmode="lin" valueType="num">
                                      <p:cBhvr>
                                        <p:cTn id="81" dur="1000" fill="hold"/>
                                        <p:tgtEl>
                                          <p:spTgt spid="29"/>
                                        </p:tgtEl>
                                        <p:attrNameLst>
                                          <p:attrName>ppt_h</p:attrName>
                                        </p:attrNameLst>
                                      </p:cBhvr>
                                      <p:tavLst>
                                        <p:tav tm="0">
                                          <p:val>
                                            <p:strVal val="#ppt_h"/>
                                          </p:val>
                                        </p:tav>
                                        <p:tav tm="100000">
                                          <p:val>
                                            <p:strVal val="#ppt_h"/>
                                          </p:val>
                                        </p:tav>
                                      </p:tavLst>
                                    </p:anim>
                                    <p:animEffect transition="in" filter="fade">
                                      <p:cBhvr>
                                        <p:cTn id="8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animBg="1"/>
      <p:bldP spid="22" grpId="0" animBg="1"/>
      <p:bldP spid="23" grpId="0"/>
      <p:bldP spid="24" grpId="0" animBg="1"/>
      <p:bldP spid="25" grpId="0" animBg="1"/>
      <p:bldP spid="26" grpId="0"/>
      <p:bldP spid="27" grpId="0" animBg="1"/>
      <p:bldP spid="28" grpId="0" animBg="1"/>
      <p:bldP spid="29"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47"/>
          <p:cNvSpPr>
            <a:spLocks noChangeArrowheads="1"/>
          </p:cNvSpPr>
          <p:nvPr/>
        </p:nvSpPr>
        <p:spPr bwMode="auto">
          <a:xfrm>
            <a:off x="8241774" y="2063601"/>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7" name="矩形 47"/>
          <p:cNvSpPr>
            <a:spLocks noChangeArrowheads="1"/>
          </p:cNvSpPr>
          <p:nvPr/>
        </p:nvSpPr>
        <p:spPr bwMode="auto">
          <a:xfrm>
            <a:off x="8241774" y="3833612"/>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8" name="矩形 47"/>
          <p:cNvSpPr>
            <a:spLocks noChangeArrowheads="1"/>
          </p:cNvSpPr>
          <p:nvPr/>
        </p:nvSpPr>
        <p:spPr bwMode="auto">
          <a:xfrm>
            <a:off x="8241774" y="5626745"/>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grpSp>
        <p:nvGrpSpPr>
          <p:cNvPr id="9" name="组合 8"/>
          <p:cNvGrpSpPr/>
          <p:nvPr/>
        </p:nvGrpSpPr>
        <p:grpSpPr>
          <a:xfrm>
            <a:off x="2918086" y="2249024"/>
            <a:ext cx="2014928" cy="3847881"/>
            <a:chOff x="2918086" y="2249024"/>
            <a:chExt cx="2014928" cy="3847881"/>
          </a:xfrm>
        </p:grpSpPr>
        <p:grpSp>
          <p:nvGrpSpPr>
            <p:cNvPr id="10" name="组合 9"/>
            <p:cNvGrpSpPr/>
            <p:nvPr/>
          </p:nvGrpSpPr>
          <p:grpSpPr>
            <a:xfrm>
              <a:off x="3556454" y="2249024"/>
              <a:ext cx="1352299" cy="306840"/>
              <a:chOff x="769454" y="1679275"/>
              <a:chExt cx="1352299" cy="306840"/>
            </a:xfrm>
            <a:solidFill>
              <a:srgbClr val="A6A6A6"/>
            </a:solidFill>
          </p:grpSpPr>
          <p:sp>
            <p:nvSpPr>
              <p:cNvPr id="18"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2918086" y="3949912"/>
              <a:ext cx="2014928" cy="472991"/>
              <a:chOff x="1831028" y="3903418"/>
              <a:chExt cx="2014928" cy="472991"/>
            </a:xfrm>
            <a:solidFill>
              <a:srgbClr val="A6A6A6"/>
            </a:solidFill>
          </p:grpSpPr>
          <p:sp>
            <p:nvSpPr>
              <p:cNvPr id="16" name="Freeform 871"/>
              <p:cNvSpPr>
                <a:spLocks/>
              </p:cNvSpPr>
              <p:nvPr/>
            </p:nvSpPr>
            <p:spPr bwMode="auto">
              <a:xfrm rot="844219">
                <a:off x="1831028" y="3903418"/>
                <a:ext cx="1856698" cy="472991"/>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72"/>
              <p:cNvSpPr>
                <a:spLocks/>
              </p:cNvSpPr>
              <p:nvPr/>
            </p:nvSpPr>
            <p:spPr bwMode="auto">
              <a:xfrm rot="844219">
                <a:off x="3573793" y="4073887"/>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3575725" y="5790065"/>
              <a:ext cx="1352299" cy="306840"/>
              <a:chOff x="769454" y="1679275"/>
              <a:chExt cx="1352299" cy="306840"/>
            </a:xfrm>
            <a:solidFill>
              <a:srgbClr val="A6A6A6"/>
            </a:solidFill>
          </p:grpSpPr>
          <p:sp>
            <p:nvSpPr>
              <p:cNvPr id="14"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Freeform 871"/>
            <p:cNvSpPr>
              <a:spLocks/>
            </p:cNvSpPr>
            <p:nvPr/>
          </p:nvSpPr>
          <p:spPr bwMode="auto">
            <a:xfrm rot="6244219">
              <a:off x="1768287" y="3756175"/>
              <a:ext cx="3503338" cy="89247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5012946" y="1899107"/>
            <a:ext cx="2882901" cy="1058862"/>
            <a:chOff x="5012946" y="1899107"/>
            <a:chExt cx="2882901" cy="1058862"/>
          </a:xfrm>
        </p:grpSpPr>
        <p:grpSp>
          <p:nvGrpSpPr>
            <p:cNvPr id="21" name="组合 20"/>
            <p:cNvGrpSpPr/>
            <p:nvPr/>
          </p:nvGrpSpPr>
          <p:grpSpPr>
            <a:xfrm>
              <a:off x="5012946" y="1899107"/>
              <a:ext cx="2882901" cy="1058862"/>
              <a:chOff x="3925888" y="1852613"/>
              <a:chExt cx="2882901" cy="1058862"/>
            </a:xfrm>
          </p:grpSpPr>
          <p:grpSp>
            <p:nvGrpSpPr>
              <p:cNvPr id="23" name="Group 205"/>
              <p:cNvGrpSpPr>
                <a:grpSpLocks/>
              </p:cNvGrpSpPr>
              <p:nvPr/>
            </p:nvGrpSpPr>
            <p:grpSpPr bwMode="auto">
              <a:xfrm>
                <a:off x="3930651" y="1852613"/>
                <a:ext cx="2878138" cy="1058862"/>
                <a:chOff x="2476" y="1167"/>
                <a:chExt cx="1813" cy="667"/>
              </a:xfrm>
            </p:grpSpPr>
            <p:sp>
              <p:nvSpPr>
                <p:cNvPr id="174"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文本框 2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7606" y="2040460"/>
              <a:ext cx="2242922" cy="707886"/>
            </a:xfrm>
            <a:prstGeom prst="rect">
              <a:avLst/>
            </a:prstGeom>
            <a:noFill/>
            <a:effectLst/>
          </p:spPr>
          <p:txBody>
            <a:bodyPr wrap="none" rtlCol="0">
              <a:spAutoFit/>
            </a:bodyPr>
            <a:lstStyle/>
            <a:p>
              <a:r>
                <a:rPr lang="zh-CN" altLang="en-US" sz="4000" b="1" dirty="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374" name="组合 373"/>
          <p:cNvGrpSpPr/>
          <p:nvPr/>
        </p:nvGrpSpPr>
        <p:grpSpPr>
          <a:xfrm>
            <a:off x="5074859" y="3662819"/>
            <a:ext cx="2882901" cy="1058862"/>
            <a:chOff x="5074859" y="3662819"/>
            <a:chExt cx="2882901" cy="1058862"/>
          </a:xfrm>
        </p:grpSpPr>
        <p:grpSp>
          <p:nvGrpSpPr>
            <p:cNvPr id="375" name="组合 374"/>
            <p:cNvGrpSpPr/>
            <p:nvPr/>
          </p:nvGrpSpPr>
          <p:grpSpPr>
            <a:xfrm>
              <a:off x="5074859" y="3662819"/>
              <a:ext cx="2882901" cy="1058862"/>
              <a:chOff x="3925888" y="1852613"/>
              <a:chExt cx="2882901" cy="1058862"/>
            </a:xfrm>
          </p:grpSpPr>
          <p:grpSp>
            <p:nvGrpSpPr>
              <p:cNvPr id="377" name="Group 205"/>
              <p:cNvGrpSpPr>
                <a:grpSpLocks/>
              </p:cNvGrpSpPr>
              <p:nvPr/>
            </p:nvGrpSpPr>
            <p:grpSpPr bwMode="auto">
              <a:xfrm>
                <a:off x="3930651" y="1852613"/>
                <a:ext cx="2878138" cy="1058862"/>
                <a:chOff x="2476" y="1167"/>
                <a:chExt cx="1813" cy="667"/>
              </a:xfrm>
            </p:grpSpPr>
            <p:sp>
              <p:nvSpPr>
                <p:cNvPr id="528"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9"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8"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6" name="文本框 375"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3010" y="3774009"/>
              <a:ext cx="2242922" cy="707886"/>
            </a:xfrm>
            <a:prstGeom prst="rect">
              <a:avLst/>
            </a:prstGeom>
            <a:noFill/>
            <a:effectLst/>
          </p:spPr>
          <p:txBody>
            <a:bodyPr wrap="none" rtlCol="0">
              <a:spAutoFit/>
            </a:bodyPr>
            <a:lstStyle/>
            <a:p>
              <a:r>
                <a:rPr lang="zh-CN" altLang="en-US" sz="4000" b="1" dirty="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728" name="组合 727"/>
          <p:cNvGrpSpPr/>
          <p:nvPr/>
        </p:nvGrpSpPr>
        <p:grpSpPr>
          <a:xfrm>
            <a:off x="5027234" y="5474345"/>
            <a:ext cx="2882901" cy="1058862"/>
            <a:chOff x="5027234" y="5474345"/>
            <a:chExt cx="2882901" cy="1058862"/>
          </a:xfrm>
        </p:grpSpPr>
        <p:grpSp>
          <p:nvGrpSpPr>
            <p:cNvPr id="729" name="组合 728"/>
            <p:cNvGrpSpPr/>
            <p:nvPr/>
          </p:nvGrpSpPr>
          <p:grpSpPr>
            <a:xfrm>
              <a:off x="5027234" y="5474345"/>
              <a:ext cx="2882901" cy="1058862"/>
              <a:chOff x="3925888" y="1852613"/>
              <a:chExt cx="2882901" cy="1058862"/>
            </a:xfrm>
          </p:grpSpPr>
          <p:grpSp>
            <p:nvGrpSpPr>
              <p:cNvPr id="731" name="Group 205"/>
              <p:cNvGrpSpPr>
                <a:grpSpLocks/>
              </p:cNvGrpSpPr>
              <p:nvPr/>
            </p:nvGrpSpPr>
            <p:grpSpPr bwMode="auto">
              <a:xfrm>
                <a:off x="3930651" y="1852613"/>
                <a:ext cx="2878138" cy="1058862"/>
                <a:chOff x="2476" y="1167"/>
                <a:chExt cx="1813" cy="667"/>
              </a:xfrm>
            </p:grpSpPr>
            <p:sp>
              <p:nvSpPr>
                <p:cNvPr id="882"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6"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32"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7"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7"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3"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5"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7"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30" name="文本框 72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19899" y="5614043"/>
              <a:ext cx="2242922" cy="707886"/>
            </a:xfrm>
            <a:prstGeom prst="rect">
              <a:avLst/>
            </a:prstGeom>
            <a:noFill/>
            <a:effectLst/>
          </p:spPr>
          <p:txBody>
            <a:bodyPr wrap="none" rtlCol="0">
              <a:spAutoFit/>
            </a:bodyPr>
            <a:lstStyle/>
            <a:p>
              <a:r>
                <a:rPr lang="zh-CN" altLang="en-US" sz="4000" b="1" dirty="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082" name="组合 1081"/>
          <p:cNvGrpSpPr/>
          <p:nvPr/>
        </p:nvGrpSpPr>
        <p:grpSpPr>
          <a:xfrm>
            <a:off x="80251" y="2302332"/>
            <a:ext cx="3708357" cy="3278226"/>
            <a:chOff x="80251" y="2302332"/>
            <a:chExt cx="3708357" cy="3278226"/>
          </a:xfrm>
        </p:grpSpPr>
        <p:sp>
          <p:nvSpPr>
            <p:cNvPr id="1083" name="椭圆 1082"/>
            <p:cNvSpPr/>
            <p:nvPr/>
          </p:nvSpPr>
          <p:spPr>
            <a:xfrm>
              <a:off x="748057" y="3076186"/>
              <a:ext cx="2193925" cy="2193925"/>
            </a:xfrm>
            <a:prstGeom prst="ellipse">
              <a:avLst/>
            </a:prstGeom>
            <a:blipFill>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84" name="Freeform 14"/>
            <p:cNvSpPr>
              <a:spLocks/>
            </p:cNvSpPr>
            <p:nvPr/>
          </p:nvSpPr>
          <p:spPr bwMode="auto">
            <a:xfrm>
              <a:off x="80251" y="2302332"/>
              <a:ext cx="3708357" cy="3278226"/>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solidFill>
              <a:srgbClr val="262626"/>
            </a:solidFill>
            <a:ln w="23813" cap="rnd">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97226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82"/>
                                        </p:tgtEl>
                                        <p:attrNameLst>
                                          <p:attrName>style.visibility</p:attrName>
                                        </p:attrNameLst>
                                      </p:cBhvr>
                                      <p:to>
                                        <p:strVal val="visible"/>
                                      </p:to>
                                    </p:set>
                                    <p:animEffect transition="in" filter="wheel(1)">
                                      <p:cBhvr>
                                        <p:cTn id="7" dur="1500"/>
                                        <p:tgtEl>
                                          <p:spTgt spid="1082"/>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000"/>
                            </p:stCondLst>
                            <p:childTnLst>
                              <p:par>
                                <p:cTn id="13" presetID="2" presetClass="entr" presetSubtype="2" decel="3600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1+#ppt_w/2"/>
                                          </p:val>
                                        </p:tav>
                                        <p:tav tm="100000">
                                          <p:val>
                                            <p:strVal val="#ppt_x"/>
                                          </p:val>
                                        </p:tav>
                                      </p:tavLst>
                                    </p:anim>
                                    <p:anim calcmode="lin" valueType="num">
                                      <p:cBhvr additive="base">
                                        <p:cTn id="16" dur="75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250"/>
                                  </p:stCondLst>
                                  <p:childTnLst>
                                    <p:set>
                                      <p:cBhvr>
                                        <p:cTn id="18" dur="1" fill="hold">
                                          <p:stCondLst>
                                            <p:cond delay="0"/>
                                          </p:stCondLst>
                                        </p:cTn>
                                        <p:tgtEl>
                                          <p:spTgt spid="374"/>
                                        </p:tgtEl>
                                        <p:attrNameLst>
                                          <p:attrName>style.visibility</p:attrName>
                                        </p:attrNameLst>
                                      </p:cBhvr>
                                      <p:to>
                                        <p:strVal val="visible"/>
                                      </p:to>
                                    </p:set>
                                    <p:anim calcmode="lin" valueType="num">
                                      <p:cBhvr additive="base">
                                        <p:cTn id="19" dur="750" fill="hold"/>
                                        <p:tgtEl>
                                          <p:spTgt spid="374"/>
                                        </p:tgtEl>
                                        <p:attrNameLst>
                                          <p:attrName>ppt_x</p:attrName>
                                        </p:attrNameLst>
                                      </p:cBhvr>
                                      <p:tavLst>
                                        <p:tav tm="0">
                                          <p:val>
                                            <p:strVal val="1+#ppt_w/2"/>
                                          </p:val>
                                        </p:tav>
                                        <p:tav tm="100000">
                                          <p:val>
                                            <p:strVal val="#ppt_x"/>
                                          </p:val>
                                        </p:tav>
                                      </p:tavLst>
                                    </p:anim>
                                    <p:anim calcmode="lin" valueType="num">
                                      <p:cBhvr additive="base">
                                        <p:cTn id="20" dur="750" fill="hold"/>
                                        <p:tgtEl>
                                          <p:spTgt spid="374"/>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500"/>
                                  </p:stCondLst>
                                  <p:childTnLst>
                                    <p:set>
                                      <p:cBhvr>
                                        <p:cTn id="22" dur="1" fill="hold">
                                          <p:stCondLst>
                                            <p:cond delay="0"/>
                                          </p:stCondLst>
                                        </p:cTn>
                                        <p:tgtEl>
                                          <p:spTgt spid="728"/>
                                        </p:tgtEl>
                                        <p:attrNameLst>
                                          <p:attrName>style.visibility</p:attrName>
                                        </p:attrNameLst>
                                      </p:cBhvr>
                                      <p:to>
                                        <p:strVal val="visible"/>
                                      </p:to>
                                    </p:set>
                                    <p:anim calcmode="lin" valueType="num">
                                      <p:cBhvr additive="base">
                                        <p:cTn id="23" dur="750" fill="hold"/>
                                        <p:tgtEl>
                                          <p:spTgt spid="728"/>
                                        </p:tgtEl>
                                        <p:attrNameLst>
                                          <p:attrName>ppt_x</p:attrName>
                                        </p:attrNameLst>
                                      </p:cBhvr>
                                      <p:tavLst>
                                        <p:tav tm="0">
                                          <p:val>
                                            <p:strVal val="1+#ppt_w/2"/>
                                          </p:val>
                                        </p:tav>
                                        <p:tav tm="100000">
                                          <p:val>
                                            <p:strVal val="#ppt_x"/>
                                          </p:val>
                                        </p:tav>
                                      </p:tavLst>
                                    </p:anim>
                                    <p:anim calcmode="lin" valueType="num">
                                      <p:cBhvr additive="base">
                                        <p:cTn id="24" dur="750" fill="hold"/>
                                        <p:tgtEl>
                                          <p:spTgt spid="728"/>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814" y="2041081"/>
            <a:ext cx="3252377" cy="3283954"/>
          </a:xfrm>
          <a:prstGeom prst="rect">
            <a:avLst/>
          </a:prstGeom>
        </p:spPr>
      </p:pic>
      <p:sp>
        <p:nvSpPr>
          <p:cNvPr id="8"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flipH="1">
            <a:off x="7269383" y="2949864"/>
            <a:ext cx="3327742" cy="707886"/>
          </a:xfrm>
          <a:prstGeom prst="rect">
            <a:avLst/>
          </a:prstGeom>
          <a:noFill/>
        </p:spPr>
        <p:txBody>
          <a:bodyPr wrap="square" rtlCol="0">
            <a:spAutoFit/>
          </a:bodyPr>
          <a:lstStyle/>
          <a:p>
            <a:pPr algn="dist"/>
            <a:r>
              <a:rPr lang="zh-CN" altLang="en-US" sz="4000" dirty="0">
                <a:latin typeface="方正静蕾简体" panose="02000000000000000000" pitchFamily="2" charset="-122"/>
                <a:ea typeface="方正静蕾简体" panose="02000000000000000000" pitchFamily="2" charset="-122"/>
              </a:rPr>
              <a:t>结论</a:t>
            </a:r>
          </a:p>
        </p:txBody>
      </p:sp>
      <p:grpSp>
        <p:nvGrpSpPr>
          <p:cNvPr id="11" name="组合 10"/>
          <p:cNvGrpSpPr/>
          <p:nvPr/>
        </p:nvGrpSpPr>
        <p:grpSpPr>
          <a:xfrm>
            <a:off x="6016268" y="2883155"/>
            <a:ext cx="841304" cy="841304"/>
            <a:chOff x="6016268" y="2883155"/>
            <a:chExt cx="841304" cy="841304"/>
          </a:xfrm>
        </p:grpSpPr>
        <p:sp>
          <p:nvSpPr>
            <p:cNvPr id="12" name="椭圆 11"/>
            <p:cNvSpPr/>
            <p:nvPr/>
          </p:nvSpPr>
          <p:spPr>
            <a:xfrm>
              <a:off x="6016268" y="2883155"/>
              <a:ext cx="841304" cy="841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flipH="1">
              <a:off x="6058025" y="2940820"/>
              <a:ext cx="786099" cy="707886"/>
            </a:xfrm>
            <a:prstGeom prst="rect">
              <a:avLst/>
            </a:prstGeom>
            <a:noFill/>
          </p:spPr>
          <p:txBody>
            <a:bodyPr wrap="square" rtlCol="0">
              <a:spAutoFit/>
            </a:bodyPr>
            <a:lstStyle/>
            <a:p>
              <a:pPr algn="ctr"/>
              <a:r>
                <a:rPr lang="en-US" altLang="zh-CN" sz="4000" dirty="0">
                  <a:solidFill>
                    <a:srgbClr val="F9F9F9"/>
                  </a:solidFill>
                  <a:latin typeface="方正静蕾简体" panose="02000000000000000000" pitchFamily="2" charset="-122"/>
                  <a:ea typeface="方正静蕾简体" panose="02000000000000000000" pitchFamily="2" charset="-122"/>
                </a:rPr>
                <a:t>4</a:t>
              </a:r>
              <a:endParaRPr lang="zh-CN" altLang="en-US" sz="7200" b="1" dirty="0">
                <a:solidFill>
                  <a:srgbClr val="F9F9F9"/>
                </a:solidFill>
                <a:latin typeface="方正静蕾简体" panose="02000000000000000000" pitchFamily="2" charset="-122"/>
                <a:ea typeface="方正静蕾简体" panose="02000000000000000000" pitchFamily="2" charset="-122"/>
              </a:endParaRPr>
            </a:p>
          </p:txBody>
        </p:sp>
      </p:grpSp>
      <p:sp>
        <p:nvSpPr>
          <p:cNvPr id="14" name="文本框 13"/>
          <p:cNvSpPr txBox="1"/>
          <p:nvPr/>
        </p:nvSpPr>
        <p:spPr>
          <a:xfrm>
            <a:off x="1726083" y="2529212"/>
            <a:ext cx="2731838" cy="707886"/>
          </a:xfrm>
          <a:prstGeom prst="rect">
            <a:avLst/>
          </a:prstGeom>
          <a:noFill/>
        </p:spPr>
        <p:txBody>
          <a:bodyPr wrap="none" rtlCol="0">
            <a:spAutoFit/>
          </a:bodyPr>
          <a:lstStyle/>
          <a:p>
            <a:r>
              <a:rPr lang="en-US" altLang="zh-CN"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rPr>
              <a:t>PART  04</a:t>
            </a:r>
            <a:endParaRPr lang="zh-CN" altLang="en-US"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4942116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outVertical)">
                                      <p:cBhvr>
                                        <p:cTn id="18" dur="500"/>
                                        <p:tgtEl>
                                          <p:spTgt spid="14"/>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0-#ppt_w/2"/>
                                          </p:val>
                                        </p:tav>
                                        <p:tav tm="100000">
                                          <p:val>
                                            <p:strVal val="#ppt_x"/>
                                          </p:val>
                                        </p:tav>
                                      </p:tavLst>
                                    </p:anim>
                                    <p:anim calcmode="lin" valueType="num">
                                      <p:cBhvr additive="base">
                                        <p:cTn id="23" dur="10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out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140"/>
          <p:cNvSpPr>
            <a:spLocks noEditPoints="1"/>
          </p:cNvSpPr>
          <p:nvPr/>
        </p:nvSpPr>
        <p:spPr bwMode="auto">
          <a:xfrm rot="4737770" flipH="1">
            <a:off x="493548" y="3157227"/>
            <a:ext cx="3723932" cy="1243321"/>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rgbClr val="262626"/>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128"/>
          <p:cNvSpPr>
            <a:spLocks noEditPoints="1"/>
          </p:cNvSpPr>
          <p:nvPr/>
        </p:nvSpPr>
        <p:spPr bwMode="auto">
          <a:xfrm rot="4727043" flipH="1">
            <a:off x="8993929"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lumMod val="85000"/>
              <a:lumOff val="15000"/>
            </a:scheme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128"/>
          <p:cNvSpPr>
            <a:spLocks noEditPoints="1"/>
          </p:cNvSpPr>
          <p:nvPr/>
        </p:nvSpPr>
        <p:spPr bwMode="auto">
          <a:xfrm rot="4727043" flipH="1">
            <a:off x="6415984"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lumMod val="85000"/>
              <a:lumOff val="15000"/>
            </a:scheme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128"/>
          <p:cNvSpPr>
            <a:spLocks noEditPoints="1"/>
          </p:cNvSpPr>
          <p:nvPr/>
        </p:nvSpPr>
        <p:spPr bwMode="auto">
          <a:xfrm rot="4727043" flipH="1">
            <a:off x="3819821"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lumMod val="85000"/>
              <a:lumOff val="15000"/>
            </a:scheme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00"/>
          <p:cNvSpPr>
            <a:spLocks noEditPoints="1"/>
          </p:cNvSpPr>
          <p:nvPr/>
        </p:nvSpPr>
        <p:spPr bwMode="auto">
          <a:xfrm flipV="1">
            <a:off x="8422170"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00"/>
          <p:cNvSpPr>
            <a:spLocks noEditPoints="1"/>
          </p:cNvSpPr>
          <p:nvPr/>
        </p:nvSpPr>
        <p:spPr bwMode="auto">
          <a:xfrm flipV="1">
            <a:off x="5844223"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文本框 11"/>
          <p:cNvSpPr txBox="1"/>
          <p:nvPr/>
        </p:nvSpPr>
        <p:spPr>
          <a:xfrm>
            <a:off x="2001609" y="5965432"/>
            <a:ext cx="1550424" cy="502766"/>
          </a:xfrm>
          <a:prstGeom prst="rect">
            <a:avLst/>
          </a:prstGeom>
          <a:noFill/>
        </p:spPr>
        <p:txBody>
          <a:bodyPr wrap="none" rtlCol="0">
            <a:spAutoFit/>
          </a:bodyPr>
          <a:lstStyle/>
          <a:p>
            <a:pPr algn="ctr"/>
            <a:r>
              <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3" name="文本框 12"/>
          <p:cNvSpPr txBox="1"/>
          <p:nvPr/>
        </p:nvSpPr>
        <p:spPr>
          <a:xfrm>
            <a:off x="4088254" y="5965432"/>
            <a:ext cx="1550424" cy="502766"/>
          </a:xfrm>
          <a:prstGeom prst="rect">
            <a:avLst/>
          </a:prstGeom>
          <a:noFill/>
        </p:spPr>
        <p:txBody>
          <a:bodyPr wrap="none" rtlCol="0">
            <a:spAutoFit/>
          </a:bodyPr>
          <a:lstStyle/>
          <a:p>
            <a:pPr algn="ctr"/>
            <a:r>
              <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4" name="文本框 13"/>
          <p:cNvSpPr txBox="1"/>
          <p:nvPr/>
        </p:nvSpPr>
        <p:spPr>
          <a:xfrm>
            <a:off x="6601155" y="5965432"/>
            <a:ext cx="1550424" cy="502766"/>
          </a:xfrm>
          <a:prstGeom prst="rect">
            <a:avLst/>
          </a:prstGeom>
          <a:noFill/>
        </p:spPr>
        <p:txBody>
          <a:bodyPr wrap="none" rtlCol="0">
            <a:spAutoFit/>
          </a:bodyPr>
          <a:lstStyle/>
          <a:p>
            <a:pPr algn="ctr"/>
            <a:r>
              <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5" name="文本框 14"/>
          <p:cNvSpPr txBox="1"/>
          <p:nvPr/>
        </p:nvSpPr>
        <p:spPr>
          <a:xfrm>
            <a:off x="9114056" y="5965432"/>
            <a:ext cx="1550424" cy="502766"/>
          </a:xfrm>
          <a:prstGeom prst="rect">
            <a:avLst/>
          </a:prstGeom>
          <a:noFill/>
        </p:spPr>
        <p:txBody>
          <a:bodyPr wrap="none" rtlCol="0">
            <a:spAutoFit/>
          </a:bodyPr>
          <a:lstStyle/>
          <a:p>
            <a:pPr algn="ctr"/>
            <a:r>
              <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6" name="TextBox 4"/>
          <p:cNvSpPr txBox="1"/>
          <p:nvPr/>
        </p:nvSpPr>
        <p:spPr>
          <a:xfrm>
            <a:off x="4027482" y="2300531"/>
            <a:ext cx="6120466" cy="1231106"/>
          </a:xfrm>
          <a:prstGeom prst="rect">
            <a:avLst/>
          </a:prstGeom>
          <a:noFill/>
        </p:spPr>
        <p:txBody>
          <a:bodyPr wrap="square" lIns="0" tIns="0" rIns="0" bIns="0" rtlCol="0">
            <a:spAutoFit/>
          </a:bodyPr>
          <a:lstStyle/>
          <a:p>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请在这里输入您的主要叙述内容请在这里输入您的主要叙述内容请在这里输入您的主要叙述内容请在这里输入您的主要叙述内容请在这里输入您的主要叙述内容</a:t>
            </a:r>
            <a:endParaRPr lang="en-US" altLang="zh-CN" sz="2000" dirty="0">
              <a:solidFill>
                <a:srgbClr val="2E2E2E"/>
              </a:solidFill>
              <a:latin typeface="微软雅黑" panose="020B0503020204020204" pitchFamily="34" charset="-122"/>
              <a:ea typeface="微软雅黑" panose="020B0503020204020204" pitchFamily="34" charset="-122"/>
            </a:endParaRPr>
          </a:p>
          <a:p>
            <a:endParaRPr lang="en-US" altLang="zh-CN" sz="2000" dirty="0">
              <a:solidFill>
                <a:srgbClr val="2E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4621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750" fill="hold"/>
                                        <p:tgtEl>
                                          <p:spTgt spid="9"/>
                                        </p:tgtEl>
                                        <p:attrNameLst>
                                          <p:attrName>ppt_x</p:attrName>
                                        </p:attrNameLst>
                                      </p:cBhvr>
                                      <p:tavLst>
                                        <p:tav tm="0">
                                          <p:val>
                                            <p:strVal val="#ppt_x"/>
                                          </p:val>
                                        </p:tav>
                                        <p:tav tm="100000">
                                          <p:val>
                                            <p:strVal val="#ppt_x"/>
                                          </p:val>
                                        </p:tav>
                                      </p:tavLst>
                                    </p:anim>
                                    <p:anim calcmode="lin" valueType="num">
                                      <p:cBhvr additive="base">
                                        <p:cTn id="13" dur="75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36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750" fill="hold"/>
                                        <p:tgtEl>
                                          <p:spTgt spid="8"/>
                                        </p:tgtEl>
                                        <p:attrNameLst>
                                          <p:attrName>ppt_x</p:attrName>
                                        </p:attrNameLst>
                                      </p:cBhvr>
                                      <p:tavLst>
                                        <p:tav tm="0">
                                          <p:val>
                                            <p:strVal val="#ppt_x"/>
                                          </p:val>
                                        </p:tav>
                                        <p:tav tm="100000">
                                          <p:val>
                                            <p:strVal val="#ppt_x"/>
                                          </p:val>
                                        </p:tav>
                                      </p:tavLst>
                                    </p:anim>
                                    <p:anim calcmode="lin" valueType="num">
                                      <p:cBhvr additive="base">
                                        <p:cTn id="17" dur="75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decel="36000" fill="hold" grpId="0" nodeType="withEffect">
                                  <p:stCondLst>
                                    <p:cond delay="75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750" fill="hold"/>
                                        <p:tgtEl>
                                          <p:spTgt spid="7"/>
                                        </p:tgtEl>
                                        <p:attrNameLst>
                                          <p:attrName>ppt_x</p:attrName>
                                        </p:attrNameLst>
                                      </p:cBhvr>
                                      <p:tavLst>
                                        <p:tav tm="0">
                                          <p:val>
                                            <p:strVal val="#ppt_x"/>
                                          </p:val>
                                        </p:tav>
                                        <p:tav tm="100000">
                                          <p:val>
                                            <p:strVal val="#ppt_x"/>
                                          </p:val>
                                        </p:tav>
                                      </p:tavLst>
                                    </p:anim>
                                    <p:anim calcmode="lin" valueType="num">
                                      <p:cBhvr additive="base">
                                        <p:cTn id="21" dur="75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400"/>
                                        <p:tgtEl>
                                          <p:spTgt spid="12"/>
                                        </p:tgtEl>
                                      </p:cBhvr>
                                    </p:animEffect>
                                  </p:childTnLst>
                                </p:cTn>
                              </p:par>
                            </p:childTnLst>
                          </p:cTn>
                        </p:par>
                        <p:par>
                          <p:cTn id="33" fill="hold">
                            <p:stCondLst>
                              <p:cond delay="315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400"/>
                                        <p:tgtEl>
                                          <p:spTgt spid="13"/>
                                        </p:tgtEl>
                                      </p:cBhvr>
                                    </p:animEffect>
                                  </p:childTnLst>
                                </p:cTn>
                              </p:par>
                            </p:childTnLst>
                          </p:cTn>
                        </p:par>
                        <p:par>
                          <p:cTn id="37" fill="hold">
                            <p:stCondLst>
                              <p:cond delay="355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400"/>
                                        <p:tgtEl>
                                          <p:spTgt spid="14"/>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400"/>
                                        <p:tgtEl>
                                          <p:spTgt spid="15"/>
                                        </p:tgtEl>
                                      </p:cBhvr>
                                    </p:animEffect>
                                  </p:childTnLst>
                                </p:cTn>
                              </p:par>
                            </p:childTnLst>
                          </p:cTn>
                        </p:par>
                        <p:par>
                          <p:cTn id="45" fill="hold">
                            <p:stCondLst>
                              <p:cond delay="435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071987" y="2502162"/>
            <a:ext cx="2410365" cy="2152691"/>
            <a:chOff x="6208713" y="1243013"/>
            <a:chExt cx="706438" cy="620713"/>
          </a:xfrm>
          <a:solidFill>
            <a:srgbClr val="262626"/>
          </a:solidFill>
        </p:grpSpPr>
        <p:sp>
          <p:nvSpPr>
            <p:cNvPr id="7"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32" name="组合 31"/>
          <p:cNvGrpSpPr/>
          <p:nvPr/>
        </p:nvGrpSpPr>
        <p:grpSpPr>
          <a:xfrm>
            <a:off x="4955649" y="2502162"/>
            <a:ext cx="2410365" cy="2152691"/>
            <a:chOff x="6208713" y="1243013"/>
            <a:chExt cx="706438" cy="620713"/>
          </a:xfrm>
          <a:solidFill>
            <a:srgbClr val="262626"/>
          </a:solidFill>
        </p:grpSpPr>
        <p:sp>
          <p:nvSpPr>
            <p:cNvPr id="33"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58" name="组合 57"/>
          <p:cNvGrpSpPr/>
          <p:nvPr/>
        </p:nvGrpSpPr>
        <p:grpSpPr>
          <a:xfrm>
            <a:off x="8753044" y="2502161"/>
            <a:ext cx="2410365" cy="2152691"/>
            <a:chOff x="6208713" y="1243013"/>
            <a:chExt cx="706438" cy="620713"/>
          </a:xfrm>
          <a:solidFill>
            <a:srgbClr val="262626"/>
          </a:solidFill>
        </p:grpSpPr>
        <p:sp>
          <p:nvSpPr>
            <p:cNvPr id="59"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84" name="文本框 8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07031" y="5073279"/>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5" name="文本框 8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052777" y="5073279"/>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6" name="文本框 8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39339" y="5038200"/>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2626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750" fill="hold"/>
                                        <p:tgtEl>
                                          <p:spTgt spid="58"/>
                                        </p:tgtEl>
                                        <p:attrNameLst>
                                          <p:attrName>ppt_x</p:attrName>
                                        </p:attrNameLst>
                                      </p:cBhvr>
                                      <p:tavLst>
                                        <p:tav tm="0">
                                          <p:val>
                                            <p:strVal val="#ppt_x"/>
                                          </p:val>
                                        </p:tav>
                                        <p:tav tm="100000">
                                          <p:val>
                                            <p:strVal val="#ppt_x"/>
                                          </p:val>
                                        </p:tav>
                                      </p:tavLst>
                                    </p:anim>
                                    <p:anim calcmode="lin" valueType="num">
                                      <p:cBhvr additive="base">
                                        <p:cTn id="16" dur="75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85"/>
                                        </p:tgtEl>
                                        <p:attrNameLst>
                                          <p:attrName>style.visibility</p:attrName>
                                        </p:attrNameLst>
                                      </p:cBhvr>
                                      <p:to>
                                        <p:strVal val="visible"/>
                                      </p:to>
                                    </p:set>
                                    <p:animEffect transition="in" filter="fade">
                                      <p:cBhvr>
                                        <p:cTn id="23" dur="500"/>
                                        <p:tgtEl>
                                          <p:spTgt spid="8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86"/>
                                        </p:tgtEl>
                                        <p:attrNameLst>
                                          <p:attrName>style.visibility</p:attrName>
                                        </p:attrNameLst>
                                      </p:cBhvr>
                                      <p:to>
                                        <p:strVal val="visible"/>
                                      </p:to>
                                    </p:set>
                                    <p:animEffect transition="in" filter="fade">
                                      <p:cBhvr>
                                        <p:cTn id="26"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flipV="1">
            <a:off x="5604343" y="3944317"/>
            <a:ext cx="828176" cy="1434619"/>
            <a:chOff x="5429250" y="3605213"/>
            <a:chExt cx="1387476" cy="2403475"/>
          </a:xfrm>
          <a:solidFill>
            <a:srgbClr val="A6A6A6"/>
          </a:solidFill>
        </p:grpSpPr>
        <p:sp>
          <p:nvSpPr>
            <p:cNvPr id="7" name="Freeform 3579"/>
            <p:cNvSpPr>
              <a:spLocks/>
            </p:cNvSpPr>
            <p:nvPr/>
          </p:nvSpPr>
          <p:spPr bwMode="auto">
            <a:xfrm>
              <a:off x="5789613" y="3605213"/>
              <a:ext cx="1027113" cy="2403475"/>
            </a:xfrm>
            <a:custGeom>
              <a:avLst/>
              <a:gdLst>
                <a:gd name="T0" fmla="*/ 9 w 37"/>
                <a:gd name="T1" fmla="*/ 1 h 89"/>
                <a:gd name="T2" fmla="*/ 9 w 37"/>
                <a:gd name="T3" fmla="*/ 61 h 89"/>
                <a:gd name="T4" fmla="*/ 33 w 37"/>
                <a:gd name="T5" fmla="*/ 87 h 89"/>
                <a:gd name="T6" fmla="*/ 36 w 37"/>
                <a:gd name="T7" fmla="*/ 88 h 89"/>
                <a:gd name="T8" fmla="*/ 37 w 37"/>
                <a:gd name="T9" fmla="*/ 87 h 89"/>
                <a:gd name="T10" fmla="*/ 18 w 37"/>
                <a:gd name="T11" fmla="*/ 71 h 89"/>
                <a:gd name="T12" fmla="*/ 4 w 37"/>
                <a:gd name="T13" fmla="*/ 20 h 89"/>
                <a:gd name="T14" fmla="*/ 10 w 37"/>
                <a:gd name="T15" fmla="*/ 0 h 89"/>
                <a:gd name="T16" fmla="*/ 9 w 37"/>
                <a:gd name="T17" fmla="*/ 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9">
                  <a:moveTo>
                    <a:pt x="9" y="1"/>
                  </a:moveTo>
                  <a:cubicBezTo>
                    <a:pt x="1" y="21"/>
                    <a:pt x="0" y="42"/>
                    <a:pt x="9" y="61"/>
                  </a:cubicBezTo>
                  <a:cubicBezTo>
                    <a:pt x="15" y="71"/>
                    <a:pt x="23" y="81"/>
                    <a:pt x="33" y="87"/>
                  </a:cubicBezTo>
                  <a:cubicBezTo>
                    <a:pt x="34" y="87"/>
                    <a:pt x="35" y="88"/>
                    <a:pt x="36" y="88"/>
                  </a:cubicBezTo>
                  <a:cubicBezTo>
                    <a:pt x="36" y="89"/>
                    <a:pt x="37" y="87"/>
                    <a:pt x="37" y="87"/>
                  </a:cubicBezTo>
                  <a:cubicBezTo>
                    <a:pt x="30" y="83"/>
                    <a:pt x="23" y="77"/>
                    <a:pt x="18" y="71"/>
                  </a:cubicBezTo>
                  <a:cubicBezTo>
                    <a:pt x="7" y="57"/>
                    <a:pt x="2" y="38"/>
                    <a:pt x="4" y="20"/>
                  </a:cubicBezTo>
                  <a:cubicBezTo>
                    <a:pt x="5" y="13"/>
                    <a:pt x="7" y="7"/>
                    <a:pt x="10" y="0"/>
                  </a:cubicBezTo>
                  <a:cubicBezTo>
                    <a:pt x="10" y="0"/>
                    <a:pt x="9"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3580"/>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Line 3581"/>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3582"/>
            <p:cNvSpPr>
              <a:spLocks/>
            </p:cNvSpPr>
            <p:nvPr/>
          </p:nvSpPr>
          <p:spPr bwMode="auto">
            <a:xfrm>
              <a:off x="5429250" y="3605213"/>
              <a:ext cx="915988" cy="971550"/>
            </a:xfrm>
            <a:custGeom>
              <a:avLst/>
              <a:gdLst>
                <a:gd name="T0" fmla="*/ 2 w 33"/>
                <a:gd name="T1" fmla="*/ 32 h 36"/>
                <a:gd name="T2" fmla="*/ 24 w 33"/>
                <a:gd name="T3" fmla="*/ 1 h 36"/>
                <a:gd name="T4" fmla="*/ 22 w 33"/>
                <a:gd name="T5" fmla="*/ 1 h 36"/>
                <a:gd name="T6" fmla="*/ 31 w 33"/>
                <a:gd name="T7" fmla="*/ 36 h 36"/>
                <a:gd name="T8" fmla="*/ 33 w 33"/>
                <a:gd name="T9" fmla="*/ 35 h 36"/>
                <a:gd name="T10" fmla="*/ 24 w 33"/>
                <a:gd name="T11" fmla="*/ 1 h 36"/>
                <a:gd name="T12" fmla="*/ 22 w 33"/>
                <a:gd name="T13" fmla="*/ 1 h 36"/>
                <a:gd name="T14" fmla="*/ 0 w 33"/>
                <a:gd name="T15" fmla="*/ 31 h 36"/>
                <a:gd name="T16" fmla="*/ 2 w 33"/>
                <a:gd name="T17"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2" y="32"/>
                  </a:moveTo>
                  <a:cubicBezTo>
                    <a:pt x="9" y="21"/>
                    <a:pt x="16" y="11"/>
                    <a:pt x="24" y="1"/>
                  </a:cubicBezTo>
                  <a:cubicBezTo>
                    <a:pt x="23" y="1"/>
                    <a:pt x="22" y="1"/>
                    <a:pt x="22" y="1"/>
                  </a:cubicBezTo>
                  <a:cubicBezTo>
                    <a:pt x="22" y="13"/>
                    <a:pt x="24" y="26"/>
                    <a:pt x="31" y="36"/>
                  </a:cubicBezTo>
                  <a:cubicBezTo>
                    <a:pt x="31" y="36"/>
                    <a:pt x="33" y="36"/>
                    <a:pt x="33" y="35"/>
                  </a:cubicBezTo>
                  <a:cubicBezTo>
                    <a:pt x="26" y="25"/>
                    <a:pt x="24" y="12"/>
                    <a:pt x="24" y="1"/>
                  </a:cubicBezTo>
                  <a:cubicBezTo>
                    <a:pt x="24" y="0"/>
                    <a:pt x="22" y="0"/>
                    <a:pt x="22" y="1"/>
                  </a:cubicBezTo>
                  <a:cubicBezTo>
                    <a:pt x="14" y="10"/>
                    <a:pt x="7" y="21"/>
                    <a:pt x="0" y="31"/>
                  </a:cubicBezTo>
                  <a:cubicBezTo>
                    <a:pt x="0" y="32"/>
                    <a:pt x="1" y="33"/>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rot="15281405">
            <a:off x="2689699" y="4024416"/>
            <a:ext cx="1582194" cy="1019107"/>
            <a:chOff x="6584951" y="3543301"/>
            <a:chExt cx="1900237" cy="1223962"/>
          </a:xfrm>
          <a:solidFill>
            <a:srgbClr val="A6A6A6"/>
          </a:solidFill>
        </p:grpSpPr>
        <p:sp>
          <p:nvSpPr>
            <p:cNvPr id="12"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rot="6318595" flipH="1">
            <a:off x="8004151" y="4019623"/>
            <a:ext cx="1582194" cy="1019107"/>
            <a:chOff x="6584951" y="3543301"/>
            <a:chExt cx="1900237" cy="1223962"/>
          </a:xfrm>
          <a:solidFill>
            <a:srgbClr val="A6A6A6"/>
          </a:solidFill>
        </p:grpSpPr>
        <p:sp>
          <p:nvSpPr>
            <p:cNvPr id="15"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1832966" y="1945037"/>
            <a:ext cx="2348182" cy="1999280"/>
            <a:chOff x="1832966" y="1945037"/>
            <a:chExt cx="2348182" cy="1999280"/>
          </a:xfrm>
        </p:grpSpPr>
        <p:sp>
          <p:nvSpPr>
            <p:cNvPr id="18" name="Freeform 7"/>
            <p:cNvSpPr>
              <a:spLocks noEditPoints="1"/>
            </p:cNvSpPr>
            <p:nvPr/>
          </p:nvSpPr>
          <p:spPr bwMode="auto">
            <a:xfrm flipH="1" flipV="1">
              <a:off x="1832966"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Text Box 12"/>
            <p:cNvSpPr txBox="1">
              <a:spLocks noChangeArrowheads="1"/>
            </p:cNvSpPr>
            <p:nvPr/>
          </p:nvSpPr>
          <p:spPr bwMode="auto">
            <a:xfrm>
              <a:off x="2080822" y="2439043"/>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20" name="组合 19"/>
          <p:cNvGrpSpPr/>
          <p:nvPr/>
        </p:nvGrpSpPr>
        <p:grpSpPr>
          <a:xfrm>
            <a:off x="4966629" y="1921790"/>
            <a:ext cx="2423064" cy="1999280"/>
            <a:chOff x="4966629" y="1921790"/>
            <a:chExt cx="2423064" cy="1999280"/>
          </a:xfrm>
        </p:grpSpPr>
        <p:sp>
          <p:nvSpPr>
            <p:cNvPr id="21" name="Freeform 7"/>
            <p:cNvSpPr>
              <a:spLocks noEditPoints="1"/>
            </p:cNvSpPr>
            <p:nvPr/>
          </p:nvSpPr>
          <p:spPr bwMode="auto">
            <a:xfrm flipH="1" flipV="1">
              <a:off x="4966629" y="1921790"/>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Text Box 12"/>
            <p:cNvSpPr txBox="1">
              <a:spLocks noChangeArrowheads="1"/>
            </p:cNvSpPr>
            <p:nvPr/>
          </p:nvSpPr>
          <p:spPr bwMode="auto">
            <a:xfrm>
              <a:off x="528936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23" name="组合 22"/>
          <p:cNvGrpSpPr/>
          <p:nvPr/>
        </p:nvGrpSpPr>
        <p:grpSpPr>
          <a:xfrm>
            <a:off x="8100292" y="1945037"/>
            <a:ext cx="2445471" cy="1999280"/>
            <a:chOff x="8100292" y="1945037"/>
            <a:chExt cx="2445471" cy="1999280"/>
          </a:xfrm>
        </p:grpSpPr>
        <p:sp>
          <p:nvSpPr>
            <p:cNvPr id="24" name="Freeform 7"/>
            <p:cNvSpPr>
              <a:spLocks noEditPoints="1"/>
            </p:cNvSpPr>
            <p:nvPr/>
          </p:nvSpPr>
          <p:spPr bwMode="auto">
            <a:xfrm flipH="1" flipV="1">
              <a:off x="8100292"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 Box 12"/>
            <p:cNvSpPr txBox="1">
              <a:spLocks noChangeArrowheads="1"/>
            </p:cNvSpPr>
            <p:nvPr/>
          </p:nvSpPr>
          <p:spPr bwMode="auto">
            <a:xfrm>
              <a:off x="844543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a:p>
              <a:pPr>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26" name="组合 25"/>
          <p:cNvGrpSpPr/>
          <p:nvPr/>
        </p:nvGrpSpPr>
        <p:grpSpPr>
          <a:xfrm>
            <a:off x="3225881" y="5541379"/>
            <a:ext cx="5762898" cy="1116018"/>
            <a:chOff x="3225881" y="5541379"/>
            <a:chExt cx="5762898" cy="1116018"/>
          </a:xfrm>
        </p:grpSpPr>
        <p:sp>
          <p:nvSpPr>
            <p:cNvPr id="27" name="椭圆 31"/>
            <p:cNvSpPr/>
            <p:nvPr/>
          </p:nvSpPr>
          <p:spPr>
            <a:xfrm>
              <a:off x="3225881" y="5541379"/>
              <a:ext cx="5762898" cy="111601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 Box 21"/>
            <p:cNvSpPr txBox="1">
              <a:spLocks noChangeArrowheads="1"/>
            </p:cNvSpPr>
            <p:nvPr/>
          </p:nvSpPr>
          <p:spPr bwMode="auto">
            <a:xfrm>
              <a:off x="4114369" y="5776534"/>
              <a:ext cx="3960898" cy="648805"/>
            </a:xfrm>
            <a:prstGeom prst="rect">
              <a:avLst/>
            </a:prstGeom>
            <a:noFill/>
            <a:ln w="9525">
              <a:noFill/>
              <a:miter lim="800000"/>
              <a:headEnd/>
              <a:tailEnd/>
            </a:ln>
            <a:effectLst/>
          </p:spPr>
          <p:txBody>
            <a:bodyPr wrap="square" lIns="93890" tIns="46945" rIns="93890" bIns="46945">
              <a:spAutoFit/>
            </a:bodyPr>
            <a:lstStyle/>
            <a:p>
              <a:pPr algn="ctr">
                <a:defRPr/>
              </a:pPr>
              <a:r>
                <a:rPr lang="zh-CN" altLang="en-US" sz="3600" kern="0" dirty="0">
                  <a:solidFill>
                    <a:srgbClr val="392F2F"/>
                  </a:solidFill>
                  <a:ea typeface="微软雅黑" pitchFamily="34" charset="-122"/>
                </a:rPr>
                <a:t>此处添加文本标题</a:t>
              </a:r>
            </a:p>
          </p:txBody>
        </p:sp>
      </p:grpSp>
    </p:spTree>
    <p:extLst>
      <p:ext uri="{BB962C8B-B14F-4D97-AF65-F5344CB8AC3E}">
        <p14:creationId xmlns:p14="http://schemas.microsoft.com/office/powerpoint/2010/main" val="16715394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par>
                                <p:cTn id="21" presetID="22" presetClass="entr" presetSubtype="1"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par>
                                <p:cTn id="24" presetID="22" presetClass="entr" presetSubtype="1"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1750"/>
                            </p:stCondLst>
                            <p:childTnLst>
                              <p:par>
                                <p:cTn id="28" presetID="16" presetClass="entr" presetSubtype="37"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barn(outVertic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9"/>
          <p:cNvSpPr>
            <a:spLocks noEditPoints="1"/>
          </p:cNvSpPr>
          <p:nvPr/>
        </p:nvSpPr>
        <p:spPr bwMode="auto">
          <a:xfrm>
            <a:off x="1238223" y="2680510"/>
            <a:ext cx="3363401" cy="3093078"/>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6183313" y="1962150"/>
            <a:ext cx="1431925" cy="1168401"/>
            <a:chOff x="6183313" y="1962150"/>
            <a:chExt cx="1431925" cy="1168401"/>
          </a:xfrm>
          <a:solidFill>
            <a:srgbClr val="262626"/>
          </a:solidFill>
        </p:grpSpPr>
        <p:sp>
          <p:nvSpPr>
            <p:cNvPr id="8"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6183312" y="3592514"/>
            <a:ext cx="1431925" cy="1168401"/>
            <a:chOff x="6183313" y="1962150"/>
            <a:chExt cx="1431925" cy="1168401"/>
          </a:xfrm>
          <a:solidFill>
            <a:srgbClr val="262626"/>
          </a:solidFill>
        </p:grpSpPr>
        <p:sp>
          <p:nvSpPr>
            <p:cNvPr id="14"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6178966" y="5106715"/>
            <a:ext cx="1431925" cy="1168401"/>
            <a:chOff x="6183313" y="1962150"/>
            <a:chExt cx="1431925" cy="1168401"/>
          </a:xfrm>
          <a:solidFill>
            <a:srgbClr val="262626"/>
          </a:solidFill>
        </p:grpSpPr>
        <p:sp>
          <p:nvSpPr>
            <p:cNvPr id="2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58410" y="1977184"/>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1" y="3555833"/>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0" y="5070034"/>
            <a:ext cx="2698175" cy="1446550"/>
          </a:xfrm>
          <a:prstGeom prst="rect">
            <a:avLst/>
          </a:prstGeom>
          <a:noFill/>
          <a:effectLst/>
        </p:spPr>
        <p:txBody>
          <a:bodyPr wrap="none" rtlCol="0">
            <a:spAutoFit/>
          </a:bodyPr>
          <a:lstStyle/>
          <a:p>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27381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strVal val="4*#ppt_w"/>
                                          </p:val>
                                        </p:tav>
                                        <p:tav tm="100000">
                                          <p:val>
                                            <p:strVal val="#ppt_w"/>
                                          </p:val>
                                        </p:tav>
                                      </p:tavLst>
                                    </p:anim>
                                    <p:anim calcmode="lin" valueType="num">
                                      <p:cBhvr>
                                        <p:cTn id="14" dur="750" fill="hold"/>
                                        <p:tgtEl>
                                          <p:spTgt spid="7"/>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7"/>
                                        </p:tgtEl>
                                      </p:cBhvr>
                                    </p:animEffect>
                                    <p:animScale>
                                      <p:cBhvr>
                                        <p:cTn id="18" dur="250" autoRev="1" fill="hold"/>
                                        <p:tgtEl>
                                          <p:spTgt spid="7"/>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750" fill="hold"/>
                                        <p:tgtEl>
                                          <p:spTgt spid="13"/>
                                        </p:tgtEl>
                                        <p:attrNameLst>
                                          <p:attrName>ppt_w</p:attrName>
                                        </p:attrNameLst>
                                      </p:cBhvr>
                                      <p:tavLst>
                                        <p:tav tm="0">
                                          <p:val>
                                            <p:strVal val="4*#ppt_w"/>
                                          </p:val>
                                        </p:tav>
                                        <p:tav tm="100000">
                                          <p:val>
                                            <p:strVal val="#ppt_w"/>
                                          </p:val>
                                        </p:tav>
                                      </p:tavLst>
                                    </p:anim>
                                    <p:anim calcmode="lin" valueType="num">
                                      <p:cBhvr>
                                        <p:cTn id="27" dur="750" fill="hold"/>
                                        <p:tgtEl>
                                          <p:spTgt spid="13"/>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13"/>
                                        </p:tgtEl>
                                      </p:cBhvr>
                                    </p:animEffect>
                                    <p:animScale>
                                      <p:cBhvr>
                                        <p:cTn id="31" dur="250" autoRev="1" fill="hold"/>
                                        <p:tgtEl>
                                          <p:spTgt spid="13"/>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750" fill="hold"/>
                                        <p:tgtEl>
                                          <p:spTgt spid="19"/>
                                        </p:tgtEl>
                                        <p:attrNameLst>
                                          <p:attrName>ppt_w</p:attrName>
                                        </p:attrNameLst>
                                      </p:cBhvr>
                                      <p:tavLst>
                                        <p:tav tm="0">
                                          <p:val>
                                            <p:strVal val="4*#ppt_w"/>
                                          </p:val>
                                        </p:tav>
                                        <p:tav tm="100000">
                                          <p:val>
                                            <p:strVal val="#ppt_w"/>
                                          </p:val>
                                        </p:tav>
                                      </p:tavLst>
                                    </p:anim>
                                    <p:anim calcmode="lin" valueType="num">
                                      <p:cBhvr>
                                        <p:cTn id="40" dur="750" fill="hold"/>
                                        <p:tgtEl>
                                          <p:spTgt spid="19"/>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p:bldP spid="26" grpId="0"/>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5"/>
          <p:cNvSpPr txBox="1"/>
          <p:nvPr/>
        </p:nvSpPr>
        <p:spPr>
          <a:xfrm>
            <a:off x="3930736" y="3328931"/>
            <a:ext cx="3877985" cy="646331"/>
          </a:xfrm>
          <a:prstGeom prst="rect">
            <a:avLst/>
          </a:prstGeom>
          <a:noFill/>
        </p:spPr>
        <p:txBody>
          <a:bodyPr wrap="none" rtlCol="0">
            <a:spAutoFit/>
          </a:bodyPr>
          <a:lstStyle/>
          <a:p>
            <a:r>
              <a:rPr lang="zh-CN" altLang="en-US" sz="3600" dirty="0">
                <a:solidFill>
                  <a:schemeClr val="tx1">
                    <a:lumMod val="65000"/>
                    <a:lumOff val="35000"/>
                  </a:schemeClr>
                </a:solidFill>
                <a:latin typeface="幼圆" panose="02010509060101010101" pitchFamily="49" charset="-122"/>
                <a:ea typeface="幼圆" panose="02010509060101010101" pitchFamily="49" charset="-122"/>
              </a:rPr>
              <a:t>感谢在座各位聆听</a:t>
            </a:r>
          </a:p>
        </p:txBody>
      </p:sp>
      <p:sp>
        <p:nvSpPr>
          <p:cNvPr id="7" name="文本框 6"/>
          <p:cNvSpPr txBox="1"/>
          <p:nvPr/>
        </p:nvSpPr>
        <p:spPr>
          <a:xfrm>
            <a:off x="4038842" y="3975262"/>
            <a:ext cx="3661772" cy="369332"/>
          </a:xfrm>
          <a:prstGeom prst="rect">
            <a:avLst/>
          </a:prstGeom>
          <a:noFill/>
        </p:spPr>
        <p:txBody>
          <a:bodyPr wrap="none" rtlCol="0">
            <a:spAutoFit/>
          </a:bodyPr>
          <a:lstStyle/>
          <a:p>
            <a:r>
              <a:rPr lang="en-US" altLang="zh-CN" dirty="0">
                <a:solidFill>
                  <a:schemeClr val="tx1">
                    <a:lumMod val="65000"/>
                    <a:lumOff val="35000"/>
                  </a:schemeClr>
                </a:solidFill>
                <a:latin typeface="方正喵呜体" panose="02010600010101010101" pitchFamily="2" charset="-122"/>
                <a:ea typeface="方正喵呜体" panose="02010600010101010101" pitchFamily="2" charset="-122"/>
              </a:rPr>
              <a:t>CONSECTETUR ADIPISICING ELIT</a:t>
            </a:r>
            <a:endParaRPr lang="zh-CN" altLang="en-US"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8" name="文本框 7"/>
          <p:cNvSpPr txBox="1"/>
          <p:nvPr/>
        </p:nvSpPr>
        <p:spPr>
          <a:xfrm>
            <a:off x="4809183" y="2220935"/>
            <a:ext cx="2121093" cy="1107996"/>
          </a:xfrm>
          <a:prstGeom prst="rect">
            <a:avLst/>
          </a:prstGeom>
          <a:noFill/>
        </p:spPr>
        <p:txBody>
          <a:bodyPr wrap="none" rtlCol="0">
            <a:spAutoFit/>
          </a:bodyPr>
          <a:lstStyle/>
          <a:p>
            <a:r>
              <a:rPr lang="en-US" altLang="zh-CN" sz="6600" dirty="0">
                <a:solidFill>
                  <a:schemeClr val="tx1">
                    <a:lumMod val="65000"/>
                    <a:lumOff val="35000"/>
                  </a:schemeClr>
                </a:solidFill>
                <a:latin typeface="方正喵呜体" panose="02010600010101010101" pitchFamily="2" charset="-122"/>
                <a:ea typeface="方正喵呜体" panose="02010600010101010101" pitchFamily="2" charset="-122"/>
              </a:rPr>
              <a:t>2017</a:t>
            </a:r>
            <a:endParaRPr lang="zh-CN" altLang="en-US" sz="66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Tree>
    <p:extLst>
      <p:ext uri="{BB962C8B-B14F-4D97-AF65-F5344CB8AC3E}">
        <p14:creationId xmlns:p14="http://schemas.microsoft.com/office/powerpoint/2010/main" val="40761536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37"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814" y="2041081"/>
            <a:ext cx="3252377" cy="3283954"/>
          </a:xfrm>
          <a:prstGeom prst="rect">
            <a:avLst/>
          </a:prstGeom>
        </p:spPr>
      </p:pic>
      <p:sp>
        <p:nvSpPr>
          <p:cNvPr id="8"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flipH="1">
            <a:off x="7269383" y="2949864"/>
            <a:ext cx="3327742" cy="707886"/>
          </a:xfrm>
          <a:prstGeom prst="rect">
            <a:avLst/>
          </a:prstGeom>
          <a:noFill/>
        </p:spPr>
        <p:txBody>
          <a:bodyPr wrap="square" rtlCol="0">
            <a:spAutoFit/>
          </a:bodyPr>
          <a:lstStyle/>
          <a:p>
            <a:pPr algn="dist"/>
            <a:r>
              <a:rPr lang="zh-CN" altLang="en-US" sz="4000" dirty="0">
                <a:latin typeface="方正静蕾简体" panose="02000000000000000000" pitchFamily="2" charset="-122"/>
                <a:ea typeface="方正静蕾简体" panose="02000000000000000000" pitchFamily="2" charset="-122"/>
              </a:rPr>
              <a:t>研究背景</a:t>
            </a:r>
          </a:p>
        </p:txBody>
      </p:sp>
      <p:grpSp>
        <p:nvGrpSpPr>
          <p:cNvPr id="11" name="组合 10"/>
          <p:cNvGrpSpPr/>
          <p:nvPr/>
        </p:nvGrpSpPr>
        <p:grpSpPr>
          <a:xfrm>
            <a:off x="6016268" y="2883155"/>
            <a:ext cx="841304" cy="841304"/>
            <a:chOff x="6016268" y="2883155"/>
            <a:chExt cx="841304" cy="841304"/>
          </a:xfrm>
        </p:grpSpPr>
        <p:sp>
          <p:nvSpPr>
            <p:cNvPr id="12" name="椭圆 11"/>
            <p:cNvSpPr/>
            <p:nvPr/>
          </p:nvSpPr>
          <p:spPr>
            <a:xfrm>
              <a:off x="6016268" y="2883155"/>
              <a:ext cx="841304" cy="841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flipH="1">
              <a:off x="6058025" y="2940820"/>
              <a:ext cx="786099" cy="707886"/>
            </a:xfrm>
            <a:prstGeom prst="rect">
              <a:avLst/>
            </a:prstGeom>
            <a:noFill/>
          </p:spPr>
          <p:txBody>
            <a:bodyPr wrap="square" rtlCol="0">
              <a:spAutoFit/>
            </a:bodyPr>
            <a:lstStyle/>
            <a:p>
              <a:pPr algn="ctr"/>
              <a:r>
                <a:rPr lang="en-US" altLang="zh-CN" sz="4000" dirty="0">
                  <a:solidFill>
                    <a:srgbClr val="F9F9F9"/>
                  </a:solidFill>
                  <a:latin typeface="方正静蕾简体" panose="02000000000000000000" pitchFamily="2" charset="-122"/>
                  <a:ea typeface="方正静蕾简体" panose="02000000000000000000" pitchFamily="2" charset="-122"/>
                </a:rPr>
                <a:t>1</a:t>
              </a:r>
              <a:endParaRPr lang="zh-CN" altLang="en-US" sz="7200" b="1" dirty="0">
                <a:solidFill>
                  <a:srgbClr val="F9F9F9"/>
                </a:solidFill>
                <a:latin typeface="方正静蕾简体" panose="02000000000000000000" pitchFamily="2" charset="-122"/>
                <a:ea typeface="方正静蕾简体" panose="02000000000000000000" pitchFamily="2" charset="-122"/>
              </a:endParaRPr>
            </a:p>
          </p:txBody>
        </p:sp>
      </p:grpSp>
      <p:sp>
        <p:nvSpPr>
          <p:cNvPr id="14" name="文本框 13"/>
          <p:cNvSpPr txBox="1"/>
          <p:nvPr/>
        </p:nvSpPr>
        <p:spPr>
          <a:xfrm>
            <a:off x="1726083" y="2529212"/>
            <a:ext cx="2731838" cy="707886"/>
          </a:xfrm>
          <a:prstGeom prst="rect">
            <a:avLst/>
          </a:prstGeom>
          <a:noFill/>
        </p:spPr>
        <p:txBody>
          <a:bodyPr wrap="none" rtlCol="0">
            <a:spAutoFit/>
          </a:bodyPr>
          <a:lstStyle/>
          <a:p>
            <a:r>
              <a:rPr lang="en-US" altLang="zh-CN"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rPr>
              <a:t>PART  01</a:t>
            </a:r>
            <a:endParaRPr lang="zh-CN" altLang="en-US" sz="4000" b="1" dirty="0">
              <a:solidFill>
                <a:schemeClr val="tx1">
                  <a:lumMod val="65000"/>
                  <a:lumOff val="35000"/>
                </a:scheme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3387076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outVertical)">
                                      <p:cBhvr>
                                        <p:cTn id="18" dur="500"/>
                                        <p:tgtEl>
                                          <p:spTgt spid="14"/>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0-#ppt_w/2"/>
                                          </p:val>
                                        </p:tav>
                                        <p:tav tm="100000">
                                          <p:val>
                                            <p:strVal val="#ppt_x"/>
                                          </p:val>
                                        </p:tav>
                                      </p:tavLst>
                                    </p:anim>
                                    <p:anim calcmode="lin" valueType="num">
                                      <p:cBhvr additive="base">
                                        <p:cTn id="23" dur="10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out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31"/>
          <p:cNvSpPr/>
          <p:nvPr/>
        </p:nvSpPr>
        <p:spPr>
          <a:xfrm>
            <a:off x="4735513" y="2221566"/>
            <a:ext cx="6298102" cy="37572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26262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latin typeface="微软雅黑" pitchFamily="34" charset="-122"/>
              <a:ea typeface="微软雅黑" pitchFamily="34" charset="-122"/>
            </a:endParaRPr>
          </a:p>
        </p:txBody>
      </p:sp>
      <p:grpSp>
        <p:nvGrpSpPr>
          <p:cNvPr id="7" name="组合 6"/>
          <p:cNvGrpSpPr/>
          <p:nvPr/>
        </p:nvGrpSpPr>
        <p:grpSpPr>
          <a:xfrm>
            <a:off x="732498" y="1912076"/>
            <a:ext cx="3313113" cy="2997199"/>
            <a:chOff x="774701" y="2601913"/>
            <a:chExt cx="3313113" cy="2997199"/>
          </a:xfrm>
          <a:solidFill>
            <a:srgbClr val="262626"/>
          </a:solidFill>
        </p:grpSpPr>
        <p:sp>
          <p:nvSpPr>
            <p:cNvPr id="8" name="Freeform 165"/>
            <p:cNvSpPr>
              <a:spLocks noEditPoints="1"/>
            </p:cNvSpPr>
            <p:nvPr/>
          </p:nvSpPr>
          <p:spPr bwMode="auto">
            <a:xfrm>
              <a:off x="1503363" y="3411538"/>
              <a:ext cx="1535113" cy="1620837"/>
            </a:xfrm>
            <a:custGeom>
              <a:avLst/>
              <a:gdLst>
                <a:gd name="T0" fmla="*/ 10 w 38"/>
                <a:gd name="T1" fmla="*/ 39 h 40"/>
                <a:gd name="T2" fmla="*/ 8 w 38"/>
                <a:gd name="T3" fmla="*/ 37 h 40"/>
                <a:gd name="T4" fmla="*/ 5 w 38"/>
                <a:gd name="T5" fmla="*/ 34 h 40"/>
                <a:gd name="T6" fmla="*/ 2 w 38"/>
                <a:gd name="T7" fmla="*/ 29 h 40"/>
                <a:gd name="T8" fmla="*/ 0 w 38"/>
                <a:gd name="T9" fmla="*/ 22 h 40"/>
                <a:gd name="T10" fmla="*/ 1 w 38"/>
                <a:gd name="T11" fmla="*/ 15 h 40"/>
                <a:gd name="T12" fmla="*/ 2 w 38"/>
                <a:gd name="T13" fmla="*/ 12 h 40"/>
                <a:gd name="T14" fmla="*/ 3 w 38"/>
                <a:gd name="T15" fmla="*/ 9 h 40"/>
                <a:gd name="T16" fmla="*/ 5 w 38"/>
                <a:gd name="T17" fmla="*/ 6 h 40"/>
                <a:gd name="T18" fmla="*/ 7 w 38"/>
                <a:gd name="T19" fmla="*/ 4 h 40"/>
                <a:gd name="T20" fmla="*/ 10 w 38"/>
                <a:gd name="T21" fmla="*/ 2 h 40"/>
                <a:gd name="T22" fmla="*/ 13 w 38"/>
                <a:gd name="T23" fmla="*/ 1 h 40"/>
                <a:gd name="T24" fmla="*/ 16 w 38"/>
                <a:gd name="T25" fmla="*/ 0 h 40"/>
                <a:gd name="T26" fmla="*/ 20 w 38"/>
                <a:gd name="T27" fmla="*/ 0 h 40"/>
                <a:gd name="T28" fmla="*/ 23 w 38"/>
                <a:gd name="T29" fmla="*/ 0 h 40"/>
                <a:gd name="T30" fmla="*/ 26 w 38"/>
                <a:gd name="T31" fmla="*/ 1 h 40"/>
                <a:gd name="T32" fmla="*/ 32 w 38"/>
                <a:gd name="T33" fmla="*/ 5 h 40"/>
                <a:gd name="T34" fmla="*/ 34 w 38"/>
                <a:gd name="T35" fmla="*/ 7 h 40"/>
                <a:gd name="T36" fmla="*/ 36 w 38"/>
                <a:gd name="T37" fmla="*/ 10 h 40"/>
                <a:gd name="T38" fmla="*/ 38 w 38"/>
                <a:gd name="T39" fmla="*/ 17 h 40"/>
                <a:gd name="T40" fmla="*/ 38 w 38"/>
                <a:gd name="T41" fmla="*/ 20 h 40"/>
                <a:gd name="T42" fmla="*/ 38 w 38"/>
                <a:gd name="T43" fmla="*/ 23 h 40"/>
                <a:gd name="T44" fmla="*/ 36 w 38"/>
                <a:gd name="T45" fmla="*/ 30 h 40"/>
                <a:gd name="T46" fmla="*/ 32 w 38"/>
                <a:gd name="T47" fmla="*/ 36 h 40"/>
                <a:gd name="T48" fmla="*/ 27 w 38"/>
                <a:gd name="T49" fmla="*/ 40 h 40"/>
                <a:gd name="T50" fmla="*/ 27 w 38"/>
                <a:gd name="T51" fmla="*/ 40 h 40"/>
                <a:gd name="T52" fmla="*/ 27 w 38"/>
                <a:gd name="T53" fmla="*/ 40 h 40"/>
                <a:gd name="T54" fmla="*/ 23 w 38"/>
                <a:gd name="T55" fmla="*/ 39 h 40"/>
                <a:gd name="T56" fmla="*/ 19 w 38"/>
                <a:gd name="T57" fmla="*/ 39 h 40"/>
                <a:gd name="T58" fmla="*/ 10 w 38"/>
                <a:gd name="T59" fmla="*/ 39 h 40"/>
                <a:gd name="T60" fmla="*/ 10 w 38"/>
                <a:gd name="T61" fmla="*/ 39 h 40"/>
                <a:gd name="T62" fmla="*/ 10 w 38"/>
                <a:gd name="T63" fmla="*/ 39 h 40"/>
                <a:gd name="T64" fmla="*/ 19 w 38"/>
                <a:gd name="T65" fmla="*/ 38 h 40"/>
                <a:gd name="T66" fmla="*/ 23 w 38"/>
                <a:gd name="T67" fmla="*/ 38 h 40"/>
                <a:gd name="T68" fmla="*/ 27 w 38"/>
                <a:gd name="T69" fmla="*/ 39 h 40"/>
                <a:gd name="T70" fmla="*/ 27 w 38"/>
                <a:gd name="T71" fmla="*/ 39 h 40"/>
                <a:gd name="T72" fmla="*/ 31 w 38"/>
                <a:gd name="T73" fmla="*/ 35 h 40"/>
                <a:gd name="T74" fmla="*/ 34 w 38"/>
                <a:gd name="T75" fmla="*/ 29 h 40"/>
                <a:gd name="T76" fmla="*/ 36 w 38"/>
                <a:gd name="T77" fmla="*/ 23 h 40"/>
                <a:gd name="T78" fmla="*/ 37 w 38"/>
                <a:gd name="T79" fmla="*/ 20 h 40"/>
                <a:gd name="T80" fmla="*/ 36 w 38"/>
                <a:gd name="T81" fmla="*/ 17 h 40"/>
                <a:gd name="T82" fmla="*/ 35 w 38"/>
                <a:gd name="T83" fmla="*/ 11 h 40"/>
                <a:gd name="T84" fmla="*/ 33 w 38"/>
                <a:gd name="T85" fmla="*/ 8 h 40"/>
                <a:gd name="T86" fmla="*/ 31 w 38"/>
                <a:gd name="T87" fmla="*/ 5 h 40"/>
                <a:gd name="T88" fmla="*/ 26 w 38"/>
                <a:gd name="T89" fmla="*/ 2 h 40"/>
                <a:gd name="T90" fmla="*/ 23 w 38"/>
                <a:gd name="T91" fmla="*/ 1 h 40"/>
                <a:gd name="T92" fmla="*/ 20 w 38"/>
                <a:gd name="T93" fmla="*/ 1 h 40"/>
                <a:gd name="T94" fmla="*/ 17 w 38"/>
                <a:gd name="T95" fmla="*/ 1 h 40"/>
                <a:gd name="T96" fmla="*/ 13 w 38"/>
                <a:gd name="T97" fmla="*/ 1 h 40"/>
                <a:gd name="T98" fmla="*/ 10 w 38"/>
                <a:gd name="T99" fmla="*/ 3 h 40"/>
                <a:gd name="T100" fmla="*/ 8 w 38"/>
                <a:gd name="T101" fmla="*/ 5 h 40"/>
                <a:gd name="T102" fmla="*/ 6 w 38"/>
                <a:gd name="T103" fmla="*/ 7 h 40"/>
                <a:gd name="T104" fmla="*/ 4 w 38"/>
                <a:gd name="T105" fmla="*/ 10 h 40"/>
                <a:gd name="T106" fmla="*/ 3 w 38"/>
                <a:gd name="T107" fmla="*/ 13 h 40"/>
                <a:gd name="T108" fmla="*/ 2 w 38"/>
                <a:gd name="T109" fmla="*/ 16 h 40"/>
                <a:gd name="T110" fmla="*/ 2 w 38"/>
                <a:gd name="T111" fmla="*/ 22 h 40"/>
                <a:gd name="T112" fmla="*/ 3 w 38"/>
                <a:gd name="T113" fmla="*/ 28 h 40"/>
                <a:gd name="T114" fmla="*/ 6 w 38"/>
                <a:gd name="T115" fmla="*/ 34 h 40"/>
                <a:gd name="T116" fmla="*/ 8 w 38"/>
                <a:gd name="T117" fmla="*/ 36 h 40"/>
                <a:gd name="T118" fmla="*/ 10 w 38"/>
                <a:gd name="T1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40">
                  <a:moveTo>
                    <a:pt x="10" y="39"/>
                  </a:moveTo>
                  <a:cubicBezTo>
                    <a:pt x="8" y="37"/>
                    <a:pt x="8" y="37"/>
                    <a:pt x="8" y="37"/>
                  </a:cubicBezTo>
                  <a:cubicBezTo>
                    <a:pt x="7" y="36"/>
                    <a:pt x="6" y="35"/>
                    <a:pt x="5" y="34"/>
                  </a:cubicBezTo>
                  <a:cubicBezTo>
                    <a:pt x="4" y="33"/>
                    <a:pt x="3" y="31"/>
                    <a:pt x="2" y="29"/>
                  </a:cubicBezTo>
                  <a:cubicBezTo>
                    <a:pt x="1" y="26"/>
                    <a:pt x="1" y="24"/>
                    <a:pt x="0" y="22"/>
                  </a:cubicBezTo>
                  <a:cubicBezTo>
                    <a:pt x="0" y="20"/>
                    <a:pt x="0" y="18"/>
                    <a:pt x="1" y="15"/>
                  </a:cubicBezTo>
                  <a:cubicBezTo>
                    <a:pt x="1" y="14"/>
                    <a:pt x="1" y="13"/>
                    <a:pt x="2" y="12"/>
                  </a:cubicBezTo>
                  <a:cubicBezTo>
                    <a:pt x="2" y="11"/>
                    <a:pt x="2" y="10"/>
                    <a:pt x="3" y="9"/>
                  </a:cubicBezTo>
                  <a:cubicBezTo>
                    <a:pt x="4" y="8"/>
                    <a:pt x="4" y="7"/>
                    <a:pt x="5" y="6"/>
                  </a:cubicBezTo>
                  <a:cubicBezTo>
                    <a:pt x="7" y="4"/>
                    <a:pt x="7" y="4"/>
                    <a:pt x="7" y="4"/>
                  </a:cubicBezTo>
                  <a:cubicBezTo>
                    <a:pt x="10" y="2"/>
                    <a:pt x="10" y="2"/>
                    <a:pt x="10" y="2"/>
                  </a:cubicBezTo>
                  <a:cubicBezTo>
                    <a:pt x="11" y="2"/>
                    <a:pt x="12" y="1"/>
                    <a:pt x="13" y="1"/>
                  </a:cubicBezTo>
                  <a:cubicBezTo>
                    <a:pt x="14" y="0"/>
                    <a:pt x="15" y="0"/>
                    <a:pt x="16" y="0"/>
                  </a:cubicBezTo>
                  <a:cubicBezTo>
                    <a:pt x="18" y="0"/>
                    <a:pt x="19" y="0"/>
                    <a:pt x="20" y="0"/>
                  </a:cubicBezTo>
                  <a:cubicBezTo>
                    <a:pt x="21" y="0"/>
                    <a:pt x="22" y="0"/>
                    <a:pt x="23" y="0"/>
                  </a:cubicBezTo>
                  <a:cubicBezTo>
                    <a:pt x="24" y="1"/>
                    <a:pt x="25" y="1"/>
                    <a:pt x="26" y="1"/>
                  </a:cubicBezTo>
                  <a:cubicBezTo>
                    <a:pt x="28" y="2"/>
                    <a:pt x="30" y="3"/>
                    <a:pt x="32" y="5"/>
                  </a:cubicBezTo>
                  <a:cubicBezTo>
                    <a:pt x="33" y="6"/>
                    <a:pt x="34" y="6"/>
                    <a:pt x="34" y="7"/>
                  </a:cubicBezTo>
                  <a:cubicBezTo>
                    <a:pt x="35" y="8"/>
                    <a:pt x="35" y="9"/>
                    <a:pt x="36" y="10"/>
                  </a:cubicBezTo>
                  <a:cubicBezTo>
                    <a:pt x="37" y="12"/>
                    <a:pt x="37" y="14"/>
                    <a:pt x="38" y="17"/>
                  </a:cubicBezTo>
                  <a:cubicBezTo>
                    <a:pt x="38" y="18"/>
                    <a:pt x="38" y="19"/>
                    <a:pt x="38" y="20"/>
                  </a:cubicBezTo>
                  <a:cubicBezTo>
                    <a:pt x="38" y="21"/>
                    <a:pt x="38" y="22"/>
                    <a:pt x="38" y="23"/>
                  </a:cubicBezTo>
                  <a:cubicBezTo>
                    <a:pt x="37" y="26"/>
                    <a:pt x="36" y="28"/>
                    <a:pt x="36" y="30"/>
                  </a:cubicBezTo>
                  <a:cubicBezTo>
                    <a:pt x="35" y="32"/>
                    <a:pt x="34" y="34"/>
                    <a:pt x="32" y="36"/>
                  </a:cubicBezTo>
                  <a:cubicBezTo>
                    <a:pt x="31" y="37"/>
                    <a:pt x="29" y="39"/>
                    <a:pt x="27" y="40"/>
                  </a:cubicBezTo>
                  <a:cubicBezTo>
                    <a:pt x="27" y="40"/>
                    <a:pt x="27" y="40"/>
                    <a:pt x="27" y="40"/>
                  </a:cubicBezTo>
                  <a:cubicBezTo>
                    <a:pt x="27" y="40"/>
                    <a:pt x="27" y="40"/>
                    <a:pt x="27" y="40"/>
                  </a:cubicBezTo>
                  <a:cubicBezTo>
                    <a:pt x="25" y="40"/>
                    <a:pt x="24" y="39"/>
                    <a:pt x="23" y="39"/>
                  </a:cubicBezTo>
                  <a:cubicBezTo>
                    <a:pt x="21" y="39"/>
                    <a:pt x="20" y="39"/>
                    <a:pt x="19" y="39"/>
                  </a:cubicBezTo>
                  <a:cubicBezTo>
                    <a:pt x="16" y="39"/>
                    <a:pt x="13" y="39"/>
                    <a:pt x="10" y="39"/>
                  </a:cubicBezTo>
                  <a:cubicBezTo>
                    <a:pt x="10" y="39"/>
                    <a:pt x="10" y="39"/>
                    <a:pt x="10" y="39"/>
                  </a:cubicBezTo>
                  <a:close/>
                  <a:moveTo>
                    <a:pt x="10" y="39"/>
                  </a:moveTo>
                  <a:cubicBezTo>
                    <a:pt x="13" y="38"/>
                    <a:pt x="16" y="38"/>
                    <a:pt x="19" y="38"/>
                  </a:cubicBezTo>
                  <a:cubicBezTo>
                    <a:pt x="20" y="38"/>
                    <a:pt x="21" y="38"/>
                    <a:pt x="23" y="38"/>
                  </a:cubicBezTo>
                  <a:cubicBezTo>
                    <a:pt x="24" y="38"/>
                    <a:pt x="26" y="39"/>
                    <a:pt x="27" y="39"/>
                  </a:cubicBezTo>
                  <a:cubicBezTo>
                    <a:pt x="27" y="39"/>
                    <a:pt x="27" y="39"/>
                    <a:pt x="27" y="39"/>
                  </a:cubicBezTo>
                  <a:cubicBezTo>
                    <a:pt x="28" y="38"/>
                    <a:pt x="30" y="37"/>
                    <a:pt x="31" y="35"/>
                  </a:cubicBezTo>
                  <a:cubicBezTo>
                    <a:pt x="32" y="33"/>
                    <a:pt x="33" y="31"/>
                    <a:pt x="34" y="29"/>
                  </a:cubicBezTo>
                  <a:cubicBezTo>
                    <a:pt x="35" y="27"/>
                    <a:pt x="36" y="25"/>
                    <a:pt x="36" y="23"/>
                  </a:cubicBezTo>
                  <a:cubicBezTo>
                    <a:pt x="36" y="22"/>
                    <a:pt x="36" y="21"/>
                    <a:pt x="37" y="20"/>
                  </a:cubicBezTo>
                  <a:cubicBezTo>
                    <a:pt x="37" y="19"/>
                    <a:pt x="37" y="18"/>
                    <a:pt x="36" y="17"/>
                  </a:cubicBezTo>
                  <a:cubicBezTo>
                    <a:pt x="36" y="15"/>
                    <a:pt x="36" y="13"/>
                    <a:pt x="35" y="11"/>
                  </a:cubicBezTo>
                  <a:cubicBezTo>
                    <a:pt x="34" y="10"/>
                    <a:pt x="34" y="9"/>
                    <a:pt x="33" y="8"/>
                  </a:cubicBezTo>
                  <a:cubicBezTo>
                    <a:pt x="33" y="7"/>
                    <a:pt x="32" y="6"/>
                    <a:pt x="31" y="5"/>
                  </a:cubicBezTo>
                  <a:cubicBezTo>
                    <a:pt x="30" y="4"/>
                    <a:pt x="28" y="3"/>
                    <a:pt x="26" y="2"/>
                  </a:cubicBezTo>
                  <a:cubicBezTo>
                    <a:pt x="25" y="1"/>
                    <a:pt x="24" y="1"/>
                    <a:pt x="23" y="1"/>
                  </a:cubicBezTo>
                  <a:cubicBezTo>
                    <a:pt x="22" y="1"/>
                    <a:pt x="21" y="1"/>
                    <a:pt x="20" y="1"/>
                  </a:cubicBezTo>
                  <a:cubicBezTo>
                    <a:pt x="19" y="0"/>
                    <a:pt x="18" y="0"/>
                    <a:pt x="17" y="1"/>
                  </a:cubicBezTo>
                  <a:cubicBezTo>
                    <a:pt x="15" y="1"/>
                    <a:pt x="14" y="1"/>
                    <a:pt x="13" y="1"/>
                  </a:cubicBezTo>
                  <a:cubicBezTo>
                    <a:pt x="12" y="2"/>
                    <a:pt x="11" y="2"/>
                    <a:pt x="10" y="3"/>
                  </a:cubicBezTo>
                  <a:cubicBezTo>
                    <a:pt x="8" y="5"/>
                    <a:pt x="8" y="5"/>
                    <a:pt x="8" y="5"/>
                  </a:cubicBezTo>
                  <a:cubicBezTo>
                    <a:pt x="6" y="7"/>
                    <a:pt x="6" y="7"/>
                    <a:pt x="6" y="7"/>
                  </a:cubicBezTo>
                  <a:cubicBezTo>
                    <a:pt x="5" y="8"/>
                    <a:pt x="5" y="9"/>
                    <a:pt x="4" y="10"/>
                  </a:cubicBezTo>
                  <a:cubicBezTo>
                    <a:pt x="3" y="11"/>
                    <a:pt x="3" y="12"/>
                    <a:pt x="3" y="13"/>
                  </a:cubicBezTo>
                  <a:cubicBezTo>
                    <a:pt x="2" y="14"/>
                    <a:pt x="2" y="15"/>
                    <a:pt x="2" y="16"/>
                  </a:cubicBezTo>
                  <a:cubicBezTo>
                    <a:pt x="1" y="18"/>
                    <a:pt x="1" y="20"/>
                    <a:pt x="2" y="22"/>
                  </a:cubicBezTo>
                  <a:cubicBezTo>
                    <a:pt x="2" y="24"/>
                    <a:pt x="2" y="26"/>
                    <a:pt x="3" y="28"/>
                  </a:cubicBezTo>
                  <a:cubicBezTo>
                    <a:pt x="4" y="30"/>
                    <a:pt x="5" y="32"/>
                    <a:pt x="6" y="34"/>
                  </a:cubicBezTo>
                  <a:cubicBezTo>
                    <a:pt x="7" y="35"/>
                    <a:pt x="7" y="36"/>
                    <a:pt x="8" y="36"/>
                  </a:cubicBezTo>
                  <a:lnTo>
                    <a:pt x="10" y="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66"/>
            <p:cNvSpPr>
              <a:spLocks/>
            </p:cNvSpPr>
            <p:nvPr/>
          </p:nvSpPr>
          <p:spPr bwMode="auto">
            <a:xfrm>
              <a:off x="1866901" y="3978275"/>
              <a:ext cx="766763" cy="1012825"/>
            </a:xfrm>
            <a:custGeom>
              <a:avLst/>
              <a:gdLst>
                <a:gd name="T0" fmla="*/ 5 w 19"/>
                <a:gd name="T1" fmla="*/ 24 h 25"/>
                <a:gd name="T2" fmla="*/ 3 w 19"/>
                <a:gd name="T3" fmla="*/ 21 h 25"/>
                <a:gd name="T4" fmla="*/ 1 w 19"/>
                <a:gd name="T5" fmla="*/ 11 h 25"/>
                <a:gd name="T6" fmla="*/ 1 w 19"/>
                <a:gd name="T7" fmla="*/ 4 h 25"/>
                <a:gd name="T8" fmla="*/ 2 w 19"/>
                <a:gd name="T9" fmla="*/ 2 h 25"/>
                <a:gd name="T10" fmla="*/ 3 w 19"/>
                <a:gd name="T11" fmla="*/ 2 h 25"/>
                <a:gd name="T12" fmla="*/ 4 w 19"/>
                <a:gd name="T13" fmla="*/ 1 h 25"/>
                <a:gd name="T14" fmla="*/ 6 w 19"/>
                <a:gd name="T15" fmla="*/ 2 h 25"/>
                <a:gd name="T16" fmla="*/ 6 w 19"/>
                <a:gd name="T17" fmla="*/ 4 h 25"/>
                <a:gd name="T18" fmla="*/ 5 w 19"/>
                <a:gd name="T19" fmla="*/ 5 h 25"/>
                <a:gd name="T20" fmla="*/ 4 w 19"/>
                <a:gd name="T21" fmla="*/ 5 h 25"/>
                <a:gd name="T22" fmla="*/ 3 w 19"/>
                <a:gd name="T23" fmla="*/ 3 h 25"/>
                <a:gd name="T24" fmla="*/ 7 w 19"/>
                <a:gd name="T25" fmla="*/ 1 h 25"/>
                <a:gd name="T26" fmla="*/ 11 w 19"/>
                <a:gd name="T27" fmla="*/ 3 h 25"/>
                <a:gd name="T28" fmla="*/ 10 w 19"/>
                <a:gd name="T29" fmla="*/ 5 h 25"/>
                <a:gd name="T30" fmla="*/ 9 w 19"/>
                <a:gd name="T31" fmla="*/ 5 h 25"/>
                <a:gd name="T32" fmla="*/ 8 w 19"/>
                <a:gd name="T33" fmla="*/ 4 h 25"/>
                <a:gd name="T34" fmla="*/ 8 w 19"/>
                <a:gd name="T35" fmla="*/ 2 h 25"/>
                <a:gd name="T36" fmla="*/ 10 w 19"/>
                <a:gd name="T37" fmla="*/ 1 h 25"/>
                <a:gd name="T38" fmla="*/ 12 w 19"/>
                <a:gd name="T39" fmla="*/ 0 h 25"/>
                <a:gd name="T40" fmla="*/ 13 w 19"/>
                <a:gd name="T41" fmla="*/ 0 h 25"/>
                <a:gd name="T42" fmla="*/ 14 w 19"/>
                <a:gd name="T43" fmla="*/ 1 h 25"/>
                <a:gd name="T44" fmla="*/ 16 w 19"/>
                <a:gd name="T45" fmla="*/ 3 h 25"/>
                <a:gd name="T46" fmla="*/ 14 w 19"/>
                <a:gd name="T47" fmla="*/ 5 h 25"/>
                <a:gd name="T48" fmla="*/ 13 w 19"/>
                <a:gd name="T49" fmla="*/ 5 h 25"/>
                <a:gd name="T50" fmla="*/ 12 w 19"/>
                <a:gd name="T51" fmla="*/ 3 h 25"/>
                <a:gd name="T52" fmla="*/ 13 w 19"/>
                <a:gd name="T53" fmla="*/ 1 h 25"/>
                <a:gd name="T54" fmla="*/ 17 w 19"/>
                <a:gd name="T55" fmla="*/ 1 h 25"/>
                <a:gd name="T56" fmla="*/ 19 w 19"/>
                <a:gd name="T57" fmla="*/ 5 h 25"/>
                <a:gd name="T58" fmla="*/ 17 w 19"/>
                <a:gd name="T59" fmla="*/ 12 h 25"/>
                <a:gd name="T60" fmla="*/ 12 w 19"/>
                <a:gd name="T61" fmla="*/ 24 h 25"/>
                <a:gd name="T62" fmla="*/ 12 w 19"/>
                <a:gd name="T63" fmla="*/ 25 h 25"/>
                <a:gd name="T64" fmla="*/ 12 w 19"/>
                <a:gd name="T65" fmla="*/ 24 h 25"/>
                <a:gd name="T66" fmla="*/ 15 w 19"/>
                <a:gd name="T67" fmla="*/ 11 h 25"/>
                <a:gd name="T68" fmla="*/ 17 w 19"/>
                <a:gd name="T69" fmla="*/ 5 h 25"/>
                <a:gd name="T70" fmla="*/ 16 w 19"/>
                <a:gd name="T71" fmla="*/ 2 h 25"/>
                <a:gd name="T72" fmla="*/ 14 w 19"/>
                <a:gd name="T73" fmla="*/ 2 h 25"/>
                <a:gd name="T74" fmla="*/ 13 w 19"/>
                <a:gd name="T75" fmla="*/ 3 h 25"/>
                <a:gd name="T76" fmla="*/ 13 w 19"/>
                <a:gd name="T77" fmla="*/ 3 h 25"/>
                <a:gd name="T78" fmla="*/ 14 w 19"/>
                <a:gd name="T79" fmla="*/ 4 h 25"/>
                <a:gd name="T80" fmla="*/ 14 w 19"/>
                <a:gd name="T81" fmla="*/ 4 h 25"/>
                <a:gd name="T82" fmla="*/ 14 w 19"/>
                <a:gd name="T83" fmla="*/ 3 h 25"/>
                <a:gd name="T84" fmla="*/ 14 w 19"/>
                <a:gd name="T85" fmla="*/ 2 h 25"/>
                <a:gd name="T86" fmla="*/ 10 w 19"/>
                <a:gd name="T87" fmla="*/ 2 h 25"/>
                <a:gd name="T88" fmla="*/ 9 w 19"/>
                <a:gd name="T89" fmla="*/ 4 h 25"/>
                <a:gd name="T90" fmla="*/ 10 w 19"/>
                <a:gd name="T91" fmla="*/ 4 h 25"/>
                <a:gd name="T92" fmla="*/ 10 w 19"/>
                <a:gd name="T93" fmla="*/ 3 h 25"/>
                <a:gd name="T94" fmla="*/ 7 w 19"/>
                <a:gd name="T95" fmla="*/ 1 h 25"/>
                <a:gd name="T96" fmla="*/ 4 w 19"/>
                <a:gd name="T97" fmla="*/ 3 h 25"/>
                <a:gd name="T98" fmla="*/ 5 w 19"/>
                <a:gd name="T99" fmla="*/ 4 h 25"/>
                <a:gd name="T100" fmla="*/ 4 w 19"/>
                <a:gd name="T101" fmla="*/ 2 h 25"/>
                <a:gd name="T102" fmla="*/ 2 w 19"/>
                <a:gd name="T103" fmla="*/ 4 h 25"/>
                <a:gd name="T104" fmla="*/ 2 w 19"/>
                <a:gd name="T105" fmla="*/ 11 h 25"/>
                <a:gd name="T106" fmla="*/ 3 w 19"/>
                <a:gd name="T107" fmla="*/ 16 h 25"/>
                <a:gd name="T108" fmla="*/ 4 w 19"/>
                <a:gd name="T109" fmla="*/ 21 h 25"/>
                <a:gd name="T110" fmla="*/ 5 w 19"/>
                <a:gd name="T111" fmla="*/ 24 h 25"/>
                <a:gd name="T112" fmla="*/ 5 w 19"/>
                <a:gd name="T113" fmla="*/ 24 h 25"/>
                <a:gd name="T114" fmla="*/ 5 w 19"/>
                <a:gd name="T115"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 h="25">
                  <a:moveTo>
                    <a:pt x="5" y="24"/>
                  </a:moveTo>
                  <a:cubicBezTo>
                    <a:pt x="5" y="24"/>
                    <a:pt x="4" y="23"/>
                    <a:pt x="3" y="21"/>
                  </a:cubicBezTo>
                  <a:cubicBezTo>
                    <a:pt x="2" y="18"/>
                    <a:pt x="1" y="15"/>
                    <a:pt x="1" y="11"/>
                  </a:cubicBezTo>
                  <a:cubicBezTo>
                    <a:pt x="1" y="9"/>
                    <a:pt x="0" y="7"/>
                    <a:pt x="1" y="4"/>
                  </a:cubicBezTo>
                  <a:cubicBezTo>
                    <a:pt x="1" y="4"/>
                    <a:pt x="1" y="3"/>
                    <a:pt x="2" y="2"/>
                  </a:cubicBezTo>
                  <a:cubicBezTo>
                    <a:pt x="2" y="2"/>
                    <a:pt x="2" y="2"/>
                    <a:pt x="3" y="2"/>
                  </a:cubicBezTo>
                  <a:cubicBezTo>
                    <a:pt x="3" y="2"/>
                    <a:pt x="3" y="1"/>
                    <a:pt x="4" y="1"/>
                  </a:cubicBezTo>
                  <a:cubicBezTo>
                    <a:pt x="4" y="1"/>
                    <a:pt x="5" y="1"/>
                    <a:pt x="6" y="2"/>
                  </a:cubicBezTo>
                  <a:cubicBezTo>
                    <a:pt x="6" y="3"/>
                    <a:pt x="6" y="3"/>
                    <a:pt x="6" y="4"/>
                  </a:cubicBezTo>
                  <a:cubicBezTo>
                    <a:pt x="6" y="4"/>
                    <a:pt x="6" y="5"/>
                    <a:pt x="5" y="5"/>
                  </a:cubicBezTo>
                  <a:cubicBezTo>
                    <a:pt x="5" y="5"/>
                    <a:pt x="4" y="5"/>
                    <a:pt x="4" y="5"/>
                  </a:cubicBezTo>
                  <a:cubicBezTo>
                    <a:pt x="4" y="4"/>
                    <a:pt x="3" y="4"/>
                    <a:pt x="3" y="3"/>
                  </a:cubicBezTo>
                  <a:cubicBezTo>
                    <a:pt x="4" y="1"/>
                    <a:pt x="6" y="1"/>
                    <a:pt x="7" y="1"/>
                  </a:cubicBezTo>
                  <a:cubicBezTo>
                    <a:pt x="8" y="1"/>
                    <a:pt x="10" y="1"/>
                    <a:pt x="11" y="3"/>
                  </a:cubicBezTo>
                  <a:cubicBezTo>
                    <a:pt x="11" y="3"/>
                    <a:pt x="11" y="4"/>
                    <a:pt x="10" y="5"/>
                  </a:cubicBezTo>
                  <a:cubicBezTo>
                    <a:pt x="10" y="5"/>
                    <a:pt x="10" y="5"/>
                    <a:pt x="9" y="5"/>
                  </a:cubicBezTo>
                  <a:cubicBezTo>
                    <a:pt x="9" y="5"/>
                    <a:pt x="8" y="5"/>
                    <a:pt x="8" y="4"/>
                  </a:cubicBezTo>
                  <a:cubicBezTo>
                    <a:pt x="8" y="4"/>
                    <a:pt x="8" y="3"/>
                    <a:pt x="8" y="2"/>
                  </a:cubicBezTo>
                  <a:cubicBezTo>
                    <a:pt x="9" y="1"/>
                    <a:pt x="9" y="1"/>
                    <a:pt x="10" y="1"/>
                  </a:cubicBezTo>
                  <a:cubicBezTo>
                    <a:pt x="11" y="0"/>
                    <a:pt x="11" y="0"/>
                    <a:pt x="12" y="0"/>
                  </a:cubicBezTo>
                  <a:cubicBezTo>
                    <a:pt x="13" y="0"/>
                    <a:pt x="13" y="0"/>
                    <a:pt x="13" y="0"/>
                  </a:cubicBezTo>
                  <a:cubicBezTo>
                    <a:pt x="14" y="1"/>
                    <a:pt x="14" y="1"/>
                    <a:pt x="14" y="1"/>
                  </a:cubicBezTo>
                  <a:cubicBezTo>
                    <a:pt x="15" y="1"/>
                    <a:pt x="16" y="2"/>
                    <a:pt x="16" y="3"/>
                  </a:cubicBezTo>
                  <a:cubicBezTo>
                    <a:pt x="16" y="4"/>
                    <a:pt x="15" y="5"/>
                    <a:pt x="14" y="5"/>
                  </a:cubicBezTo>
                  <a:cubicBezTo>
                    <a:pt x="13" y="5"/>
                    <a:pt x="13" y="5"/>
                    <a:pt x="13" y="5"/>
                  </a:cubicBezTo>
                  <a:cubicBezTo>
                    <a:pt x="12" y="4"/>
                    <a:pt x="12" y="4"/>
                    <a:pt x="12" y="3"/>
                  </a:cubicBezTo>
                  <a:cubicBezTo>
                    <a:pt x="12" y="2"/>
                    <a:pt x="12" y="1"/>
                    <a:pt x="13" y="1"/>
                  </a:cubicBezTo>
                  <a:cubicBezTo>
                    <a:pt x="14" y="0"/>
                    <a:pt x="16" y="0"/>
                    <a:pt x="17" y="1"/>
                  </a:cubicBezTo>
                  <a:cubicBezTo>
                    <a:pt x="19" y="2"/>
                    <a:pt x="19" y="4"/>
                    <a:pt x="19" y="5"/>
                  </a:cubicBezTo>
                  <a:cubicBezTo>
                    <a:pt x="18" y="8"/>
                    <a:pt x="17" y="10"/>
                    <a:pt x="17" y="12"/>
                  </a:cubicBezTo>
                  <a:cubicBezTo>
                    <a:pt x="14" y="19"/>
                    <a:pt x="12" y="24"/>
                    <a:pt x="12" y="24"/>
                  </a:cubicBezTo>
                  <a:cubicBezTo>
                    <a:pt x="12" y="25"/>
                    <a:pt x="12" y="25"/>
                    <a:pt x="12" y="25"/>
                  </a:cubicBezTo>
                  <a:cubicBezTo>
                    <a:pt x="12" y="24"/>
                    <a:pt x="12" y="24"/>
                    <a:pt x="12" y="24"/>
                  </a:cubicBezTo>
                  <a:cubicBezTo>
                    <a:pt x="12" y="24"/>
                    <a:pt x="13" y="19"/>
                    <a:pt x="15" y="11"/>
                  </a:cubicBezTo>
                  <a:cubicBezTo>
                    <a:pt x="16" y="9"/>
                    <a:pt x="17" y="7"/>
                    <a:pt x="17" y="5"/>
                  </a:cubicBezTo>
                  <a:cubicBezTo>
                    <a:pt x="17" y="4"/>
                    <a:pt x="17" y="3"/>
                    <a:pt x="16" y="2"/>
                  </a:cubicBezTo>
                  <a:cubicBezTo>
                    <a:pt x="16" y="2"/>
                    <a:pt x="14" y="2"/>
                    <a:pt x="14" y="2"/>
                  </a:cubicBezTo>
                  <a:cubicBezTo>
                    <a:pt x="13" y="2"/>
                    <a:pt x="13" y="3"/>
                    <a:pt x="13" y="3"/>
                  </a:cubicBezTo>
                  <a:cubicBezTo>
                    <a:pt x="13" y="3"/>
                    <a:pt x="13" y="3"/>
                    <a:pt x="13" y="3"/>
                  </a:cubicBezTo>
                  <a:cubicBezTo>
                    <a:pt x="14" y="4"/>
                    <a:pt x="14" y="4"/>
                    <a:pt x="14" y="4"/>
                  </a:cubicBezTo>
                  <a:cubicBezTo>
                    <a:pt x="14" y="4"/>
                    <a:pt x="14" y="4"/>
                    <a:pt x="14" y="4"/>
                  </a:cubicBezTo>
                  <a:cubicBezTo>
                    <a:pt x="14" y="4"/>
                    <a:pt x="14" y="4"/>
                    <a:pt x="14" y="3"/>
                  </a:cubicBezTo>
                  <a:cubicBezTo>
                    <a:pt x="14" y="3"/>
                    <a:pt x="14" y="2"/>
                    <a:pt x="14" y="2"/>
                  </a:cubicBezTo>
                  <a:cubicBezTo>
                    <a:pt x="13" y="1"/>
                    <a:pt x="12" y="1"/>
                    <a:pt x="10" y="2"/>
                  </a:cubicBezTo>
                  <a:cubicBezTo>
                    <a:pt x="9" y="2"/>
                    <a:pt x="8" y="3"/>
                    <a:pt x="9" y="4"/>
                  </a:cubicBezTo>
                  <a:cubicBezTo>
                    <a:pt x="9" y="4"/>
                    <a:pt x="10" y="5"/>
                    <a:pt x="10" y="4"/>
                  </a:cubicBezTo>
                  <a:cubicBezTo>
                    <a:pt x="10" y="4"/>
                    <a:pt x="10" y="3"/>
                    <a:pt x="10" y="3"/>
                  </a:cubicBezTo>
                  <a:cubicBezTo>
                    <a:pt x="10" y="2"/>
                    <a:pt x="8" y="1"/>
                    <a:pt x="7" y="1"/>
                  </a:cubicBezTo>
                  <a:cubicBezTo>
                    <a:pt x="6" y="1"/>
                    <a:pt x="4" y="2"/>
                    <a:pt x="4" y="3"/>
                  </a:cubicBezTo>
                  <a:cubicBezTo>
                    <a:pt x="4" y="4"/>
                    <a:pt x="6" y="5"/>
                    <a:pt x="5" y="4"/>
                  </a:cubicBezTo>
                  <a:cubicBezTo>
                    <a:pt x="6" y="3"/>
                    <a:pt x="5" y="2"/>
                    <a:pt x="4" y="2"/>
                  </a:cubicBezTo>
                  <a:cubicBezTo>
                    <a:pt x="3" y="3"/>
                    <a:pt x="2" y="3"/>
                    <a:pt x="2" y="4"/>
                  </a:cubicBezTo>
                  <a:cubicBezTo>
                    <a:pt x="2" y="7"/>
                    <a:pt x="2" y="9"/>
                    <a:pt x="2" y="11"/>
                  </a:cubicBezTo>
                  <a:cubicBezTo>
                    <a:pt x="2" y="13"/>
                    <a:pt x="3" y="15"/>
                    <a:pt x="3" y="16"/>
                  </a:cubicBezTo>
                  <a:cubicBezTo>
                    <a:pt x="3" y="18"/>
                    <a:pt x="4" y="19"/>
                    <a:pt x="4" y="21"/>
                  </a:cubicBezTo>
                  <a:cubicBezTo>
                    <a:pt x="5" y="23"/>
                    <a:pt x="5" y="24"/>
                    <a:pt x="5" y="24"/>
                  </a:cubicBezTo>
                  <a:cubicBezTo>
                    <a:pt x="5" y="24"/>
                    <a:pt x="5" y="24"/>
                    <a:pt x="5" y="24"/>
                  </a:cubicBezTo>
                  <a:cubicBezTo>
                    <a:pt x="5" y="24"/>
                    <a:pt x="5" y="24"/>
                    <a:pt x="5"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67"/>
            <p:cNvSpPr>
              <a:spLocks/>
            </p:cNvSpPr>
            <p:nvPr/>
          </p:nvSpPr>
          <p:spPr bwMode="auto">
            <a:xfrm>
              <a:off x="1866901" y="4991100"/>
              <a:ext cx="766763" cy="161925"/>
            </a:xfrm>
            <a:custGeom>
              <a:avLst/>
              <a:gdLst>
                <a:gd name="T0" fmla="*/ 1 w 19"/>
                <a:gd name="T1" fmla="*/ 0 h 4"/>
                <a:gd name="T2" fmla="*/ 1 w 19"/>
                <a:gd name="T3" fmla="*/ 1 h 4"/>
                <a:gd name="T4" fmla="*/ 1 w 19"/>
                <a:gd name="T5" fmla="*/ 2 h 4"/>
                <a:gd name="T6" fmla="*/ 2 w 19"/>
                <a:gd name="T7" fmla="*/ 3 h 4"/>
                <a:gd name="T8" fmla="*/ 3 w 19"/>
                <a:gd name="T9" fmla="*/ 3 h 4"/>
                <a:gd name="T10" fmla="*/ 5 w 19"/>
                <a:gd name="T11" fmla="*/ 3 h 4"/>
                <a:gd name="T12" fmla="*/ 9 w 19"/>
                <a:gd name="T13" fmla="*/ 3 h 4"/>
                <a:gd name="T14" fmla="*/ 17 w 19"/>
                <a:gd name="T15" fmla="*/ 2 h 4"/>
                <a:gd name="T16" fmla="*/ 18 w 19"/>
                <a:gd name="T17" fmla="*/ 2 h 4"/>
                <a:gd name="T18" fmla="*/ 18 w 19"/>
                <a:gd name="T19" fmla="*/ 1 h 4"/>
                <a:gd name="T20" fmla="*/ 17 w 19"/>
                <a:gd name="T21" fmla="*/ 0 h 4"/>
                <a:gd name="T22" fmla="*/ 17 w 19"/>
                <a:gd name="T23" fmla="*/ 0 h 4"/>
                <a:gd name="T24" fmla="*/ 17 w 19"/>
                <a:gd name="T25" fmla="*/ 0 h 4"/>
                <a:gd name="T26" fmla="*/ 18 w 19"/>
                <a:gd name="T27" fmla="*/ 1 h 4"/>
                <a:gd name="T28" fmla="*/ 19 w 19"/>
                <a:gd name="T29" fmla="*/ 1 h 4"/>
                <a:gd name="T30" fmla="*/ 19 w 19"/>
                <a:gd name="T31" fmla="*/ 2 h 4"/>
                <a:gd name="T32" fmla="*/ 17 w 19"/>
                <a:gd name="T33" fmla="*/ 3 h 4"/>
                <a:gd name="T34" fmla="*/ 9 w 19"/>
                <a:gd name="T35" fmla="*/ 4 h 4"/>
                <a:gd name="T36" fmla="*/ 5 w 19"/>
                <a:gd name="T37" fmla="*/ 4 h 4"/>
                <a:gd name="T38" fmla="*/ 3 w 19"/>
                <a:gd name="T39" fmla="*/ 4 h 4"/>
                <a:gd name="T40" fmla="*/ 1 w 19"/>
                <a:gd name="T41" fmla="*/ 4 h 4"/>
                <a:gd name="T42" fmla="*/ 0 w 19"/>
                <a:gd name="T43" fmla="*/ 2 h 4"/>
                <a:gd name="T44" fmla="*/ 1 w 19"/>
                <a:gd name="T45" fmla="*/ 1 h 4"/>
                <a:gd name="T46" fmla="*/ 1 w 19"/>
                <a:gd name="T47" fmla="*/ 0 h 4"/>
                <a:gd name="T48" fmla="*/ 1 w 19"/>
                <a:gd name="T49" fmla="*/ 0 h 4"/>
                <a:gd name="T50" fmla="*/ 1 w 19"/>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
                  <a:moveTo>
                    <a:pt x="1" y="0"/>
                  </a:moveTo>
                  <a:cubicBezTo>
                    <a:pt x="1" y="0"/>
                    <a:pt x="1" y="0"/>
                    <a:pt x="1" y="1"/>
                  </a:cubicBezTo>
                  <a:cubicBezTo>
                    <a:pt x="1" y="1"/>
                    <a:pt x="1" y="1"/>
                    <a:pt x="1" y="2"/>
                  </a:cubicBezTo>
                  <a:cubicBezTo>
                    <a:pt x="1" y="2"/>
                    <a:pt x="1" y="2"/>
                    <a:pt x="2" y="3"/>
                  </a:cubicBezTo>
                  <a:cubicBezTo>
                    <a:pt x="2" y="3"/>
                    <a:pt x="3" y="3"/>
                    <a:pt x="3" y="3"/>
                  </a:cubicBezTo>
                  <a:cubicBezTo>
                    <a:pt x="4" y="3"/>
                    <a:pt x="5" y="3"/>
                    <a:pt x="5" y="3"/>
                  </a:cubicBezTo>
                  <a:cubicBezTo>
                    <a:pt x="7" y="4"/>
                    <a:pt x="8" y="4"/>
                    <a:pt x="9" y="3"/>
                  </a:cubicBezTo>
                  <a:cubicBezTo>
                    <a:pt x="12" y="3"/>
                    <a:pt x="15" y="3"/>
                    <a:pt x="17" y="2"/>
                  </a:cubicBezTo>
                  <a:cubicBezTo>
                    <a:pt x="17" y="2"/>
                    <a:pt x="18" y="2"/>
                    <a:pt x="18" y="2"/>
                  </a:cubicBezTo>
                  <a:cubicBezTo>
                    <a:pt x="18" y="2"/>
                    <a:pt x="18" y="1"/>
                    <a:pt x="18" y="1"/>
                  </a:cubicBezTo>
                  <a:cubicBezTo>
                    <a:pt x="18" y="1"/>
                    <a:pt x="17" y="0"/>
                    <a:pt x="17" y="0"/>
                  </a:cubicBezTo>
                  <a:cubicBezTo>
                    <a:pt x="17" y="0"/>
                    <a:pt x="17" y="0"/>
                    <a:pt x="17" y="0"/>
                  </a:cubicBezTo>
                  <a:cubicBezTo>
                    <a:pt x="17" y="0"/>
                    <a:pt x="17" y="0"/>
                    <a:pt x="17" y="0"/>
                  </a:cubicBezTo>
                  <a:cubicBezTo>
                    <a:pt x="17" y="0"/>
                    <a:pt x="18" y="0"/>
                    <a:pt x="18" y="1"/>
                  </a:cubicBezTo>
                  <a:cubicBezTo>
                    <a:pt x="19" y="1"/>
                    <a:pt x="19" y="1"/>
                    <a:pt x="19" y="1"/>
                  </a:cubicBezTo>
                  <a:cubicBezTo>
                    <a:pt x="19" y="2"/>
                    <a:pt x="19" y="2"/>
                    <a:pt x="19" y="2"/>
                  </a:cubicBezTo>
                  <a:cubicBezTo>
                    <a:pt x="19" y="3"/>
                    <a:pt x="18" y="3"/>
                    <a:pt x="17" y="3"/>
                  </a:cubicBezTo>
                  <a:cubicBezTo>
                    <a:pt x="15" y="4"/>
                    <a:pt x="12" y="4"/>
                    <a:pt x="9" y="4"/>
                  </a:cubicBezTo>
                  <a:cubicBezTo>
                    <a:pt x="8" y="4"/>
                    <a:pt x="7" y="4"/>
                    <a:pt x="5" y="4"/>
                  </a:cubicBezTo>
                  <a:cubicBezTo>
                    <a:pt x="4" y="4"/>
                    <a:pt x="4" y="4"/>
                    <a:pt x="3" y="4"/>
                  </a:cubicBezTo>
                  <a:cubicBezTo>
                    <a:pt x="3" y="4"/>
                    <a:pt x="2" y="4"/>
                    <a:pt x="1" y="4"/>
                  </a:cubicBezTo>
                  <a:cubicBezTo>
                    <a:pt x="1" y="3"/>
                    <a:pt x="0" y="2"/>
                    <a:pt x="0" y="2"/>
                  </a:cubicBezTo>
                  <a:cubicBezTo>
                    <a:pt x="0" y="1"/>
                    <a:pt x="1" y="1"/>
                    <a:pt x="1" y="1"/>
                  </a:cubicBezTo>
                  <a:cubicBezTo>
                    <a:pt x="1" y="0"/>
                    <a:pt x="1" y="0"/>
                    <a:pt x="1" y="0"/>
                  </a:cubicBezTo>
                  <a:cubicBezTo>
                    <a:pt x="1" y="0"/>
                    <a:pt x="1" y="0"/>
                    <a:pt x="1"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68"/>
            <p:cNvSpPr>
              <a:spLocks/>
            </p:cNvSpPr>
            <p:nvPr/>
          </p:nvSpPr>
          <p:spPr bwMode="auto">
            <a:xfrm>
              <a:off x="1866901" y="5113338"/>
              <a:ext cx="766763" cy="161925"/>
            </a:xfrm>
            <a:custGeom>
              <a:avLst/>
              <a:gdLst>
                <a:gd name="T0" fmla="*/ 2 w 19"/>
                <a:gd name="T1" fmla="*/ 0 h 4"/>
                <a:gd name="T2" fmla="*/ 1 w 19"/>
                <a:gd name="T3" fmla="*/ 1 h 4"/>
                <a:gd name="T4" fmla="*/ 1 w 19"/>
                <a:gd name="T5" fmla="*/ 2 h 4"/>
                <a:gd name="T6" fmla="*/ 1 w 19"/>
                <a:gd name="T7" fmla="*/ 2 h 4"/>
                <a:gd name="T8" fmla="*/ 2 w 19"/>
                <a:gd name="T9" fmla="*/ 2 h 4"/>
                <a:gd name="T10" fmla="*/ 3 w 19"/>
                <a:gd name="T11" fmla="*/ 3 h 4"/>
                <a:gd name="T12" fmla="*/ 5 w 19"/>
                <a:gd name="T13" fmla="*/ 4 h 4"/>
                <a:gd name="T14" fmla="*/ 11 w 19"/>
                <a:gd name="T15" fmla="*/ 3 h 4"/>
                <a:gd name="T16" fmla="*/ 16 w 19"/>
                <a:gd name="T17" fmla="*/ 2 h 4"/>
                <a:gd name="T18" fmla="*/ 18 w 19"/>
                <a:gd name="T19" fmla="*/ 1 h 4"/>
                <a:gd name="T20" fmla="*/ 18 w 19"/>
                <a:gd name="T21" fmla="*/ 1 h 4"/>
                <a:gd name="T22" fmla="*/ 18 w 19"/>
                <a:gd name="T23" fmla="*/ 0 h 4"/>
                <a:gd name="T24" fmla="*/ 18 w 19"/>
                <a:gd name="T25" fmla="*/ 0 h 4"/>
                <a:gd name="T26" fmla="*/ 18 w 19"/>
                <a:gd name="T27" fmla="*/ 0 h 4"/>
                <a:gd name="T28" fmla="*/ 19 w 19"/>
                <a:gd name="T29" fmla="*/ 0 h 4"/>
                <a:gd name="T30" fmla="*/ 19 w 19"/>
                <a:gd name="T31" fmla="*/ 2 h 4"/>
                <a:gd name="T32" fmla="*/ 16 w 19"/>
                <a:gd name="T33" fmla="*/ 3 h 4"/>
                <a:gd name="T34" fmla="*/ 11 w 19"/>
                <a:gd name="T35" fmla="*/ 4 h 4"/>
                <a:gd name="T36" fmla="*/ 5 w 19"/>
                <a:gd name="T37" fmla="*/ 4 h 4"/>
                <a:gd name="T38" fmla="*/ 3 w 19"/>
                <a:gd name="T39" fmla="*/ 4 h 4"/>
                <a:gd name="T40" fmla="*/ 1 w 19"/>
                <a:gd name="T41" fmla="*/ 3 h 4"/>
                <a:gd name="T42" fmla="*/ 0 w 19"/>
                <a:gd name="T43" fmla="*/ 2 h 4"/>
                <a:gd name="T44" fmla="*/ 0 w 19"/>
                <a:gd name="T45" fmla="*/ 2 h 4"/>
                <a:gd name="T46" fmla="*/ 0 w 19"/>
                <a:gd name="T47" fmla="*/ 2 h 4"/>
                <a:gd name="T48" fmla="*/ 1 w 19"/>
                <a:gd name="T49" fmla="*/ 0 h 4"/>
                <a:gd name="T50" fmla="*/ 2 w 19"/>
                <a:gd name="T51" fmla="*/ 0 h 4"/>
                <a:gd name="T52" fmla="*/ 2 w 19"/>
                <a:gd name="T5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
                  <a:moveTo>
                    <a:pt x="2" y="0"/>
                  </a:moveTo>
                  <a:cubicBezTo>
                    <a:pt x="2" y="0"/>
                    <a:pt x="1" y="1"/>
                    <a:pt x="1" y="1"/>
                  </a:cubicBezTo>
                  <a:cubicBezTo>
                    <a:pt x="1" y="2"/>
                    <a:pt x="1" y="2"/>
                    <a:pt x="1" y="2"/>
                  </a:cubicBezTo>
                  <a:cubicBezTo>
                    <a:pt x="1" y="2"/>
                    <a:pt x="1" y="2"/>
                    <a:pt x="1" y="2"/>
                  </a:cubicBezTo>
                  <a:cubicBezTo>
                    <a:pt x="1" y="2"/>
                    <a:pt x="1" y="2"/>
                    <a:pt x="2" y="2"/>
                  </a:cubicBezTo>
                  <a:cubicBezTo>
                    <a:pt x="2" y="3"/>
                    <a:pt x="3" y="3"/>
                    <a:pt x="3" y="3"/>
                  </a:cubicBezTo>
                  <a:cubicBezTo>
                    <a:pt x="4" y="3"/>
                    <a:pt x="5" y="3"/>
                    <a:pt x="5" y="4"/>
                  </a:cubicBezTo>
                  <a:cubicBezTo>
                    <a:pt x="7" y="4"/>
                    <a:pt x="9" y="3"/>
                    <a:pt x="11" y="3"/>
                  </a:cubicBezTo>
                  <a:cubicBezTo>
                    <a:pt x="12" y="3"/>
                    <a:pt x="14" y="2"/>
                    <a:pt x="16" y="2"/>
                  </a:cubicBezTo>
                  <a:cubicBezTo>
                    <a:pt x="17" y="2"/>
                    <a:pt x="17" y="2"/>
                    <a:pt x="18" y="1"/>
                  </a:cubicBezTo>
                  <a:cubicBezTo>
                    <a:pt x="18" y="1"/>
                    <a:pt x="19" y="1"/>
                    <a:pt x="18" y="1"/>
                  </a:cubicBezTo>
                  <a:cubicBezTo>
                    <a:pt x="18" y="0"/>
                    <a:pt x="18" y="0"/>
                    <a:pt x="18" y="0"/>
                  </a:cubicBezTo>
                  <a:cubicBezTo>
                    <a:pt x="18" y="0"/>
                    <a:pt x="18" y="0"/>
                    <a:pt x="18" y="0"/>
                  </a:cubicBezTo>
                  <a:cubicBezTo>
                    <a:pt x="18" y="0"/>
                    <a:pt x="18" y="0"/>
                    <a:pt x="18" y="0"/>
                  </a:cubicBezTo>
                  <a:cubicBezTo>
                    <a:pt x="18" y="0"/>
                    <a:pt x="19" y="0"/>
                    <a:pt x="19" y="0"/>
                  </a:cubicBezTo>
                  <a:cubicBezTo>
                    <a:pt x="19" y="1"/>
                    <a:pt x="19" y="2"/>
                    <a:pt x="19" y="2"/>
                  </a:cubicBezTo>
                  <a:cubicBezTo>
                    <a:pt x="18" y="3"/>
                    <a:pt x="17" y="3"/>
                    <a:pt x="16" y="3"/>
                  </a:cubicBezTo>
                  <a:cubicBezTo>
                    <a:pt x="14" y="4"/>
                    <a:pt x="13" y="4"/>
                    <a:pt x="11" y="4"/>
                  </a:cubicBezTo>
                  <a:cubicBezTo>
                    <a:pt x="9" y="4"/>
                    <a:pt x="7" y="4"/>
                    <a:pt x="5" y="4"/>
                  </a:cubicBezTo>
                  <a:cubicBezTo>
                    <a:pt x="4" y="4"/>
                    <a:pt x="3" y="4"/>
                    <a:pt x="3" y="4"/>
                  </a:cubicBezTo>
                  <a:cubicBezTo>
                    <a:pt x="2" y="4"/>
                    <a:pt x="2" y="4"/>
                    <a:pt x="1" y="3"/>
                  </a:cubicBezTo>
                  <a:cubicBezTo>
                    <a:pt x="1" y="3"/>
                    <a:pt x="0" y="3"/>
                    <a:pt x="0" y="2"/>
                  </a:cubicBezTo>
                  <a:cubicBezTo>
                    <a:pt x="0" y="2"/>
                    <a:pt x="0" y="2"/>
                    <a:pt x="0" y="2"/>
                  </a:cubicBezTo>
                  <a:cubicBezTo>
                    <a:pt x="0" y="2"/>
                    <a:pt x="0" y="2"/>
                    <a:pt x="0" y="2"/>
                  </a:cubicBezTo>
                  <a:cubicBezTo>
                    <a:pt x="1" y="1"/>
                    <a:pt x="1" y="1"/>
                    <a:pt x="1" y="0"/>
                  </a:cubicBezTo>
                  <a:cubicBezTo>
                    <a:pt x="1" y="0"/>
                    <a:pt x="1" y="0"/>
                    <a:pt x="2" y="0"/>
                  </a:cubicBezTo>
                  <a:cubicBezTo>
                    <a:pt x="2"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69"/>
            <p:cNvSpPr>
              <a:spLocks/>
            </p:cNvSpPr>
            <p:nvPr/>
          </p:nvSpPr>
          <p:spPr bwMode="auto">
            <a:xfrm>
              <a:off x="1906588" y="5194300"/>
              <a:ext cx="727075" cy="201612"/>
            </a:xfrm>
            <a:custGeom>
              <a:avLst/>
              <a:gdLst>
                <a:gd name="T0" fmla="*/ 1 w 18"/>
                <a:gd name="T1" fmla="*/ 2 h 5"/>
                <a:gd name="T2" fmla="*/ 1 w 18"/>
                <a:gd name="T3" fmla="*/ 3 h 5"/>
                <a:gd name="T4" fmla="*/ 2 w 18"/>
                <a:gd name="T5" fmla="*/ 4 h 5"/>
                <a:gd name="T6" fmla="*/ 5 w 18"/>
                <a:gd name="T7" fmla="*/ 4 h 5"/>
                <a:gd name="T8" fmla="*/ 9 w 18"/>
                <a:gd name="T9" fmla="*/ 4 h 5"/>
                <a:gd name="T10" fmla="*/ 16 w 18"/>
                <a:gd name="T11" fmla="*/ 2 h 5"/>
                <a:gd name="T12" fmla="*/ 17 w 18"/>
                <a:gd name="T13" fmla="*/ 1 h 5"/>
                <a:gd name="T14" fmla="*/ 17 w 18"/>
                <a:gd name="T15" fmla="*/ 0 h 5"/>
                <a:gd name="T16" fmla="*/ 17 w 18"/>
                <a:gd name="T17" fmla="*/ 0 h 5"/>
                <a:gd name="T18" fmla="*/ 17 w 18"/>
                <a:gd name="T19" fmla="*/ 0 h 5"/>
                <a:gd name="T20" fmla="*/ 18 w 18"/>
                <a:gd name="T21" fmla="*/ 1 h 5"/>
                <a:gd name="T22" fmla="*/ 18 w 18"/>
                <a:gd name="T23" fmla="*/ 2 h 5"/>
                <a:gd name="T24" fmla="*/ 17 w 18"/>
                <a:gd name="T25" fmla="*/ 3 h 5"/>
                <a:gd name="T26" fmla="*/ 9 w 18"/>
                <a:gd name="T27" fmla="*/ 5 h 5"/>
                <a:gd name="T28" fmla="*/ 5 w 18"/>
                <a:gd name="T29" fmla="*/ 5 h 5"/>
                <a:gd name="T30" fmla="*/ 2 w 18"/>
                <a:gd name="T31" fmla="*/ 5 h 5"/>
                <a:gd name="T32" fmla="*/ 0 w 18"/>
                <a:gd name="T33" fmla="*/ 4 h 5"/>
                <a:gd name="T34" fmla="*/ 1 w 18"/>
                <a:gd name="T35" fmla="*/ 2 h 5"/>
                <a:gd name="T36" fmla="*/ 1 w 18"/>
                <a:gd name="T37" fmla="*/ 2 h 5"/>
                <a:gd name="T38" fmla="*/ 1 w 18"/>
                <a:gd name="T39" fmla="*/ 2 h 5"/>
                <a:gd name="T40" fmla="*/ 1 w 18"/>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5">
                  <a:moveTo>
                    <a:pt x="1" y="2"/>
                  </a:moveTo>
                  <a:cubicBezTo>
                    <a:pt x="2" y="2"/>
                    <a:pt x="1" y="2"/>
                    <a:pt x="1" y="3"/>
                  </a:cubicBezTo>
                  <a:cubicBezTo>
                    <a:pt x="1" y="3"/>
                    <a:pt x="1" y="3"/>
                    <a:pt x="2" y="4"/>
                  </a:cubicBezTo>
                  <a:cubicBezTo>
                    <a:pt x="3" y="4"/>
                    <a:pt x="4" y="4"/>
                    <a:pt x="5" y="4"/>
                  </a:cubicBezTo>
                  <a:cubicBezTo>
                    <a:pt x="7" y="5"/>
                    <a:pt x="8" y="5"/>
                    <a:pt x="9" y="4"/>
                  </a:cubicBezTo>
                  <a:cubicBezTo>
                    <a:pt x="12" y="4"/>
                    <a:pt x="15" y="3"/>
                    <a:pt x="16" y="2"/>
                  </a:cubicBezTo>
                  <a:cubicBezTo>
                    <a:pt x="17" y="2"/>
                    <a:pt x="17" y="1"/>
                    <a:pt x="17" y="1"/>
                  </a:cubicBezTo>
                  <a:cubicBezTo>
                    <a:pt x="17" y="0"/>
                    <a:pt x="17" y="0"/>
                    <a:pt x="17" y="0"/>
                  </a:cubicBezTo>
                  <a:cubicBezTo>
                    <a:pt x="17" y="0"/>
                    <a:pt x="17" y="0"/>
                    <a:pt x="17" y="0"/>
                  </a:cubicBezTo>
                  <a:cubicBezTo>
                    <a:pt x="17" y="0"/>
                    <a:pt x="17" y="0"/>
                    <a:pt x="17" y="0"/>
                  </a:cubicBezTo>
                  <a:cubicBezTo>
                    <a:pt x="17" y="0"/>
                    <a:pt x="17" y="0"/>
                    <a:pt x="18" y="1"/>
                  </a:cubicBezTo>
                  <a:cubicBezTo>
                    <a:pt x="18" y="1"/>
                    <a:pt x="18" y="1"/>
                    <a:pt x="18" y="2"/>
                  </a:cubicBezTo>
                  <a:cubicBezTo>
                    <a:pt x="18" y="3"/>
                    <a:pt x="18" y="3"/>
                    <a:pt x="17" y="3"/>
                  </a:cubicBezTo>
                  <a:cubicBezTo>
                    <a:pt x="15" y="5"/>
                    <a:pt x="12" y="5"/>
                    <a:pt x="9" y="5"/>
                  </a:cubicBezTo>
                  <a:cubicBezTo>
                    <a:pt x="8" y="5"/>
                    <a:pt x="7" y="5"/>
                    <a:pt x="5" y="5"/>
                  </a:cubicBezTo>
                  <a:cubicBezTo>
                    <a:pt x="4" y="5"/>
                    <a:pt x="3" y="5"/>
                    <a:pt x="2" y="5"/>
                  </a:cubicBezTo>
                  <a:cubicBezTo>
                    <a:pt x="1" y="4"/>
                    <a:pt x="1" y="4"/>
                    <a:pt x="0" y="4"/>
                  </a:cubicBezTo>
                  <a:cubicBezTo>
                    <a:pt x="0" y="3"/>
                    <a:pt x="0" y="2"/>
                    <a:pt x="1" y="2"/>
                  </a:cubicBezTo>
                  <a:cubicBezTo>
                    <a:pt x="1" y="2"/>
                    <a:pt x="1" y="2"/>
                    <a:pt x="1" y="2"/>
                  </a:cubicBezTo>
                  <a:cubicBezTo>
                    <a:pt x="1" y="2"/>
                    <a:pt x="1" y="2"/>
                    <a:pt x="1" y="2"/>
                  </a:cubicBezTo>
                  <a:cubicBezTo>
                    <a:pt x="2" y="2"/>
                    <a:pt x="2" y="2"/>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70"/>
            <p:cNvSpPr>
              <a:spLocks/>
            </p:cNvSpPr>
            <p:nvPr/>
          </p:nvSpPr>
          <p:spPr bwMode="auto">
            <a:xfrm>
              <a:off x="1946276" y="5356225"/>
              <a:ext cx="647700" cy="161925"/>
            </a:xfrm>
            <a:custGeom>
              <a:avLst/>
              <a:gdLst>
                <a:gd name="T0" fmla="*/ 1 w 16"/>
                <a:gd name="T1" fmla="*/ 0 h 4"/>
                <a:gd name="T2" fmla="*/ 1 w 16"/>
                <a:gd name="T3" fmla="*/ 1 h 4"/>
                <a:gd name="T4" fmla="*/ 2 w 16"/>
                <a:gd name="T5" fmla="*/ 2 h 4"/>
                <a:gd name="T6" fmla="*/ 5 w 16"/>
                <a:gd name="T7" fmla="*/ 3 h 4"/>
                <a:gd name="T8" fmla="*/ 8 w 16"/>
                <a:gd name="T9" fmla="*/ 3 h 4"/>
                <a:gd name="T10" fmla="*/ 14 w 16"/>
                <a:gd name="T11" fmla="*/ 1 h 4"/>
                <a:gd name="T12" fmla="*/ 15 w 16"/>
                <a:gd name="T13" fmla="*/ 0 h 4"/>
                <a:gd name="T14" fmla="*/ 15 w 16"/>
                <a:gd name="T15" fmla="*/ 0 h 4"/>
                <a:gd name="T16" fmla="*/ 15 w 16"/>
                <a:gd name="T17" fmla="*/ 0 h 4"/>
                <a:gd name="T18" fmla="*/ 15 w 16"/>
                <a:gd name="T19" fmla="*/ 0 h 4"/>
                <a:gd name="T20" fmla="*/ 15 w 16"/>
                <a:gd name="T21" fmla="*/ 0 h 4"/>
                <a:gd name="T22" fmla="*/ 15 w 16"/>
                <a:gd name="T23" fmla="*/ 1 h 4"/>
                <a:gd name="T24" fmla="*/ 14 w 16"/>
                <a:gd name="T25" fmla="*/ 2 h 4"/>
                <a:gd name="T26" fmla="*/ 8 w 16"/>
                <a:gd name="T27" fmla="*/ 3 h 4"/>
                <a:gd name="T28" fmla="*/ 5 w 16"/>
                <a:gd name="T29" fmla="*/ 3 h 4"/>
                <a:gd name="T30" fmla="*/ 2 w 16"/>
                <a:gd name="T31" fmla="*/ 3 h 4"/>
                <a:gd name="T32" fmla="*/ 1 w 16"/>
                <a:gd name="T33" fmla="*/ 2 h 4"/>
                <a:gd name="T34" fmla="*/ 1 w 16"/>
                <a:gd name="T35" fmla="*/ 1 h 4"/>
                <a:gd name="T36" fmla="*/ 1 w 16"/>
                <a:gd name="T37" fmla="*/ 0 h 4"/>
                <a:gd name="T38" fmla="*/ 1 w 16"/>
                <a:gd name="T39" fmla="*/ 0 h 4"/>
                <a:gd name="T40" fmla="*/ 1 w 16"/>
                <a:gd name="T41" fmla="*/ 0 h 4"/>
                <a:gd name="T42" fmla="*/ 1 w 16"/>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4">
                  <a:moveTo>
                    <a:pt x="1" y="0"/>
                  </a:moveTo>
                  <a:cubicBezTo>
                    <a:pt x="1" y="0"/>
                    <a:pt x="1" y="1"/>
                    <a:pt x="1" y="1"/>
                  </a:cubicBezTo>
                  <a:cubicBezTo>
                    <a:pt x="1" y="2"/>
                    <a:pt x="1" y="2"/>
                    <a:pt x="2" y="2"/>
                  </a:cubicBezTo>
                  <a:cubicBezTo>
                    <a:pt x="3" y="2"/>
                    <a:pt x="4" y="2"/>
                    <a:pt x="5" y="3"/>
                  </a:cubicBezTo>
                  <a:cubicBezTo>
                    <a:pt x="6" y="3"/>
                    <a:pt x="7" y="3"/>
                    <a:pt x="8" y="3"/>
                  </a:cubicBezTo>
                  <a:cubicBezTo>
                    <a:pt x="10" y="2"/>
                    <a:pt x="12" y="1"/>
                    <a:pt x="14" y="1"/>
                  </a:cubicBezTo>
                  <a:cubicBezTo>
                    <a:pt x="14" y="1"/>
                    <a:pt x="15" y="1"/>
                    <a:pt x="15" y="0"/>
                  </a:cubicBezTo>
                  <a:cubicBezTo>
                    <a:pt x="15" y="0"/>
                    <a:pt x="15" y="0"/>
                    <a:pt x="15" y="0"/>
                  </a:cubicBezTo>
                  <a:cubicBezTo>
                    <a:pt x="15" y="0"/>
                    <a:pt x="15" y="0"/>
                    <a:pt x="15" y="0"/>
                  </a:cubicBezTo>
                  <a:cubicBezTo>
                    <a:pt x="15" y="0"/>
                    <a:pt x="15" y="0"/>
                    <a:pt x="15" y="0"/>
                  </a:cubicBezTo>
                  <a:cubicBezTo>
                    <a:pt x="15" y="0"/>
                    <a:pt x="15" y="0"/>
                    <a:pt x="15" y="0"/>
                  </a:cubicBezTo>
                  <a:cubicBezTo>
                    <a:pt x="16" y="1"/>
                    <a:pt x="15" y="1"/>
                    <a:pt x="15" y="1"/>
                  </a:cubicBezTo>
                  <a:cubicBezTo>
                    <a:pt x="15" y="2"/>
                    <a:pt x="15" y="2"/>
                    <a:pt x="14" y="2"/>
                  </a:cubicBezTo>
                  <a:cubicBezTo>
                    <a:pt x="13" y="3"/>
                    <a:pt x="10" y="4"/>
                    <a:pt x="8" y="3"/>
                  </a:cubicBezTo>
                  <a:cubicBezTo>
                    <a:pt x="7" y="3"/>
                    <a:pt x="6" y="3"/>
                    <a:pt x="5" y="3"/>
                  </a:cubicBezTo>
                  <a:cubicBezTo>
                    <a:pt x="4" y="4"/>
                    <a:pt x="2" y="4"/>
                    <a:pt x="2" y="3"/>
                  </a:cubicBezTo>
                  <a:cubicBezTo>
                    <a:pt x="1" y="3"/>
                    <a:pt x="1" y="3"/>
                    <a:pt x="1" y="2"/>
                  </a:cubicBezTo>
                  <a:cubicBezTo>
                    <a:pt x="0" y="2"/>
                    <a:pt x="1" y="1"/>
                    <a:pt x="1" y="1"/>
                  </a:cubicBezTo>
                  <a:cubicBezTo>
                    <a:pt x="1" y="0"/>
                    <a:pt x="1" y="0"/>
                    <a:pt x="1" y="0"/>
                  </a:cubicBezTo>
                  <a:cubicBezTo>
                    <a:pt x="1" y="0"/>
                    <a:pt x="1" y="0"/>
                    <a:pt x="1" y="0"/>
                  </a:cubicBezTo>
                  <a:cubicBezTo>
                    <a:pt x="1" y="0"/>
                    <a:pt x="1" y="0"/>
                    <a:pt x="1"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71"/>
            <p:cNvSpPr>
              <a:spLocks/>
            </p:cNvSpPr>
            <p:nvPr/>
          </p:nvSpPr>
          <p:spPr bwMode="auto">
            <a:xfrm>
              <a:off x="2149476" y="5476875"/>
              <a:ext cx="282575" cy="122237"/>
            </a:xfrm>
            <a:custGeom>
              <a:avLst/>
              <a:gdLst>
                <a:gd name="T0" fmla="*/ 0 w 7"/>
                <a:gd name="T1" fmla="*/ 0 h 3"/>
                <a:gd name="T2" fmla="*/ 1 w 7"/>
                <a:gd name="T3" fmla="*/ 1 h 3"/>
                <a:gd name="T4" fmla="*/ 1 w 7"/>
                <a:gd name="T5" fmla="*/ 1 h 3"/>
                <a:gd name="T6" fmla="*/ 1 w 7"/>
                <a:gd name="T7" fmla="*/ 1 h 3"/>
                <a:gd name="T8" fmla="*/ 2 w 7"/>
                <a:gd name="T9" fmla="*/ 2 h 3"/>
                <a:gd name="T10" fmla="*/ 3 w 7"/>
                <a:gd name="T11" fmla="*/ 2 h 3"/>
                <a:gd name="T12" fmla="*/ 5 w 7"/>
                <a:gd name="T13" fmla="*/ 1 h 3"/>
                <a:gd name="T14" fmla="*/ 6 w 7"/>
                <a:gd name="T15" fmla="*/ 0 h 3"/>
                <a:gd name="T16" fmla="*/ 6 w 7"/>
                <a:gd name="T17" fmla="*/ 0 h 3"/>
                <a:gd name="T18" fmla="*/ 6 w 7"/>
                <a:gd name="T19" fmla="*/ 0 h 3"/>
                <a:gd name="T20" fmla="*/ 6 w 7"/>
                <a:gd name="T21" fmla="*/ 0 h 3"/>
                <a:gd name="T22" fmla="*/ 6 w 7"/>
                <a:gd name="T23" fmla="*/ 1 h 3"/>
                <a:gd name="T24" fmla="*/ 3 w 7"/>
                <a:gd name="T25" fmla="*/ 3 h 3"/>
                <a:gd name="T26" fmla="*/ 2 w 7"/>
                <a:gd name="T27" fmla="*/ 3 h 3"/>
                <a:gd name="T28" fmla="*/ 0 w 7"/>
                <a:gd name="T29" fmla="*/ 2 h 3"/>
                <a:gd name="T30" fmla="*/ 0 w 7"/>
                <a:gd name="T31" fmla="*/ 1 h 3"/>
                <a:gd name="T32" fmla="*/ 0 w 7"/>
                <a:gd name="T33" fmla="*/ 0 h 3"/>
                <a:gd name="T34" fmla="*/ 0 w 7"/>
                <a:gd name="T35" fmla="*/ 0 h 3"/>
                <a:gd name="T36" fmla="*/ 0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0" y="0"/>
                  </a:moveTo>
                  <a:cubicBezTo>
                    <a:pt x="0" y="0"/>
                    <a:pt x="1" y="0"/>
                    <a:pt x="1" y="1"/>
                  </a:cubicBezTo>
                  <a:cubicBezTo>
                    <a:pt x="1" y="1"/>
                    <a:pt x="1" y="1"/>
                    <a:pt x="1" y="1"/>
                  </a:cubicBezTo>
                  <a:cubicBezTo>
                    <a:pt x="1" y="1"/>
                    <a:pt x="1" y="1"/>
                    <a:pt x="1" y="1"/>
                  </a:cubicBezTo>
                  <a:cubicBezTo>
                    <a:pt x="2" y="2"/>
                    <a:pt x="2" y="2"/>
                    <a:pt x="2" y="2"/>
                  </a:cubicBezTo>
                  <a:cubicBezTo>
                    <a:pt x="2" y="2"/>
                    <a:pt x="3" y="2"/>
                    <a:pt x="3" y="2"/>
                  </a:cubicBezTo>
                  <a:cubicBezTo>
                    <a:pt x="4" y="2"/>
                    <a:pt x="5" y="1"/>
                    <a:pt x="5" y="1"/>
                  </a:cubicBezTo>
                  <a:cubicBezTo>
                    <a:pt x="6" y="1"/>
                    <a:pt x="6" y="0"/>
                    <a:pt x="6" y="0"/>
                  </a:cubicBezTo>
                  <a:cubicBezTo>
                    <a:pt x="6" y="0"/>
                    <a:pt x="6" y="0"/>
                    <a:pt x="6" y="0"/>
                  </a:cubicBezTo>
                  <a:cubicBezTo>
                    <a:pt x="6" y="0"/>
                    <a:pt x="6" y="0"/>
                    <a:pt x="6" y="0"/>
                  </a:cubicBezTo>
                  <a:cubicBezTo>
                    <a:pt x="6" y="0"/>
                    <a:pt x="6" y="0"/>
                    <a:pt x="6" y="0"/>
                  </a:cubicBezTo>
                  <a:cubicBezTo>
                    <a:pt x="7" y="0"/>
                    <a:pt x="7" y="1"/>
                    <a:pt x="6" y="1"/>
                  </a:cubicBezTo>
                  <a:cubicBezTo>
                    <a:pt x="6" y="3"/>
                    <a:pt x="5" y="3"/>
                    <a:pt x="3" y="3"/>
                  </a:cubicBezTo>
                  <a:cubicBezTo>
                    <a:pt x="3" y="3"/>
                    <a:pt x="2" y="3"/>
                    <a:pt x="2" y="3"/>
                  </a:cubicBezTo>
                  <a:cubicBezTo>
                    <a:pt x="1" y="3"/>
                    <a:pt x="0" y="2"/>
                    <a:pt x="0" y="2"/>
                  </a:cubicBezTo>
                  <a:cubicBezTo>
                    <a:pt x="0" y="1"/>
                    <a:pt x="0" y="1"/>
                    <a:pt x="0" y="1"/>
                  </a:cubicBezTo>
                  <a:cubicBezTo>
                    <a:pt x="0" y="0"/>
                    <a:pt x="0" y="0"/>
                    <a:pt x="0" y="0"/>
                  </a:cubicBez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2"/>
            <p:cNvSpPr>
              <a:spLocks noEditPoints="1"/>
            </p:cNvSpPr>
            <p:nvPr/>
          </p:nvSpPr>
          <p:spPr bwMode="auto">
            <a:xfrm>
              <a:off x="774701" y="3128963"/>
              <a:ext cx="606425" cy="809625"/>
            </a:xfrm>
            <a:custGeom>
              <a:avLst/>
              <a:gdLst>
                <a:gd name="T0" fmla="*/ 9 w 15"/>
                <a:gd name="T1" fmla="*/ 20 h 20"/>
                <a:gd name="T2" fmla="*/ 8 w 15"/>
                <a:gd name="T3" fmla="*/ 18 h 20"/>
                <a:gd name="T4" fmla="*/ 8 w 15"/>
                <a:gd name="T5" fmla="*/ 16 h 20"/>
                <a:gd name="T6" fmla="*/ 9 w 15"/>
                <a:gd name="T7" fmla="*/ 13 h 20"/>
                <a:gd name="T8" fmla="*/ 12 w 15"/>
                <a:gd name="T9" fmla="*/ 10 h 20"/>
                <a:gd name="T10" fmla="*/ 14 w 15"/>
                <a:gd name="T11" fmla="*/ 8 h 20"/>
                <a:gd name="T12" fmla="*/ 15 w 15"/>
                <a:gd name="T13" fmla="*/ 9 h 20"/>
                <a:gd name="T14" fmla="*/ 13 w 15"/>
                <a:gd name="T15" fmla="*/ 9 h 20"/>
                <a:gd name="T16" fmla="*/ 12 w 15"/>
                <a:gd name="T17" fmla="*/ 8 h 20"/>
                <a:gd name="T18" fmla="*/ 11 w 15"/>
                <a:gd name="T19" fmla="*/ 7 h 20"/>
                <a:gd name="T20" fmla="*/ 10 w 15"/>
                <a:gd name="T21" fmla="*/ 6 h 20"/>
                <a:gd name="T22" fmla="*/ 9 w 15"/>
                <a:gd name="T23" fmla="*/ 3 h 20"/>
                <a:gd name="T24" fmla="*/ 8 w 15"/>
                <a:gd name="T25" fmla="*/ 1 h 20"/>
                <a:gd name="T26" fmla="*/ 9 w 15"/>
                <a:gd name="T27" fmla="*/ 1 h 20"/>
                <a:gd name="T28" fmla="*/ 9 w 15"/>
                <a:gd name="T29" fmla="*/ 2 h 20"/>
                <a:gd name="T30" fmla="*/ 8 w 15"/>
                <a:gd name="T31" fmla="*/ 4 h 20"/>
                <a:gd name="T32" fmla="*/ 7 w 15"/>
                <a:gd name="T33" fmla="*/ 6 h 20"/>
                <a:gd name="T34" fmla="*/ 4 w 15"/>
                <a:gd name="T35" fmla="*/ 8 h 20"/>
                <a:gd name="T36" fmla="*/ 3 w 15"/>
                <a:gd name="T37" fmla="*/ 9 h 20"/>
                <a:gd name="T38" fmla="*/ 1 w 15"/>
                <a:gd name="T39" fmla="*/ 9 h 20"/>
                <a:gd name="T40" fmla="*/ 1 w 15"/>
                <a:gd name="T41" fmla="*/ 8 h 20"/>
                <a:gd name="T42" fmla="*/ 4 w 15"/>
                <a:gd name="T43" fmla="*/ 10 h 20"/>
                <a:gd name="T44" fmla="*/ 6 w 15"/>
                <a:gd name="T45" fmla="*/ 13 h 20"/>
                <a:gd name="T46" fmla="*/ 9 w 15"/>
                <a:gd name="T47" fmla="*/ 20 h 20"/>
                <a:gd name="T48" fmla="*/ 9 w 15"/>
                <a:gd name="T49" fmla="*/ 20 h 20"/>
                <a:gd name="T50" fmla="*/ 9 w 15"/>
                <a:gd name="T51" fmla="*/ 20 h 20"/>
                <a:gd name="T52" fmla="*/ 9 w 15"/>
                <a:gd name="T53" fmla="*/ 20 h 20"/>
                <a:gd name="T54" fmla="*/ 5 w 15"/>
                <a:gd name="T55" fmla="*/ 14 h 20"/>
                <a:gd name="T56" fmla="*/ 3 w 15"/>
                <a:gd name="T57" fmla="*/ 11 h 20"/>
                <a:gd name="T58" fmla="*/ 1 w 15"/>
                <a:gd name="T59" fmla="*/ 9 h 20"/>
                <a:gd name="T60" fmla="*/ 1 w 15"/>
                <a:gd name="T61" fmla="*/ 8 h 20"/>
                <a:gd name="T62" fmla="*/ 1 w 15"/>
                <a:gd name="T63" fmla="*/ 8 h 20"/>
                <a:gd name="T64" fmla="*/ 2 w 15"/>
                <a:gd name="T65" fmla="*/ 8 h 20"/>
                <a:gd name="T66" fmla="*/ 4 w 15"/>
                <a:gd name="T67" fmla="*/ 7 h 20"/>
                <a:gd name="T68" fmla="*/ 6 w 15"/>
                <a:gd name="T69" fmla="*/ 6 h 20"/>
                <a:gd name="T70" fmla="*/ 7 w 15"/>
                <a:gd name="T71" fmla="*/ 4 h 20"/>
                <a:gd name="T72" fmla="*/ 7 w 15"/>
                <a:gd name="T73" fmla="*/ 3 h 20"/>
                <a:gd name="T74" fmla="*/ 8 w 15"/>
                <a:gd name="T75" fmla="*/ 2 h 20"/>
                <a:gd name="T76" fmla="*/ 8 w 15"/>
                <a:gd name="T77" fmla="*/ 1 h 20"/>
                <a:gd name="T78" fmla="*/ 8 w 15"/>
                <a:gd name="T79" fmla="*/ 1 h 20"/>
                <a:gd name="T80" fmla="*/ 8 w 15"/>
                <a:gd name="T81" fmla="*/ 0 h 20"/>
                <a:gd name="T82" fmla="*/ 9 w 15"/>
                <a:gd name="T83" fmla="*/ 1 h 20"/>
                <a:gd name="T84" fmla="*/ 9 w 15"/>
                <a:gd name="T85" fmla="*/ 3 h 20"/>
                <a:gd name="T86" fmla="*/ 10 w 15"/>
                <a:gd name="T87" fmla="*/ 6 h 20"/>
                <a:gd name="T88" fmla="*/ 11 w 15"/>
                <a:gd name="T89" fmla="*/ 7 h 20"/>
                <a:gd name="T90" fmla="*/ 12 w 15"/>
                <a:gd name="T91" fmla="*/ 8 h 20"/>
                <a:gd name="T92" fmla="*/ 13 w 15"/>
                <a:gd name="T93" fmla="*/ 8 h 20"/>
                <a:gd name="T94" fmla="*/ 15 w 15"/>
                <a:gd name="T95" fmla="*/ 8 h 20"/>
                <a:gd name="T96" fmla="*/ 15 w 15"/>
                <a:gd name="T97" fmla="*/ 8 h 20"/>
                <a:gd name="T98" fmla="*/ 15 w 15"/>
                <a:gd name="T99" fmla="*/ 9 h 20"/>
                <a:gd name="T100" fmla="*/ 12 w 15"/>
                <a:gd name="T101" fmla="*/ 11 h 20"/>
                <a:gd name="T102" fmla="*/ 10 w 15"/>
                <a:gd name="T103" fmla="*/ 14 h 20"/>
                <a:gd name="T104" fmla="*/ 9 w 15"/>
                <a:gd name="T105" fmla="*/ 15 h 20"/>
                <a:gd name="T106" fmla="*/ 9 w 15"/>
                <a:gd name="T107" fmla="*/ 16 h 20"/>
                <a:gd name="T108" fmla="*/ 9 w 15"/>
                <a:gd name="T109" fmla="*/ 18 h 20"/>
                <a:gd name="T110" fmla="*/ 9 w 15"/>
                <a:gd name="T111" fmla="*/ 20 h 20"/>
                <a:gd name="T112" fmla="*/ 9 w 15"/>
                <a:gd name="T113" fmla="*/ 20 h 20"/>
                <a:gd name="T114" fmla="*/ 9 w 15"/>
                <a:gd name="T11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 h="20">
                  <a:moveTo>
                    <a:pt x="9" y="20"/>
                  </a:moveTo>
                  <a:cubicBezTo>
                    <a:pt x="8" y="18"/>
                    <a:pt x="8" y="18"/>
                    <a:pt x="8" y="18"/>
                  </a:cubicBezTo>
                  <a:cubicBezTo>
                    <a:pt x="8" y="18"/>
                    <a:pt x="8" y="17"/>
                    <a:pt x="8" y="16"/>
                  </a:cubicBezTo>
                  <a:cubicBezTo>
                    <a:pt x="8" y="15"/>
                    <a:pt x="9" y="14"/>
                    <a:pt x="9" y="13"/>
                  </a:cubicBezTo>
                  <a:cubicBezTo>
                    <a:pt x="10" y="12"/>
                    <a:pt x="11" y="11"/>
                    <a:pt x="12" y="10"/>
                  </a:cubicBezTo>
                  <a:cubicBezTo>
                    <a:pt x="12" y="9"/>
                    <a:pt x="13" y="9"/>
                    <a:pt x="14" y="8"/>
                  </a:cubicBezTo>
                  <a:cubicBezTo>
                    <a:pt x="15" y="9"/>
                    <a:pt x="15" y="9"/>
                    <a:pt x="15" y="9"/>
                  </a:cubicBezTo>
                  <a:cubicBezTo>
                    <a:pt x="13" y="9"/>
                    <a:pt x="13" y="9"/>
                    <a:pt x="13" y="9"/>
                  </a:cubicBezTo>
                  <a:cubicBezTo>
                    <a:pt x="13" y="9"/>
                    <a:pt x="12" y="8"/>
                    <a:pt x="12" y="8"/>
                  </a:cubicBezTo>
                  <a:cubicBezTo>
                    <a:pt x="11" y="8"/>
                    <a:pt x="11" y="8"/>
                    <a:pt x="11" y="7"/>
                  </a:cubicBezTo>
                  <a:cubicBezTo>
                    <a:pt x="10" y="6"/>
                    <a:pt x="10" y="6"/>
                    <a:pt x="10" y="6"/>
                  </a:cubicBezTo>
                  <a:cubicBezTo>
                    <a:pt x="9" y="5"/>
                    <a:pt x="9" y="4"/>
                    <a:pt x="9" y="3"/>
                  </a:cubicBezTo>
                  <a:cubicBezTo>
                    <a:pt x="8" y="2"/>
                    <a:pt x="8" y="2"/>
                    <a:pt x="8" y="1"/>
                  </a:cubicBezTo>
                  <a:cubicBezTo>
                    <a:pt x="9" y="1"/>
                    <a:pt x="9" y="1"/>
                    <a:pt x="9" y="1"/>
                  </a:cubicBezTo>
                  <a:cubicBezTo>
                    <a:pt x="9" y="2"/>
                    <a:pt x="9" y="2"/>
                    <a:pt x="9" y="2"/>
                  </a:cubicBezTo>
                  <a:cubicBezTo>
                    <a:pt x="8" y="3"/>
                    <a:pt x="8" y="3"/>
                    <a:pt x="8" y="4"/>
                  </a:cubicBezTo>
                  <a:cubicBezTo>
                    <a:pt x="8" y="5"/>
                    <a:pt x="7" y="6"/>
                    <a:pt x="7" y="6"/>
                  </a:cubicBezTo>
                  <a:cubicBezTo>
                    <a:pt x="6" y="7"/>
                    <a:pt x="5" y="8"/>
                    <a:pt x="4" y="8"/>
                  </a:cubicBezTo>
                  <a:cubicBezTo>
                    <a:pt x="4" y="9"/>
                    <a:pt x="3" y="9"/>
                    <a:pt x="3" y="9"/>
                  </a:cubicBezTo>
                  <a:cubicBezTo>
                    <a:pt x="2" y="9"/>
                    <a:pt x="2" y="9"/>
                    <a:pt x="1" y="9"/>
                  </a:cubicBezTo>
                  <a:cubicBezTo>
                    <a:pt x="1" y="8"/>
                    <a:pt x="1" y="8"/>
                    <a:pt x="1" y="8"/>
                  </a:cubicBezTo>
                  <a:cubicBezTo>
                    <a:pt x="2" y="9"/>
                    <a:pt x="4" y="9"/>
                    <a:pt x="4" y="10"/>
                  </a:cubicBezTo>
                  <a:cubicBezTo>
                    <a:pt x="5" y="11"/>
                    <a:pt x="6" y="12"/>
                    <a:pt x="6" y="13"/>
                  </a:cubicBezTo>
                  <a:cubicBezTo>
                    <a:pt x="8" y="15"/>
                    <a:pt x="8" y="18"/>
                    <a:pt x="9" y="20"/>
                  </a:cubicBezTo>
                  <a:cubicBezTo>
                    <a:pt x="9" y="20"/>
                    <a:pt x="9" y="20"/>
                    <a:pt x="9" y="20"/>
                  </a:cubicBezTo>
                  <a:cubicBezTo>
                    <a:pt x="9" y="20"/>
                    <a:pt x="9" y="20"/>
                    <a:pt x="9" y="20"/>
                  </a:cubicBezTo>
                  <a:close/>
                  <a:moveTo>
                    <a:pt x="9" y="20"/>
                  </a:moveTo>
                  <a:cubicBezTo>
                    <a:pt x="8" y="18"/>
                    <a:pt x="7" y="16"/>
                    <a:pt x="5" y="14"/>
                  </a:cubicBezTo>
                  <a:cubicBezTo>
                    <a:pt x="5" y="13"/>
                    <a:pt x="4" y="12"/>
                    <a:pt x="3" y="11"/>
                  </a:cubicBezTo>
                  <a:cubicBezTo>
                    <a:pt x="3" y="10"/>
                    <a:pt x="2" y="10"/>
                    <a:pt x="1" y="9"/>
                  </a:cubicBezTo>
                  <a:cubicBezTo>
                    <a:pt x="0" y="9"/>
                    <a:pt x="0" y="8"/>
                    <a:pt x="1" y="8"/>
                  </a:cubicBezTo>
                  <a:cubicBezTo>
                    <a:pt x="1" y="8"/>
                    <a:pt x="1" y="8"/>
                    <a:pt x="1" y="8"/>
                  </a:cubicBezTo>
                  <a:cubicBezTo>
                    <a:pt x="2" y="8"/>
                    <a:pt x="2" y="8"/>
                    <a:pt x="2" y="8"/>
                  </a:cubicBezTo>
                  <a:cubicBezTo>
                    <a:pt x="3" y="7"/>
                    <a:pt x="3" y="7"/>
                    <a:pt x="4" y="7"/>
                  </a:cubicBezTo>
                  <a:cubicBezTo>
                    <a:pt x="4" y="7"/>
                    <a:pt x="5" y="6"/>
                    <a:pt x="6" y="6"/>
                  </a:cubicBezTo>
                  <a:cubicBezTo>
                    <a:pt x="7" y="4"/>
                    <a:pt x="7" y="4"/>
                    <a:pt x="7" y="4"/>
                  </a:cubicBezTo>
                  <a:cubicBezTo>
                    <a:pt x="7" y="3"/>
                    <a:pt x="7" y="3"/>
                    <a:pt x="7" y="3"/>
                  </a:cubicBezTo>
                  <a:cubicBezTo>
                    <a:pt x="8" y="2"/>
                    <a:pt x="8" y="2"/>
                    <a:pt x="8" y="2"/>
                  </a:cubicBezTo>
                  <a:cubicBezTo>
                    <a:pt x="8" y="1"/>
                    <a:pt x="8" y="1"/>
                    <a:pt x="8" y="1"/>
                  </a:cubicBezTo>
                  <a:cubicBezTo>
                    <a:pt x="8" y="1"/>
                    <a:pt x="8" y="1"/>
                    <a:pt x="8" y="1"/>
                  </a:cubicBezTo>
                  <a:cubicBezTo>
                    <a:pt x="8" y="0"/>
                    <a:pt x="8" y="0"/>
                    <a:pt x="8" y="0"/>
                  </a:cubicBezTo>
                  <a:cubicBezTo>
                    <a:pt x="8" y="0"/>
                    <a:pt x="9" y="0"/>
                    <a:pt x="9" y="1"/>
                  </a:cubicBezTo>
                  <a:cubicBezTo>
                    <a:pt x="9" y="1"/>
                    <a:pt x="9" y="2"/>
                    <a:pt x="9" y="3"/>
                  </a:cubicBezTo>
                  <a:cubicBezTo>
                    <a:pt x="9" y="4"/>
                    <a:pt x="10" y="5"/>
                    <a:pt x="10" y="6"/>
                  </a:cubicBezTo>
                  <a:cubicBezTo>
                    <a:pt x="11" y="7"/>
                    <a:pt x="11" y="7"/>
                    <a:pt x="11" y="7"/>
                  </a:cubicBezTo>
                  <a:cubicBezTo>
                    <a:pt x="11" y="7"/>
                    <a:pt x="12" y="7"/>
                    <a:pt x="12" y="8"/>
                  </a:cubicBezTo>
                  <a:cubicBezTo>
                    <a:pt x="12" y="8"/>
                    <a:pt x="13" y="8"/>
                    <a:pt x="13" y="8"/>
                  </a:cubicBezTo>
                  <a:cubicBezTo>
                    <a:pt x="15" y="8"/>
                    <a:pt x="15" y="8"/>
                    <a:pt x="15" y="8"/>
                  </a:cubicBezTo>
                  <a:cubicBezTo>
                    <a:pt x="15" y="8"/>
                    <a:pt x="15" y="8"/>
                    <a:pt x="15" y="8"/>
                  </a:cubicBezTo>
                  <a:cubicBezTo>
                    <a:pt x="15" y="9"/>
                    <a:pt x="15" y="9"/>
                    <a:pt x="15" y="9"/>
                  </a:cubicBezTo>
                  <a:cubicBezTo>
                    <a:pt x="14" y="10"/>
                    <a:pt x="13" y="10"/>
                    <a:pt x="12" y="11"/>
                  </a:cubicBezTo>
                  <a:cubicBezTo>
                    <a:pt x="12" y="12"/>
                    <a:pt x="11" y="13"/>
                    <a:pt x="10" y="14"/>
                  </a:cubicBezTo>
                  <a:cubicBezTo>
                    <a:pt x="10" y="14"/>
                    <a:pt x="10" y="14"/>
                    <a:pt x="9" y="15"/>
                  </a:cubicBezTo>
                  <a:cubicBezTo>
                    <a:pt x="9" y="15"/>
                    <a:pt x="9" y="16"/>
                    <a:pt x="9" y="16"/>
                  </a:cubicBezTo>
                  <a:cubicBezTo>
                    <a:pt x="9" y="18"/>
                    <a:pt x="9" y="18"/>
                    <a:pt x="9" y="18"/>
                  </a:cubicBezTo>
                  <a:cubicBezTo>
                    <a:pt x="9" y="20"/>
                    <a:pt x="9" y="20"/>
                    <a:pt x="9" y="20"/>
                  </a:cubicBezTo>
                  <a:cubicBezTo>
                    <a:pt x="9" y="20"/>
                    <a:pt x="9" y="20"/>
                    <a:pt x="9" y="20"/>
                  </a:cubicBezTo>
                  <a:cubicBezTo>
                    <a:pt x="9" y="20"/>
                    <a:pt x="9" y="20"/>
                    <a:pt x="9"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73"/>
            <p:cNvSpPr>
              <a:spLocks noEditPoints="1"/>
            </p:cNvSpPr>
            <p:nvPr/>
          </p:nvSpPr>
          <p:spPr bwMode="auto">
            <a:xfrm>
              <a:off x="3482976" y="2643188"/>
              <a:ext cx="604838" cy="809625"/>
            </a:xfrm>
            <a:custGeom>
              <a:avLst/>
              <a:gdLst>
                <a:gd name="T0" fmla="*/ 8 w 15"/>
                <a:gd name="T1" fmla="*/ 20 h 20"/>
                <a:gd name="T2" fmla="*/ 8 w 15"/>
                <a:gd name="T3" fmla="*/ 18 h 20"/>
                <a:gd name="T4" fmla="*/ 8 w 15"/>
                <a:gd name="T5" fmla="*/ 16 h 20"/>
                <a:gd name="T6" fmla="*/ 8 w 15"/>
                <a:gd name="T7" fmla="*/ 14 h 20"/>
                <a:gd name="T8" fmla="*/ 9 w 15"/>
                <a:gd name="T9" fmla="*/ 13 h 20"/>
                <a:gd name="T10" fmla="*/ 11 w 15"/>
                <a:gd name="T11" fmla="*/ 10 h 20"/>
                <a:gd name="T12" fmla="*/ 14 w 15"/>
                <a:gd name="T13" fmla="*/ 8 h 20"/>
                <a:gd name="T14" fmla="*/ 14 w 15"/>
                <a:gd name="T15" fmla="*/ 9 h 20"/>
                <a:gd name="T16" fmla="*/ 13 w 15"/>
                <a:gd name="T17" fmla="*/ 9 h 20"/>
                <a:gd name="T18" fmla="*/ 11 w 15"/>
                <a:gd name="T19" fmla="*/ 8 h 20"/>
                <a:gd name="T20" fmla="*/ 10 w 15"/>
                <a:gd name="T21" fmla="*/ 7 h 20"/>
                <a:gd name="T22" fmla="*/ 9 w 15"/>
                <a:gd name="T23" fmla="*/ 6 h 20"/>
                <a:gd name="T24" fmla="*/ 8 w 15"/>
                <a:gd name="T25" fmla="*/ 3 h 20"/>
                <a:gd name="T26" fmla="*/ 7 w 15"/>
                <a:gd name="T27" fmla="*/ 0 h 20"/>
                <a:gd name="T28" fmla="*/ 8 w 15"/>
                <a:gd name="T29" fmla="*/ 0 h 20"/>
                <a:gd name="T30" fmla="*/ 8 w 15"/>
                <a:gd name="T31" fmla="*/ 2 h 20"/>
                <a:gd name="T32" fmla="*/ 8 w 15"/>
                <a:gd name="T33" fmla="*/ 3 h 20"/>
                <a:gd name="T34" fmla="*/ 6 w 15"/>
                <a:gd name="T35" fmla="*/ 6 h 20"/>
                <a:gd name="T36" fmla="*/ 4 w 15"/>
                <a:gd name="T37" fmla="*/ 8 h 20"/>
                <a:gd name="T38" fmla="*/ 2 w 15"/>
                <a:gd name="T39" fmla="*/ 9 h 20"/>
                <a:gd name="T40" fmla="*/ 1 w 15"/>
                <a:gd name="T41" fmla="*/ 9 h 20"/>
                <a:gd name="T42" fmla="*/ 1 w 15"/>
                <a:gd name="T43" fmla="*/ 8 h 20"/>
                <a:gd name="T44" fmla="*/ 4 w 15"/>
                <a:gd name="T45" fmla="*/ 10 h 20"/>
                <a:gd name="T46" fmla="*/ 6 w 15"/>
                <a:gd name="T47" fmla="*/ 13 h 20"/>
                <a:gd name="T48" fmla="*/ 8 w 15"/>
                <a:gd name="T49" fmla="*/ 20 h 20"/>
                <a:gd name="T50" fmla="*/ 8 w 15"/>
                <a:gd name="T51" fmla="*/ 20 h 20"/>
                <a:gd name="T52" fmla="*/ 8 w 15"/>
                <a:gd name="T53" fmla="*/ 20 h 20"/>
                <a:gd name="T54" fmla="*/ 8 w 15"/>
                <a:gd name="T55" fmla="*/ 20 h 20"/>
                <a:gd name="T56" fmla="*/ 5 w 15"/>
                <a:gd name="T57" fmla="*/ 13 h 20"/>
                <a:gd name="T58" fmla="*/ 3 w 15"/>
                <a:gd name="T59" fmla="*/ 11 h 20"/>
                <a:gd name="T60" fmla="*/ 0 w 15"/>
                <a:gd name="T61" fmla="*/ 9 h 20"/>
                <a:gd name="T62" fmla="*/ 0 w 15"/>
                <a:gd name="T63" fmla="*/ 8 h 20"/>
                <a:gd name="T64" fmla="*/ 1 w 15"/>
                <a:gd name="T65" fmla="*/ 8 h 20"/>
                <a:gd name="T66" fmla="*/ 2 w 15"/>
                <a:gd name="T67" fmla="*/ 7 h 20"/>
                <a:gd name="T68" fmla="*/ 3 w 15"/>
                <a:gd name="T69" fmla="*/ 7 h 20"/>
                <a:gd name="T70" fmla="*/ 5 w 15"/>
                <a:gd name="T71" fmla="*/ 5 h 20"/>
                <a:gd name="T72" fmla="*/ 6 w 15"/>
                <a:gd name="T73" fmla="*/ 4 h 20"/>
                <a:gd name="T74" fmla="*/ 7 w 15"/>
                <a:gd name="T75" fmla="*/ 3 h 20"/>
                <a:gd name="T76" fmla="*/ 7 w 15"/>
                <a:gd name="T77" fmla="*/ 2 h 20"/>
                <a:gd name="T78" fmla="*/ 7 w 15"/>
                <a:gd name="T79" fmla="*/ 0 h 20"/>
                <a:gd name="T80" fmla="*/ 7 w 15"/>
                <a:gd name="T81" fmla="*/ 0 h 20"/>
                <a:gd name="T82" fmla="*/ 8 w 15"/>
                <a:gd name="T83" fmla="*/ 0 h 20"/>
                <a:gd name="T84" fmla="*/ 8 w 15"/>
                <a:gd name="T85" fmla="*/ 0 h 20"/>
                <a:gd name="T86" fmla="*/ 8 w 15"/>
                <a:gd name="T87" fmla="*/ 3 h 20"/>
                <a:gd name="T88" fmla="*/ 10 w 15"/>
                <a:gd name="T89" fmla="*/ 6 h 20"/>
                <a:gd name="T90" fmla="*/ 10 w 15"/>
                <a:gd name="T91" fmla="*/ 7 h 20"/>
                <a:gd name="T92" fmla="*/ 12 w 15"/>
                <a:gd name="T93" fmla="*/ 7 h 20"/>
                <a:gd name="T94" fmla="*/ 13 w 15"/>
                <a:gd name="T95" fmla="*/ 8 h 20"/>
                <a:gd name="T96" fmla="*/ 14 w 15"/>
                <a:gd name="T97" fmla="*/ 8 h 20"/>
                <a:gd name="T98" fmla="*/ 15 w 15"/>
                <a:gd name="T99" fmla="*/ 8 h 20"/>
                <a:gd name="T100" fmla="*/ 14 w 15"/>
                <a:gd name="T101" fmla="*/ 9 h 20"/>
                <a:gd name="T102" fmla="*/ 12 w 15"/>
                <a:gd name="T103" fmla="*/ 11 h 20"/>
                <a:gd name="T104" fmla="*/ 10 w 15"/>
                <a:gd name="T105" fmla="*/ 13 h 20"/>
                <a:gd name="T106" fmla="*/ 9 w 15"/>
                <a:gd name="T107" fmla="*/ 15 h 20"/>
                <a:gd name="T108" fmla="*/ 8 w 15"/>
                <a:gd name="T109" fmla="*/ 16 h 20"/>
                <a:gd name="T110" fmla="*/ 8 w 15"/>
                <a:gd name="T111" fmla="*/ 18 h 20"/>
                <a:gd name="T112" fmla="*/ 8 w 15"/>
                <a:gd name="T113" fmla="*/ 20 h 20"/>
                <a:gd name="T114" fmla="*/ 8 w 15"/>
                <a:gd name="T115" fmla="*/ 20 h 20"/>
                <a:gd name="T116" fmla="*/ 8 w 15"/>
                <a:gd name="T1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 h="20">
                  <a:moveTo>
                    <a:pt x="8" y="20"/>
                  </a:moveTo>
                  <a:cubicBezTo>
                    <a:pt x="8" y="18"/>
                    <a:pt x="8" y="18"/>
                    <a:pt x="8" y="18"/>
                  </a:cubicBezTo>
                  <a:cubicBezTo>
                    <a:pt x="8" y="17"/>
                    <a:pt x="8" y="17"/>
                    <a:pt x="8" y="16"/>
                  </a:cubicBezTo>
                  <a:cubicBezTo>
                    <a:pt x="8" y="15"/>
                    <a:pt x="8" y="15"/>
                    <a:pt x="8" y="14"/>
                  </a:cubicBezTo>
                  <a:cubicBezTo>
                    <a:pt x="8" y="14"/>
                    <a:pt x="8" y="13"/>
                    <a:pt x="9" y="13"/>
                  </a:cubicBezTo>
                  <a:cubicBezTo>
                    <a:pt x="9" y="12"/>
                    <a:pt x="10" y="11"/>
                    <a:pt x="11" y="10"/>
                  </a:cubicBezTo>
                  <a:cubicBezTo>
                    <a:pt x="12" y="9"/>
                    <a:pt x="13" y="8"/>
                    <a:pt x="14" y="8"/>
                  </a:cubicBezTo>
                  <a:cubicBezTo>
                    <a:pt x="14" y="9"/>
                    <a:pt x="14" y="9"/>
                    <a:pt x="14" y="9"/>
                  </a:cubicBezTo>
                  <a:cubicBezTo>
                    <a:pt x="13" y="9"/>
                    <a:pt x="13" y="9"/>
                    <a:pt x="13" y="9"/>
                  </a:cubicBezTo>
                  <a:cubicBezTo>
                    <a:pt x="12" y="8"/>
                    <a:pt x="12" y="8"/>
                    <a:pt x="11" y="8"/>
                  </a:cubicBezTo>
                  <a:cubicBezTo>
                    <a:pt x="11" y="8"/>
                    <a:pt x="10" y="7"/>
                    <a:pt x="10" y="7"/>
                  </a:cubicBezTo>
                  <a:cubicBezTo>
                    <a:pt x="9" y="6"/>
                    <a:pt x="9" y="6"/>
                    <a:pt x="9" y="6"/>
                  </a:cubicBezTo>
                  <a:cubicBezTo>
                    <a:pt x="9" y="5"/>
                    <a:pt x="8" y="4"/>
                    <a:pt x="8" y="3"/>
                  </a:cubicBezTo>
                  <a:cubicBezTo>
                    <a:pt x="8" y="2"/>
                    <a:pt x="7" y="1"/>
                    <a:pt x="7" y="0"/>
                  </a:cubicBezTo>
                  <a:cubicBezTo>
                    <a:pt x="8" y="0"/>
                    <a:pt x="8" y="0"/>
                    <a:pt x="8" y="0"/>
                  </a:cubicBezTo>
                  <a:cubicBezTo>
                    <a:pt x="8" y="2"/>
                    <a:pt x="8" y="2"/>
                    <a:pt x="8" y="2"/>
                  </a:cubicBezTo>
                  <a:cubicBezTo>
                    <a:pt x="8" y="2"/>
                    <a:pt x="8" y="3"/>
                    <a:pt x="8" y="3"/>
                  </a:cubicBezTo>
                  <a:cubicBezTo>
                    <a:pt x="7" y="4"/>
                    <a:pt x="7" y="5"/>
                    <a:pt x="6" y="6"/>
                  </a:cubicBezTo>
                  <a:cubicBezTo>
                    <a:pt x="5" y="7"/>
                    <a:pt x="5" y="8"/>
                    <a:pt x="4" y="8"/>
                  </a:cubicBezTo>
                  <a:cubicBezTo>
                    <a:pt x="3" y="8"/>
                    <a:pt x="3" y="9"/>
                    <a:pt x="2" y="9"/>
                  </a:cubicBezTo>
                  <a:cubicBezTo>
                    <a:pt x="2" y="9"/>
                    <a:pt x="1" y="9"/>
                    <a:pt x="1" y="9"/>
                  </a:cubicBezTo>
                  <a:cubicBezTo>
                    <a:pt x="1" y="8"/>
                    <a:pt x="1" y="8"/>
                    <a:pt x="1" y="8"/>
                  </a:cubicBezTo>
                  <a:cubicBezTo>
                    <a:pt x="2" y="8"/>
                    <a:pt x="3" y="9"/>
                    <a:pt x="4" y="10"/>
                  </a:cubicBezTo>
                  <a:cubicBezTo>
                    <a:pt x="5" y="11"/>
                    <a:pt x="5" y="12"/>
                    <a:pt x="6" y="13"/>
                  </a:cubicBezTo>
                  <a:cubicBezTo>
                    <a:pt x="7" y="15"/>
                    <a:pt x="8" y="17"/>
                    <a:pt x="8" y="20"/>
                  </a:cubicBezTo>
                  <a:cubicBezTo>
                    <a:pt x="8" y="20"/>
                    <a:pt x="8" y="20"/>
                    <a:pt x="8" y="20"/>
                  </a:cubicBezTo>
                  <a:cubicBezTo>
                    <a:pt x="8" y="20"/>
                    <a:pt x="8" y="20"/>
                    <a:pt x="8" y="20"/>
                  </a:cubicBezTo>
                  <a:close/>
                  <a:moveTo>
                    <a:pt x="8" y="20"/>
                  </a:moveTo>
                  <a:cubicBezTo>
                    <a:pt x="7" y="17"/>
                    <a:pt x="6" y="15"/>
                    <a:pt x="5" y="13"/>
                  </a:cubicBezTo>
                  <a:cubicBezTo>
                    <a:pt x="4" y="13"/>
                    <a:pt x="4" y="12"/>
                    <a:pt x="3" y="11"/>
                  </a:cubicBezTo>
                  <a:cubicBezTo>
                    <a:pt x="2" y="10"/>
                    <a:pt x="1" y="10"/>
                    <a:pt x="0" y="9"/>
                  </a:cubicBezTo>
                  <a:cubicBezTo>
                    <a:pt x="0" y="9"/>
                    <a:pt x="0" y="8"/>
                    <a:pt x="0" y="8"/>
                  </a:cubicBezTo>
                  <a:cubicBezTo>
                    <a:pt x="0" y="8"/>
                    <a:pt x="0" y="8"/>
                    <a:pt x="1" y="8"/>
                  </a:cubicBezTo>
                  <a:cubicBezTo>
                    <a:pt x="2" y="7"/>
                    <a:pt x="2" y="7"/>
                    <a:pt x="2" y="7"/>
                  </a:cubicBezTo>
                  <a:cubicBezTo>
                    <a:pt x="2" y="7"/>
                    <a:pt x="3" y="7"/>
                    <a:pt x="3" y="7"/>
                  </a:cubicBezTo>
                  <a:cubicBezTo>
                    <a:pt x="4" y="6"/>
                    <a:pt x="5" y="6"/>
                    <a:pt x="5" y="5"/>
                  </a:cubicBezTo>
                  <a:cubicBezTo>
                    <a:pt x="6" y="4"/>
                    <a:pt x="6" y="4"/>
                    <a:pt x="6" y="4"/>
                  </a:cubicBezTo>
                  <a:cubicBezTo>
                    <a:pt x="7" y="3"/>
                    <a:pt x="7" y="3"/>
                    <a:pt x="7" y="3"/>
                  </a:cubicBezTo>
                  <a:cubicBezTo>
                    <a:pt x="7" y="2"/>
                    <a:pt x="7" y="2"/>
                    <a:pt x="7" y="2"/>
                  </a:cubicBezTo>
                  <a:cubicBezTo>
                    <a:pt x="7" y="0"/>
                    <a:pt x="7" y="0"/>
                    <a:pt x="7" y="0"/>
                  </a:cubicBezTo>
                  <a:cubicBezTo>
                    <a:pt x="7" y="0"/>
                    <a:pt x="7" y="0"/>
                    <a:pt x="7" y="0"/>
                  </a:cubicBezTo>
                  <a:cubicBezTo>
                    <a:pt x="7" y="0"/>
                    <a:pt x="8" y="0"/>
                    <a:pt x="8" y="0"/>
                  </a:cubicBezTo>
                  <a:cubicBezTo>
                    <a:pt x="8" y="0"/>
                    <a:pt x="8" y="0"/>
                    <a:pt x="8" y="0"/>
                  </a:cubicBezTo>
                  <a:cubicBezTo>
                    <a:pt x="8" y="1"/>
                    <a:pt x="8" y="2"/>
                    <a:pt x="8" y="3"/>
                  </a:cubicBezTo>
                  <a:cubicBezTo>
                    <a:pt x="9" y="4"/>
                    <a:pt x="9" y="5"/>
                    <a:pt x="10" y="6"/>
                  </a:cubicBezTo>
                  <a:cubicBezTo>
                    <a:pt x="10" y="7"/>
                    <a:pt x="10" y="7"/>
                    <a:pt x="10" y="7"/>
                  </a:cubicBezTo>
                  <a:cubicBezTo>
                    <a:pt x="11" y="7"/>
                    <a:pt x="11" y="7"/>
                    <a:pt x="12" y="7"/>
                  </a:cubicBezTo>
                  <a:cubicBezTo>
                    <a:pt x="12" y="7"/>
                    <a:pt x="12" y="8"/>
                    <a:pt x="13" y="8"/>
                  </a:cubicBezTo>
                  <a:cubicBezTo>
                    <a:pt x="14" y="8"/>
                    <a:pt x="14" y="8"/>
                    <a:pt x="14" y="8"/>
                  </a:cubicBezTo>
                  <a:cubicBezTo>
                    <a:pt x="14" y="8"/>
                    <a:pt x="15" y="8"/>
                    <a:pt x="15" y="8"/>
                  </a:cubicBezTo>
                  <a:cubicBezTo>
                    <a:pt x="15" y="8"/>
                    <a:pt x="15" y="8"/>
                    <a:pt x="14" y="9"/>
                  </a:cubicBezTo>
                  <a:cubicBezTo>
                    <a:pt x="14" y="9"/>
                    <a:pt x="13" y="10"/>
                    <a:pt x="12" y="11"/>
                  </a:cubicBezTo>
                  <a:cubicBezTo>
                    <a:pt x="11" y="12"/>
                    <a:pt x="10" y="12"/>
                    <a:pt x="10" y="13"/>
                  </a:cubicBezTo>
                  <a:cubicBezTo>
                    <a:pt x="9" y="14"/>
                    <a:pt x="9" y="14"/>
                    <a:pt x="9" y="15"/>
                  </a:cubicBezTo>
                  <a:cubicBezTo>
                    <a:pt x="9" y="15"/>
                    <a:pt x="8" y="16"/>
                    <a:pt x="8" y="16"/>
                  </a:cubicBezTo>
                  <a:cubicBezTo>
                    <a:pt x="8" y="18"/>
                    <a:pt x="8" y="18"/>
                    <a:pt x="8" y="18"/>
                  </a:cubicBezTo>
                  <a:cubicBezTo>
                    <a:pt x="8" y="20"/>
                    <a:pt x="8" y="20"/>
                    <a:pt x="8" y="20"/>
                  </a:cubicBezTo>
                  <a:cubicBezTo>
                    <a:pt x="8" y="20"/>
                    <a:pt x="8" y="20"/>
                    <a:pt x="8" y="20"/>
                  </a:cubicBezTo>
                  <a:cubicBezTo>
                    <a:pt x="8" y="20"/>
                    <a:pt x="8" y="20"/>
                    <a:pt x="8"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74"/>
            <p:cNvSpPr>
              <a:spLocks noEditPoints="1"/>
            </p:cNvSpPr>
            <p:nvPr/>
          </p:nvSpPr>
          <p:spPr bwMode="auto">
            <a:xfrm>
              <a:off x="3198813" y="3533775"/>
              <a:ext cx="444500" cy="566737"/>
            </a:xfrm>
            <a:custGeom>
              <a:avLst/>
              <a:gdLst>
                <a:gd name="T0" fmla="*/ 6 w 11"/>
                <a:gd name="T1" fmla="*/ 14 h 14"/>
                <a:gd name="T2" fmla="*/ 6 w 11"/>
                <a:gd name="T3" fmla="*/ 13 h 14"/>
                <a:gd name="T4" fmla="*/ 6 w 11"/>
                <a:gd name="T5" fmla="*/ 12 h 14"/>
                <a:gd name="T6" fmla="*/ 7 w 11"/>
                <a:gd name="T7" fmla="*/ 9 h 14"/>
                <a:gd name="T8" fmla="*/ 10 w 11"/>
                <a:gd name="T9" fmla="*/ 6 h 14"/>
                <a:gd name="T10" fmla="*/ 11 w 11"/>
                <a:gd name="T11" fmla="*/ 7 h 14"/>
                <a:gd name="T12" fmla="*/ 9 w 11"/>
                <a:gd name="T13" fmla="*/ 7 h 14"/>
                <a:gd name="T14" fmla="*/ 8 w 11"/>
                <a:gd name="T15" fmla="*/ 6 h 14"/>
                <a:gd name="T16" fmla="*/ 7 w 11"/>
                <a:gd name="T17" fmla="*/ 4 h 14"/>
                <a:gd name="T18" fmla="*/ 6 w 11"/>
                <a:gd name="T19" fmla="*/ 2 h 14"/>
                <a:gd name="T20" fmla="*/ 6 w 11"/>
                <a:gd name="T21" fmla="*/ 0 h 14"/>
                <a:gd name="T22" fmla="*/ 6 w 11"/>
                <a:gd name="T23" fmla="*/ 0 h 14"/>
                <a:gd name="T24" fmla="*/ 6 w 11"/>
                <a:gd name="T25" fmla="*/ 3 h 14"/>
                <a:gd name="T26" fmla="*/ 5 w 11"/>
                <a:gd name="T27" fmla="*/ 5 h 14"/>
                <a:gd name="T28" fmla="*/ 3 w 11"/>
                <a:gd name="T29" fmla="*/ 6 h 14"/>
                <a:gd name="T30" fmla="*/ 1 w 11"/>
                <a:gd name="T31" fmla="*/ 7 h 14"/>
                <a:gd name="T32" fmla="*/ 1 w 11"/>
                <a:gd name="T33" fmla="*/ 5 h 14"/>
                <a:gd name="T34" fmla="*/ 3 w 11"/>
                <a:gd name="T35" fmla="*/ 7 h 14"/>
                <a:gd name="T36" fmla="*/ 5 w 11"/>
                <a:gd name="T37" fmla="*/ 9 h 14"/>
                <a:gd name="T38" fmla="*/ 6 w 11"/>
                <a:gd name="T39" fmla="*/ 14 h 14"/>
                <a:gd name="T40" fmla="*/ 6 w 11"/>
                <a:gd name="T41" fmla="*/ 14 h 14"/>
                <a:gd name="T42" fmla="*/ 6 w 11"/>
                <a:gd name="T43" fmla="*/ 14 h 14"/>
                <a:gd name="T44" fmla="*/ 6 w 11"/>
                <a:gd name="T45" fmla="*/ 14 h 14"/>
                <a:gd name="T46" fmla="*/ 4 w 11"/>
                <a:gd name="T47" fmla="*/ 10 h 14"/>
                <a:gd name="T48" fmla="*/ 2 w 11"/>
                <a:gd name="T49" fmla="*/ 8 h 14"/>
                <a:gd name="T50" fmla="*/ 0 w 11"/>
                <a:gd name="T51" fmla="*/ 7 h 14"/>
                <a:gd name="T52" fmla="*/ 0 w 11"/>
                <a:gd name="T53" fmla="*/ 7 h 14"/>
                <a:gd name="T54" fmla="*/ 0 w 11"/>
                <a:gd name="T55" fmla="*/ 6 h 14"/>
                <a:gd name="T56" fmla="*/ 1 w 11"/>
                <a:gd name="T57" fmla="*/ 5 h 14"/>
                <a:gd name="T58" fmla="*/ 3 w 11"/>
                <a:gd name="T59" fmla="*/ 5 h 14"/>
                <a:gd name="T60" fmla="*/ 4 w 11"/>
                <a:gd name="T61" fmla="*/ 4 h 14"/>
                <a:gd name="T62" fmla="*/ 5 w 11"/>
                <a:gd name="T63" fmla="*/ 2 h 14"/>
                <a:gd name="T64" fmla="*/ 6 w 11"/>
                <a:gd name="T65" fmla="*/ 0 h 14"/>
                <a:gd name="T66" fmla="*/ 6 w 11"/>
                <a:gd name="T67" fmla="*/ 0 h 14"/>
                <a:gd name="T68" fmla="*/ 6 w 11"/>
                <a:gd name="T69" fmla="*/ 0 h 14"/>
                <a:gd name="T70" fmla="*/ 6 w 11"/>
                <a:gd name="T71" fmla="*/ 0 h 14"/>
                <a:gd name="T72" fmla="*/ 7 w 11"/>
                <a:gd name="T73" fmla="*/ 4 h 14"/>
                <a:gd name="T74" fmla="*/ 9 w 11"/>
                <a:gd name="T75" fmla="*/ 5 h 14"/>
                <a:gd name="T76" fmla="*/ 10 w 11"/>
                <a:gd name="T77" fmla="*/ 6 h 14"/>
                <a:gd name="T78" fmla="*/ 11 w 11"/>
                <a:gd name="T79" fmla="*/ 6 h 14"/>
                <a:gd name="T80" fmla="*/ 11 w 11"/>
                <a:gd name="T81" fmla="*/ 6 h 14"/>
                <a:gd name="T82" fmla="*/ 11 w 11"/>
                <a:gd name="T83" fmla="*/ 7 h 14"/>
                <a:gd name="T84" fmla="*/ 11 w 11"/>
                <a:gd name="T85" fmla="*/ 7 h 14"/>
                <a:gd name="T86" fmla="*/ 7 w 11"/>
                <a:gd name="T87" fmla="*/ 10 h 14"/>
                <a:gd name="T88" fmla="*/ 6 w 11"/>
                <a:gd name="T89" fmla="*/ 12 h 14"/>
                <a:gd name="T90" fmla="*/ 6 w 11"/>
                <a:gd name="T91" fmla="*/ 13 h 14"/>
                <a:gd name="T92" fmla="*/ 6 w 11"/>
                <a:gd name="T93" fmla="*/ 14 h 14"/>
                <a:gd name="T94" fmla="*/ 6 w 11"/>
                <a:gd name="T95" fmla="*/ 14 h 14"/>
                <a:gd name="T96" fmla="*/ 6 w 11"/>
                <a:gd name="T9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 h="14">
                  <a:moveTo>
                    <a:pt x="6" y="14"/>
                  </a:moveTo>
                  <a:cubicBezTo>
                    <a:pt x="6" y="14"/>
                    <a:pt x="6" y="14"/>
                    <a:pt x="6" y="13"/>
                  </a:cubicBezTo>
                  <a:cubicBezTo>
                    <a:pt x="6" y="13"/>
                    <a:pt x="6" y="12"/>
                    <a:pt x="6" y="12"/>
                  </a:cubicBezTo>
                  <a:cubicBezTo>
                    <a:pt x="6" y="11"/>
                    <a:pt x="6" y="10"/>
                    <a:pt x="7" y="9"/>
                  </a:cubicBezTo>
                  <a:cubicBezTo>
                    <a:pt x="7" y="8"/>
                    <a:pt x="9" y="7"/>
                    <a:pt x="10" y="6"/>
                  </a:cubicBezTo>
                  <a:cubicBezTo>
                    <a:pt x="11" y="7"/>
                    <a:pt x="11" y="7"/>
                    <a:pt x="11" y="7"/>
                  </a:cubicBezTo>
                  <a:cubicBezTo>
                    <a:pt x="9" y="7"/>
                    <a:pt x="9" y="7"/>
                    <a:pt x="9" y="7"/>
                  </a:cubicBezTo>
                  <a:cubicBezTo>
                    <a:pt x="9" y="6"/>
                    <a:pt x="9" y="6"/>
                    <a:pt x="8" y="6"/>
                  </a:cubicBezTo>
                  <a:cubicBezTo>
                    <a:pt x="8" y="6"/>
                    <a:pt x="7" y="5"/>
                    <a:pt x="7" y="4"/>
                  </a:cubicBezTo>
                  <a:cubicBezTo>
                    <a:pt x="7" y="4"/>
                    <a:pt x="6" y="3"/>
                    <a:pt x="6" y="2"/>
                  </a:cubicBezTo>
                  <a:cubicBezTo>
                    <a:pt x="6" y="2"/>
                    <a:pt x="6" y="1"/>
                    <a:pt x="6" y="0"/>
                  </a:cubicBezTo>
                  <a:cubicBezTo>
                    <a:pt x="6" y="0"/>
                    <a:pt x="6" y="0"/>
                    <a:pt x="6" y="0"/>
                  </a:cubicBezTo>
                  <a:cubicBezTo>
                    <a:pt x="6" y="1"/>
                    <a:pt x="6" y="2"/>
                    <a:pt x="6" y="3"/>
                  </a:cubicBezTo>
                  <a:cubicBezTo>
                    <a:pt x="6" y="3"/>
                    <a:pt x="6" y="4"/>
                    <a:pt x="5" y="5"/>
                  </a:cubicBezTo>
                  <a:cubicBezTo>
                    <a:pt x="4" y="5"/>
                    <a:pt x="4" y="6"/>
                    <a:pt x="3" y="6"/>
                  </a:cubicBezTo>
                  <a:cubicBezTo>
                    <a:pt x="2" y="7"/>
                    <a:pt x="2" y="7"/>
                    <a:pt x="1" y="7"/>
                  </a:cubicBezTo>
                  <a:cubicBezTo>
                    <a:pt x="1" y="5"/>
                    <a:pt x="1" y="5"/>
                    <a:pt x="1" y="5"/>
                  </a:cubicBezTo>
                  <a:cubicBezTo>
                    <a:pt x="2" y="6"/>
                    <a:pt x="3" y="7"/>
                    <a:pt x="3" y="7"/>
                  </a:cubicBezTo>
                  <a:cubicBezTo>
                    <a:pt x="4" y="8"/>
                    <a:pt x="4" y="9"/>
                    <a:pt x="5" y="9"/>
                  </a:cubicBezTo>
                  <a:cubicBezTo>
                    <a:pt x="5" y="11"/>
                    <a:pt x="6" y="13"/>
                    <a:pt x="6" y="14"/>
                  </a:cubicBezTo>
                  <a:cubicBezTo>
                    <a:pt x="6" y="14"/>
                    <a:pt x="6" y="14"/>
                    <a:pt x="6" y="14"/>
                  </a:cubicBezTo>
                  <a:cubicBezTo>
                    <a:pt x="6" y="14"/>
                    <a:pt x="6" y="14"/>
                    <a:pt x="6" y="14"/>
                  </a:cubicBezTo>
                  <a:close/>
                  <a:moveTo>
                    <a:pt x="6" y="14"/>
                  </a:moveTo>
                  <a:cubicBezTo>
                    <a:pt x="5" y="13"/>
                    <a:pt x="5" y="11"/>
                    <a:pt x="4" y="10"/>
                  </a:cubicBezTo>
                  <a:cubicBezTo>
                    <a:pt x="3" y="9"/>
                    <a:pt x="3" y="9"/>
                    <a:pt x="2" y="8"/>
                  </a:cubicBezTo>
                  <a:cubicBezTo>
                    <a:pt x="2" y="8"/>
                    <a:pt x="1" y="7"/>
                    <a:pt x="0" y="7"/>
                  </a:cubicBezTo>
                  <a:cubicBezTo>
                    <a:pt x="0" y="7"/>
                    <a:pt x="0" y="7"/>
                    <a:pt x="0" y="7"/>
                  </a:cubicBezTo>
                  <a:cubicBezTo>
                    <a:pt x="0" y="6"/>
                    <a:pt x="0" y="6"/>
                    <a:pt x="0" y="6"/>
                  </a:cubicBezTo>
                  <a:cubicBezTo>
                    <a:pt x="0" y="5"/>
                    <a:pt x="1" y="5"/>
                    <a:pt x="1" y="5"/>
                  </a:cubicBezTo>
                  <a:cubicBezTo>
                    <a:pt x="1" y="5"/>
                    <a:pt x="2" y="5"/>
                    <a:pt x="3" y="5"/>
                  </a:cubicBezTo>
                  <a:cubicBezTo>
                    <a:pt x="3" y="5"/>
                    <a:pt x="4" y="4"/>
                    <a:pt x="4" y="4"/>
                  </a:cubicBezTo>
                  <a:cubicBezTo>
                    <a:pt x="5" y="3"/>
                    <a:pt x="5" y="3"/>
                    <a:pt x="5" y="2"/>
                  </a:cubicBezTo>
                  <a:cubicBezTo>
                    <a:pt x="5" y="2"/>
                    <a:pt x="6" y="1"/>
                    <a:pt x="6" y="0"/>
                  </a:cubicBezTo>
                  <a:cubicBezTo>
                    <a:pt x="6" y="0"/>
                    <a:pt x="6" y="0"/>
                    <a:pt x="6" y="0"/>
                  </a:cubicBezTo>
                  <a:cubicBezTo>
                    <a:pt x="6" y="0"/>
                    <a:pt x="6" y="0"/>
                    <a:pt x="6" y="0"/>
                  </a:cubicBezTo>
                  <a:cubicBezTo>
                    <a:pt x="6" y="0"/>
                    <a:pt x="6" y="0"/>
                    <a:pt x="6" y="0"/>
                  </a:cubicBezTo>
                  <a:cubicBezTo>
                    <a:pt x="6" y="2"/>
                    <a:pt x="7" y="3"/>
                    <a:pt x="7" y="4"/>
                  </a:cubicBezTo>
                  <a:cubicBezTo>
                    <a:pt x="8" y="5"/>
                    <a:pt x="8" y="5"/>
                    <a:pt x="9" y="5"/>
                  </a:cubicBezTo>
                  <a:cubicBezTo>
                    <a:pt x="9" y="6"/>
                    <a:pt x="9" y="6"/>
                    <a:pt x="10" y="6"/>
                  </a:cubicBezTo>
                  <a:cubicBezTo>
                    <a:pt x="11" y="6"/>
                    <a:pt x="11" y="6"/>
                    <a:pt x="11" y="6"/>
                  </a:cubicBezTo>
                  <a:cubicBezTo>
                    <a:pt x="11" y="6"/>
                    <a:pt x="11" y="6"/>
                    <a:pt x="11" y="6"/>
                  </a:cubicBezTo>
                  <a:cubicBezTo>
                    <a:pt x="11" y="6"/>
                    <a:pt x="11" y="7"/>
                    <a:pt x="11" y="7"/>
                  </a:cubicBezTo>
                  <a:cubicBezTo>
                    <a:pt x="11" y="7"/>
                    <a:pt x="11" y="7"/>
                    <a:pt x="11" y="7"/>
                  </a:cubicBezTo>
                  <a:cubicBezTo>
                    <a:pt x="10" y="8"/>
                    <a:pt x="8" y="9"/>
                    <a:pt x="7" y="10"/>
                  </a:cubicBezTo>
                  <a:cubicBezTo>
                    <a:pt x="7" y="11"/>
                    <a:pt x="7" y="11"/>
                    <a:pt x="6" y="12"/>
                  </a:cubicBezTo>
                  <a:cubicBezTo>
                    <a:pt x="6" y="12"/>
                    <a:pt x="6" y="13"/>
                    <a:pt x="6" y="13"/>
                  </a:cubicBezTo>
                  <a:cubicBezTo>
                    <a:pt x="6" y="13"/>
                    <a:pt x="6" y="14"/>
                    <a:pt x="6" y="14"/>
                  </a:cubicBezTo>
                  <a:cubicBezTo>
                    <a:pt x="6" y="14"/>
                    <a:pt x="6" y="14"/>
                    <a:pt x="6" y="14"/>
                  </a:cubicBezTo>
                  <a:cubicBezTo>
                    <a:pt x="6" y="14"/>
                    <a:pt x="6" y="14"/>
                    <a:pt x="6"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75"/>
            <p:cNvSpPr>
              <a:spLocks/>
            </p:cNvSpPr>
            <p:nvPr/>
          </p:nvSpPr>
          <p:spPr bwMode="auto">
            <a:xfrm>
              <a:off x="1906588" y="4991100"/>
              <a:ext cx="646113" cy="161925"/>
            </a:xfrm>
            <a:custGeom>
              <a:avLst/>
              <a:gdLst>
                <a:gd name="T0" fmla="*/ 0 w 16"/>
                <a:gd name="T1" fmla="*/ 1 h 4"/>
                <a:gd name="T2" fmla="*/ 3 w 16"/>
                <a:gd name="T3" fmla="*/ 4 h 4"/>
                <a:gd name="T4" fmla="*/ 1 w 16"/>
                <a:gd name="T5" fmla="*/ 0 h 4"/>
                <a:gd name="T6" fmla="*/ 4 w 16"/>
                <a:gd name="T7" fmla="*/ 3 h 4"/>
                <a:gd name="T8" fmla="*/ 3 w 16"/>
                <a:gd name="T9" fmla="*/ 0 h 4"/>
                <a:gd name="T10" fmla="*/ 5 w 16"/>
                <a:gd name="T11" fmla="*/ 3 h 4"/>
                <a:gd name="T12" fmla="*/ 4 w 16"/>
                <a:gd name="T13" fmla="*/ 1 h 4"/>
                <a:gd name="T14" fmla="*/ 6 w 16"/>
                <a:gd name="T15" fmla="*/ 3 h 4"/>
                <a:gd name="T16" fmla="*/ 6 w 16"/>
                <a:gd name="T17" fmla="*/ 1 h 4"/>
                <a:gd name="T18" fmla="*/ 7 w 16"/>
                <a:gd name="T19" fmla="*/ 3 h 4"/>
                <a:gd name="T20" fmla="*/ 7 w 16"/>
                <a:gd name="T21" fmla="*/ 0 h 4"/>
                <a:gd name="T22" fmla="*/ 8 w 16"/>
                <a:gd name="T23" fmla="*/ 3 h 4"/>
                <a:gd name="T24" fmla="*/ 8 w 16"/>
                <a:gd name="T25" fmla="*/ 1 h 4"/>
                <a:gd name="T26" fmla="*/ 10 w 16"/>
                <a:gd name="T27" fmla="*/ 3 h 4"/>
                <a:gd name="T28" fmla="*/ 10 w 16"/>
                <a:gd name="T29" fmla="*/ 1 h 4"/>
                <a:gd name="T30" fmla="*/ 11 w 16"/>
                <a:gd name="T31" fmla="*/ 3 h 4"/>
                <a:gd name="T32" fmla="*/ 11 w 16"/>
                <a:gd name="T33" fmla="*/ 1 h 4"/>
                <a:gd name="T34" fmla="*/ 13 w 16"/>
                <a:gd name="T35" fmla="*/ 3 h 4"/>
                <a:gd name="T36" fmla="*/ 12 w 16"/>
                <a:gd name="T37" fmla="*/ 1 h 4"/>
                <a:gd name="T38" fmla="*/ 16 w 16"/>
                <a:gd name="T3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4">
                  <a:moveTo>
                    <a:pt x="0" y="1"/>
                  </a:moveTo>
                  <a:cubicBezTo>
                    <a:pt x="1" y="2"/>
                    <a:pt x="1" y="3"/>
                    <a:pt x="3" y="4"/>
                  </a:cubicBezTo>
                  <a:cubicBezTo>
                    <a:pt x="2" y="2"/>
                    <a:pt x="1" y="1"/>
                    <a:pt x="1" y="0"/>
                  </a:cubicBezTo>
                  <a:cubicBezTo>
                    <a:pt x="2" y="1"/>
                    <a:pt x="3" y="2"/>
                    <a:pt x="4" y="3"/>
                  </a:cubicBezTo>
                  <a:cubicBezTo>
                    <a:pt x="3" y="2"/>
                    <a:pt x="3" y="1"/>
                    <a:pt x="3" y="0"/>
                  </a:cubicBezTo>
                  <a:cubicBezTo>
                    <a:pt x="3" y="1"/>
                    <a:pt x="4" y="2"/>
                    <a:pt x="5" y="3"/>
                  </a:cubicBezTo>
                  <a:cubicBezTo>
                    <a:pt x="5" y="3"/>
                    <a:pt x="5" y="2"/>
                    <a:pt x="4" y="1"/>
                  </a:cubicBezTo>
                  <a:cubicBezTo>
                    <a:pt x="5" y="2"/>
                    <a:pt x="6" y="3"/>
                    <a:pt x="6" y="3"/>
                  </a:cubicBezTo>
                  <a:cubicBezTo>
                    <a:pt x="6" y="3"/>
                    <a:pt x="6" y="2"/>
                    <a:pt x="6" y="1"/>
                  </a:cubicBezTo>
                  <a:cubicBezTo>
                    <a:pt x="5" y="1"/>
                    <a:pt x="7" y="2"/>
                    <a:pt x="7" y="3"/>
                  </a:cubicBezTo>
                  <a:cubicBezTo>
                    <a:pt x="7" y="2"/>
                    <a:pt x="7" y="1"/>
                    <a:pt x="7" y="0"/>
                  </a:cubicBezTo>
                  <a:cubicBezTo>
                    <a:pt x="7" y="1"/>
                    <a:pt x="8" y="2"/>
                    <a:pt x="8" y="3"/>
                  </a:cubicBezTo>
                  <a:cubicBezTo>
                    <a:pt x="9" y="3"/>
                    <a:pt x="8" y="1"/>
                    <a:pt x="8" y="1"/>
                  </a:cubicBezTo>
                  <a:cubicBezTo>
                    <a:pt x="9" y="1"/>
                    <a:pt x="9" y="2"/>
                    <a:pt x="10" y="3"/>
                  </a:cubicBezTo>
                  <a:cubicBezTo>
                    <a:pt x="10" y="2"/>
                    <a:pt x="10" y="2"/>
                    <a:pt x="10" y="1"/>
                  </a:cubicBezTo>
                  <a:cubicBezTo>
                    <a:pt x="10" y="1"/>
                    <a:pt x="10" y="3"/>
                    <a:pt x="11" y="3"/>
                  </a:cubicBezTo>
                  <a:cubicBezTo>
                    <a:pt x="12" y="2"/>
                    <a:pt x="11" y="1"/>
                    <a:pt x="11" y="1"/>
                  </a:cubicBezTo>
                  <a:cubicBezTo>
                    <a:pt x="11" y="2"/>
                    <a:pt x="12" y="2"/>
                    <a:pt x="13" y="3"/>
                  </a:cubicBezTo>
                  <a:cubicBezTo>
                    <a:pt x="13" y="2"/>
                    <a:pt x="12" y="1"/>
                    <a:pt x="12" y="1"/>
                  </a:cubicBezTo>
                  <a:cubicBezTo>
                    <a:pt x="14" y="2"/>
                    <a:pt x="16" y="1"/>
                    <a:pt x="16"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6"/>
            <p:cNvSpPr>
              <a:spLocks/>
            </p:cNvSpPr>
            <p:nvPr/>
          </p:nvSpPr>
          <p:spPr bwMode="auto">
            <a:xfrm>
              <a:off x="1946276" y="5275263"/>
              <a:ext cx="525463" cy="120650"/>
            </a:xfrm>
            <a:custGeom>
              <a:avLst/>
              <a:gdLst>
                <a:gd name="T0" fmla="*/ 0 w 13"/>
                <a:gd name="T1" fmla="*/ 0 h 3"/>
                <a:gd name="T2" fmla="*/ 2 w 13"/>
                <a:gd name="T3" fmla="*/ 2 h 3"/>
                <a:gd name="T4" fmla="*/ 2 w 13"/>
                <a:gd name="T5" fmla="*/ 1 h 3"/>
                <a:gd name="T6" fmla="*/ 4 w 13"/>
                <a:gd name="T7" fmla="*/ 2 h 3"/>
                <a:gd name="T8" fmla="*/ 4 w 13"/>
                <a:gd name="T9" fmla="*/ 1 h 3"/>
                <a:gd name="T10" fmla="*/ 6 w 13"/>
                <a:gd name="T11" fmla="*/ 3 h 3"/>
                <a:gd name="T12" fmla="*/ 6 w 13"/>
                <a:gd name="T13" fmla="*/ 1 h 3"/>
                <a:gd name="T14" fmla="*/ 6 w 13"/>
                <a:gd name="T15" fmla="*/ 2 h 3"/>
                <a:gd name="T16" fmla="*/ 6 w 13"/>
                <a:gd name="T17" fmla="*/ 1 h 3"/>
                <a:gd name="T18" fmla="*/ 8 w 13"/>
                <a:gd name="T19" fmla="*/ 2 h 3"/>
                <a:gd name="T20" fmla="*/ 7 w 13"/>
                <a:gd name="T21" fmla="*/ 0 h 3"/>
                <a:gd name="T22" fmla="*/ 9 w 13"/>
                <a:gd name="T23" fmla="*/ 1 h 3"/>
                <a:gd name="T24" fmla="*/ 9 w 13"/>
                <a:gd name="T25" fmla="*/ 0 h 3"/>
                <a:gd name="T26" fmla="*/ 12 w 13"/>
                <a:gd name="T27" fmla="*/ 2 h 3"/>
                <a:gd name="T28" fmla="*/ 11 w 13"/>
                <a:gd name="T29" fmla="*/ 1 h 3"/>
                <a:gd name="T30" fmla="*/ 13 w 13"/>
                <a:gd name="T31"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3">
                  <a:moveTo>
                    <a:pt x="0" y="0"/>
                  </a:moveTo>
                  <a:cubicBezTo>
                    <a:pt x="1" y="1"/>
                    <a:pt x="1" y="2"/>
                    <a:pt x="2" y="2"/>
                  </a:cubicBezTo>
                  <a:cubicBezTo>
                    <a:pt x="3" y="2"/>
                    <a:pt x="2" y="1"/>
                    <a:pt x="2" y="1"/>
                  </a:cubicBezTo>
                  <a:cubicBezTo>
                    <a:pt x="3" y="1"/>
                    <a:pt x="3" y="2"/>
                    <a:pt x="4" y="2"/>
                  </a:cubicBezTo>
                  <a:cubicBezTo>
                    <a:pt x="5" y="2"/>
                    <a:pt x="4" y="1"/>
                    <a:pt x="4" y="1"/>
                  </a:cubicBezTo>
                  <a:cubicBezTo>
                    <a:pt x="5" y="1"/>
                    <a:pt x="5" y="2"/>
                    <a:pt x="6" y="3"/>
                  </a:cubicBezTo>
                  <a:cubicBezTo>
                    <a:pt x="6" y="2"/>
                    <a:pt x="6" y="2"/>
                    <a:pt x="6" y="1"/>
                  </a:cubicBezTo>
                  <a:cubicBezTo>
                    <a:pt x="6" y="1"/>
                    <a:pt x="6" y="2"/>
                    <a:pt x="6" y="2"/>
                  </a:cubicBezTo>
                  <a:cubicBezTo>
                    <a:pt x="7" y="2"/>
                    <a:pt x="6" y="1"/>
                    <a:pt x="6" y="1"/>
                  </a:cubicBezTo>
                  <a:cubicBezTo>
                    <a:pt x="7" y="1"/>
                    <a:pt x="7" y="2"/>
                    <a:pt x="8" y="2"/>
                  </a:cubicBezTo>
                  <a:cubicBezTo>
                    <a:pt x="8" y="1"/>
                    <a:pt x="7" y="0"/>
                    <a:pt x="7" y="0"/>
                  </a:cubicBezTo>
                  <a:cubicBezTo>
                    <a:pt x="7" y="0"/>
                    <a:pt x="8" y="1"/>
                    <a:pt x="9" y="1"/>
                  </a:cubicBezTo>
                  <a:cubicBezTo>
                    <a:pt x="9" y="1"/>
                    <a:pt x="9" y="0"/>
                    <a:pt x="9" y="0"/>
                  </a:cubicBezTo>
                  <a:cubicBezTo>
                    <a:pt x="10" y="1"/>
                    <a:pt x="10" y="1"/>
                    <a:pt x="12" y="2"/>
                  </a:cubicBezTo>
                  <a:cubicBezTo>
                    <a:pt x="12" y="2"/>
                    <a:pt x="11" y="1"/>
                    <a:pt x="11" y="1"/>
                  </a:cubicBezTo>
                  <a:cubicBezTo>
                    <a:pt x="12" y="1"/>
                    <a:pt x="13" y="1"/>
                    <a:pt x="13"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7"/>
            <p:cNvSpPr>
              <a:spLocks/>
            </p:cNvSpPr>
            <p:nvPr/>
          </p:nvSpPr>
          <p:spPr bwMode="auto">
            <a:xfrm>
              <a:off x="2189163" y="5476875"/>
              <a:ext cx="122238" cy="80962"/>
            </a:xfrm>
            <a:custGeom>
              <a:avLst/>
              <a:gdLst>
                <a:gd name="T0" fmla="*/ 0 w 3"/>
                <a:gd name="T1" fmla="*/ 1 h 2"/>
                <a:gd name="T2" fmla="*/ 2 w 3"/>
                <a:gd name="T3" fmla="*/ 0 h 2"/>
                <a:gd name="T4" fmla="*/ 2 w 3"/>
                <a:gd name="T5" fmla="*/ 1 h 2"/>
                <a:gd name="T6" fmla="*/ 3 w 3"/>
                <a:gd name="T7" fmla="*/ 1 h 2"/>
              </a:gdLst>
              <a:ahLst/>
              <a:cxnLst>
                <a:cxn ang="0">
                  <a:pos x="T0" y="T1"/>
                </a:cxn>
                <a:cxn ang="0">
                  <a:pos x="T2" y="T3"/>
                </a:cxn>
                <a:cxn ang="0">
                  <a:pos x="T4" y="T5"/>
                </a:cxn>
                <a:cxn ang="0">
                  <a:pos x="T6" y="T7"/>
                </a:cxn>
              </a:cxnLst>
              <a:rect l="0" t="0" r="r" b="b"/>
              <a:pathLst>
                <a:path w="3" h="2">
                  <a:moveTo>
                    <a:pt x="0" y="1"/>
                  </a:moveTo>
                  <a:cubicBezTo>
                    <a:pt x="1" y="1"/>
                    <a:pt x="2" y="2"/>
                    <a:pt x="2" y="0"/>
                  </a:cubicBezTo>
                  <a:cubicBezTo>
                    <a:pt x="2" y="0"/>
                    <a:pt x="2" y="1"/>
                    <a:pt x="2" y="1"/>
                  </a:cubicBezTo>
                  <a:cubicBezTo>
                    <a:pt x="2" y="0"/>
                    <a:pt x="3" y="1"/>
                    <a:pt x="3"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8"/>
            <p:cNvSpPr>
              <a:spLocks/>
            </p:cNvSpPr>
            <p:nvPr/>
          </p:nvSpPr>
          <p:spPr bwMode="auto">
            <a:xfrm>
              <a:off x="1381126" y="3168650"/>
              <a:ext cx="1736725" cy="1822450"/>
            </a:xfrm>
            <a:custGeom>
              <a:avLst/>
              <a:gdLst>
                <a:gd name="T0" fmla="*/ 12 w 43"/>
                <a:gd name="T1" fmla="*/ 45 h 45"/>
                <a:gd name="T2" fmla="*/ 5 w 43"/>
                <a:gd name="T3" fmla="*/ 38 h 45"/>
                <a:gd name="T4" fmla="*/ 3 w 43"/>
                <a:gd name="T5" fmla="*/ 28 h 45"/>
                <a:gd name="T6" fmla="*/ 13 w 43"/>
                <a:gd name="T7" fmla="*/ 8 h 45"/>
                <a:gd name="T8" fmla="*/ 36 w 43"/>
                <a:gd name="T9" fmla="*/ 13 h 45"/>
                <a:gd name="T10" fmla="*/ 36 w 43"/>
                <a:gd name="T11" fmla="*/ 41 h 45"/>
                <a:gd name="T12" fmla="*/ 29 w 43"/>
                <a:gd name="T13" fmla="*/ 45 h 45"/>
                <a:gd name="T14" fmla="*/ 26 w 43"/>
                <a:gd name="T15" fmla="*/ 7 h 45"/>
                <a:gd name="T16" fmla="*/ 10 w 43"/>
                <a:gd name="T17" fmla="*/ 40 h 45"/>
                <a:gd name="T18" fmla="*/ 14 w 43"/>
                <a:gd name="T1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5">
                  <a:moveTo>
                    <a:pt x="12" y="45"/>
                  </a:moveTo>
                  <a:cubicBezTo>
                    <a:pt x="9" y="44"/>
                    <a:pt x="6" y="40"/>
                    <a:pt x="5" y="38"/>
                  </a:cubicBezTo>
                  <a:cubicBezTo>
                    <a:pt x="3" y="35"/>
                    <a:pt x="3" y="32"/>
                    <a:pt x="3" y="28"/>
                  </a:cubicBezTo>
                  <a:cubicBezTo>
                    <a:pt x="2" y="20"/>
                    <a:pt x="6" y="12"/>
                    <a:pt x="13" y="8"/>
                  </a:cubicBezTo>
                  <a:cubicBezTo>
                    <a:pt x="22" y="3"/>
                    <a:pt x="30" y="5"/>
                    <a:pt x="36" y="13"/>
                  </a:cubicBezTo>
                  <a:cubicBezTo>
                    <a:pt x="42" y="22"/>
                    <a:pt x="43" y="33"/>
                    <a:pt x="36" y="41"/>
                  </a:cubicBezTo>
                  <a:cubicBezTo>
                    <a:pt x="34" y="43"/>
                    <a:pt x="31" y="44"/>
                    <a:pt x="29" y="45"/>
                  </a:cubicBezTo>
                  <a:cubicBezTo>
                    <a:pt x="43" y="35"/>
                    <a:pt x="42" y="14"/>
                    <a:pt x="26" y="7"/>
                  </a:cubicBezTo>
                  <a:cubicBezTo>
                    <a:pt x="8" y="0"/>
                    <a:pt x="0" y="29"/>
                    <a:pt x="10" y="40"/>
                  </a:cubicBezTo>
                  <a:cubicBezTo>
                    <a:pt x="11" y="41"/>
                    <a:pt x="13" y="43"/>
                    <a:pt x="14" y="44"/>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79"/>
            <p:cNvSpPr>
              <a:spLocks/>
            </p:cNvSpPr>
            <p:nvPr/>
          </p:nvSpPr>
          <p:spPr bwMode="auto">
            <a:xfrm>
              <a:off x="774701" y="3168650"/>
              <a:ext cx="485775" cy="323850"/>
            </a:xfrm>
            <a:custGeom>
              <a:avLst/>
              <a:gdLst>
                <a:gd name="T0" fmla="*/ 7 w 12"/>
                <a:gd name="T1" fmla="*/ 0 h 8"/>
                <a:gd name="T2" fmla="*/ 0 w 12"/>
                <a:gd name="T3" fmla="*/ 8 h 8"/>
                <a:gd name="T4" fmla="*/ 8 w 12"/>
                <a:gd name="T5" fmla="*/ 0 h 8"/>
                <a:gd name="T6" fmla="*/ 12 w 12"/>
                <a:gd name="T7" fmla="*/ 6 h 8"/>
                <a:gd name="T8" fmla="*/ 9 w 12"/>
                <a:gd name="T9" fmla="*/ 0 h 8"/>
              </a:gdLst>
              <a:ahLst/>
              <a:cxnLst>
                <a:cxn ang="0">
                  <a:pos x="T0" y="T1"/>
                </a:cxn>
                <a:cxn ang="0">
                  <a:pos x="T2" y="T3"/>
                </a:cxn>
                <a:cxn ang="0">
                  <a:pos x="T4" y="T5"/>
                </a:cxn>
                <a:cxn ang="0">
                  <a:pos x="T6" y="T7"/>
                </a:cxn>
                <a:cxn ang="0">
                  <a:pos x="T8" y="T9"/>
                </a:cxn>
              </a:cxnLst>
              <a:rect l="0" t="0" r="r" b="b"/>
              <a:pathLst>
                <a:path w="12" h="8">
                  <a:moveTo>
                    <a:pt x="7" y="0"/>
                  </a:moveTo>
                  <a:cubicBezTo>
                    <a:pt x="9" y="4"/>
                    <a:pt x="4" y="8"/>
                    <a:pt x="0" y="8"/>
                  </a:cubicBezTo>
                  <a:cubicBezTo>
                    <a:pt x="4" y="8"/>
                    <a:pt x="9" y="4"/>
                    <a:pt x="8" y="0"/>
                  </a:cubicBezTo>
                  <a:cubicBezTo>
                    <a:pt x="8" y="2"/>
                    <a:pt x="10" y="6"/>
                    <a:pt x="12" y="6"/>
                  </a:cubicBezTo>
                  <a:cubicBezTo>
                    <a:pt x="10" y="6"/>
                    <a:pt x="9" y="2"/>
                    <a:pt x="9"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0"/>
            <p:cNvSpPr>
              <a:spLocks/>
            </p:cNvSpPr>
            <p:nvPr/>
          </p:nvSpPr>
          <p:spPr bwMode="auto">
            <a:xfrm>
              <a:off x="3805238" y="2601913"/>
              <a:ext cx="201613" cy="323850"/>
            </a:xfrm>
            <a:custGeom>
              <a:avLst/>
              <a:gdLst>
                <a:gd name="T0" fmla="*/ 0 w 5"/>
                <a:gd name="T1" fmla="*/ 1 h 8"/>
                <a:gd name="T2" fmla="*/ 5 w 5"/>
                <a:gd name="T3" fmla="*/ 8 h 8"/>
                <a:gd name="T4" fmla="*/ 0 w 5"/>
                <a:gd name="T5" fmla="*/ 0 h 8"/>
              </a:gdLst>
              <a:ahLst/>
              <a:cxnLst>
                <a:cxn ang="0">
                  <a:pos x="T0" y="T1"/>
                </a:cxn>
                <a:cxn ang="0">
                  <a:pos x="T2" y="T3"/>
                </a:cxn>
                <a:cxn ang="0">
                  <a:pos x="T4" y="T5"/>
                </a:cxn>
              </a:cxnLst>
              <a:rect l="0" t="0" r="r" b="b"/>
              <a:pathLst>
                <a:path w="5" h="8">
                  <a:moveTo>
                    <a:pt x="0" y="1"/>
                  </a:moveTo>
                  <a:cubicBezTo>
                    <a:pt x="0" y="3"/>
                    <a:pt x="2" y="7"/>
                    <a:pt x="5" y="8"/>
                  </a:cubicBezTo>
                  <a:cubicBezTo>
                    <a:pt x="2" y="8"/>
                    <a:pt x="0" y="3"/>
                    <a:pt x="0"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81"/>
            <p:cNvSpPr>
              <a:spLocks/>
            </p:cNvSpPr>
            <p:nvPr/>
          </p:nvSpPr>
          <p:spPr bwMode="auto">
            <a:xfrm>
              <a:off x="3441701" y="3533775"/>
              <a:ext cx="201613" cy="282575"/>
            </a:xfrm>
            <a:custGeom>
              <a:avLst/>
              <a:gdLst>
                <a:gd name="T0" fmla="*/ 0 w 5"/>
                <a:gd name="T1" fmla="*/ 0 h 7"/>
                <a:gd name="T2" fmla="*/ 5 w 5"/>
                <a:gd name="T3" fmla="*/ 5 h 7"/>
                <a:gd name="T4" fmla="*/ 0 w 5"/>
                <a:gd name="T5" fmla="*/ 0 h 7"/>
              </a:gdLst>
              <a:ahLst/>
              <a:cxnLst>
                <a:cxn ang="0">
                  <a:pos x="T0" y="T1"/>
                </a:cxn>
                <a:cxn ang="0">
                  <a:pos x="T2" y="T3"/>
                </a:cxn>
                <a:cxn ang="0">
                  <a:pos x="T4" y="T5"/>
                </a:cxn>
              </a:cxnLst>
              <a:rect l="0" t="0" r="r" b="b"/>
              <a:pathLst>
                <a:path w="5" h="7">
                  <a:moveTo>
                    <a:pt x="0" y="0"/>
                  </a:moveTo>
                  <a:cubicBezTo>
                    <a:pt x="0" y="2"/>
                    <a:pt x="2" y="7"/>
                    <a:pt x="5" y="5"/>
                  </a:cubicBezTo>
                  <a:cubicBezTo>
                    <a:pt x="2" y="6"/>
                    <a:pt x="0" y="2"/>
                    <a:pt x="0"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矩形 24"/>
          <p:cNvSpPr/>
          <p:nvPr/>
        </p:nvSpPr>
        <p:spPr>
          <a:xfrm flipH="1">
            <a:off x="925121" y="5075124"/>
            <a:ext cx="2646878" cy="903645"/>
          </a:xfrm>
          <a:prstGeom prst="rect">
            <a:avLst/>
          </a:prstGeom>
        </p:spPr>
        <p:txBody>
          <a:bodyPr wrap="none">
            <a:spAutoFit/>
          </a:bodyPr>
          <a:lstStyle/>
          <a:p>
            <a:pPr fontAlgn="base">
              <a:lnSpc>
                <a:spcPct val="120000"/>
              </a:lnSpc>
            </a:pPr>
            <a:r>
              <a:rPr lang="zh-CN" altLang="en-US" sz="4800" dirty="0">
                <a:solidFill>
                  <a:srgbClr val="392F2F"/>
                </a:solidFill>
                <a:latin typeface="微软雅黑" pitchFamily="34" charset="-122"/>
                <a:ea typeface="微软雅黑" pitchFamily="34" charset="-122"/>
                <a:sym typeface="Arial" pitchFamily="34" charset="0"/>
              </a:rPr>
              <a:t>研究背景</a:t>
            </a:r>
          </a:p>
        </p:txBody>
      </p:sp>
      <p:sp>
        <p:nvSpPr>
          <p:cNvPr id="26" name="文本框 2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25135" y="2365173"/>
            <a:ext cx="5365519" cy="3170099"/>
          </a:xfrm>
          <a:prstGeom prst="rect">
            <a:avLst/>
          </a:prstGeom>
          <a:noFill/>
          <a:effectLst/>
        </p:spPr>
        <p:txBody>
          <a:bodyPr wrap="square" rtlCol="0">
            <a:spAutoFit/>
          </a:bodyPr>
          <a:lstStyle/>
          <a:p>
            <a:r>
              <a:rPr lang="en-US" altLang="zh-CN" sz="3200" b="1" dirty="0">
                <a:solidFill>
                  <a:srgbClr val="4C5D86"/>
                </a:solidFill>
                <a:latin typeface="华文宋体" panose="02010600040101010101" pitchFamily="2" charset="-122"/>
                <a:ea typeface="华文宋体" panose="02010600040101010101" pitchFamily="2" charset="-122"/>
              </a:rPr>
              <a:t>          </a:t>
            </a:r>
            <a:endParaRPr lang="zh-CN" altLang="en-US" sz="3200" b="1" dirty="0">
              <a:solidFill>
                <a:srgbClr val="4C5D86"/>
              </a:solidFill>
              <a:latin typeface="华文宋体" panose="02010600040101010101" pitchFamily="2" charset="-122"/>
              <a:ea typeface="华文宋体" panose="02010600040101010101" pitchFamily="2" charset="-122"/>
            </a:endParaRPr>
          </a:p>
          <a:p>
            <a:pPr>
              <a:lnSpc>
                <a:spcPct val="150000"/>
              </a:lnSpc>
            </a:pPr>
            <a:r>
              <a:rPr lang="zh-CN" altLang="en-US" sz="28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Tree>
    <p:extLst>
      <p:ext uri="{BB962C8B-B14F-4D97-AF65-F5344CB8AC3E}">
        <p14:creationId xmlns:p14="http://schemas.microsoft.com/office/powerpoint/2010/main" val="8585970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3500"/>
                            </p:stCondLst>
                            <p:childTnLst>
                              <p:par>
                                <p:cTn id="19" presetID="22" presetClass="entr" presetSubtype="1"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up)">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5" name="组合 4"/>
          <p:cNvGrpSpPr/>
          <p:nvPr/>
        </p:nvGrpSpPr>
        <p:grpSpPr>
          <a:xfrm>
            <a:off x="742786" y="2589336"/>
            <a:ext cx="3132104" cy="1946616"/>
            <a:chOff x="742786" y="2589336"/>
            <a:chExt cx="3132104" cy="1946616"/>
          </a:xfrm>
        </p:grpSpPr>
        <p:sp>
          <p:nvSpPr>
            <p:cNvPr id="6" name="文本框 5"/>
            <p:cNvSpPr txBox="1"/>
            <p:nvPr/>
          </p:nvSpPr>
          <p:spPr>
            <a:xfrm>
              <a:off x="1846382" y="2981208"/>
              <a:ext cx="2028508" cy="1107996"/>
            </a:xfrm>
            <a:prstGeom prst="rect">
              <a:avLst/>
            </a:prstGeom>
            <a:noFill/>
          </p:spPr>
          <p:txBody>
            <a:bodyPr wrap="square" rtlCol="0">
              <a:spAutoFit/>
            </a:bodyPr>
            <a:lstStyle/>
            <a:p>
              <a:r>
                <a:rPr lang="en-US" altLang="zh-CN" sz="6600" dirty="0">
                  <a:solidFill>
                    <a:srgbClr val="392F2F"/>
                  </a:solidFill>
                  <a:latin typeface="Arial Black" panose="020B0A04020102020204" pitchFamily="34" charset="0"/>
                  <a:ea typeface="迷你简卡通" pitchFamily="65" charset="-122"/>
                  <a:cs typeface="Aharoni" panose="02010803020104030203" pitchFamily="2" charset="-79"/>
                </a:rPr>
                <a:t>01</a:t>
              </a:r>
              <a:endParaRPr lang="zh-CN" altLang="en-US" sz="6600" dirty="0">
                <a:solidFill>
                  <a:srgbClr val="392F2F"/>
                </a:solidFill>
                <a:latin typeface="Arial Black" panose="020B0A04020102020204" pitchFamily="34" charset="0"/>
                <a:ea typeface="迷你简卡通" pitchFamily="65" charset="-122"/>
                <a:cs typeface="Aharoni" panose="02010803020104030203" pitchFamily="2" charset="-79"/>
              </a:endParaRPr>
            </a:p>
          </p:txBody>
        </p:sp>
        <p:sp>
          <p:nvSpPr>
            <p:cNvPr id="7"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chemeClr val="tx1">
                <a:lumMod val="85000"/>
                <a:lumOff val="15000"/>
              </a:schemeClr>
            </a:solidFill>
            <a:ln>
              <a:noFill/>
            </a:ln>
            <a:extLst/>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4484556" y="2577960"/>
            <a:ext cx="3101537" cy="1946616"/>
            <a:chOff x="4484556" y="2577960"/>
            <a:chExt cx="3101537" cy="1946616"/>
          </a:xfrm>
        </p:grpSpPr>
        <p:sp>
          <p:nvSpPr>
            <p:cNvPr id="9" name="文本框 8"/>
            <p:cNvSpPr txBox="1"/>
            <p:nvPr/>
          </p:nvSpPr>
          <p:spPr>
            <a:xfrm>
              <a:off x="5557585" y="3008646"/>
              <a:ext cx="2028508" cy="1107996"/>
            </a:xfrm>
            <a:prstGeom prst="rect">
              <a:avLst/>
            </a:prstGeom>
            <a:noFill/>
          </p:spPr>
          <p:txBody>
            <a:bodyPr wrap="square" rtlCol="0">
              <a:spAutoFit/>
            </a:bodyPr>
            <a:lstStyle/>
            <a:p>
              <a:r>
                <a:rPr lang="en-US" altLang="zh-CN" sz="6600" dirty="0">
                  <a:solidFill>
                    <a:srgbClr val="392F2F"/>
                  </a:solidFill>
                  <a:latin typeface="Arial Black" panose="020B0A04020102020204" pitchFamily="34" charset="0"/>
                  <a:ea typeface="迷你简卡通" pitchFamily="65" charset="-122"/>
                  <a:cs typeface="Aharoni" panose="02010803020104030203" pitchFamily="2" charset="-79"/>
                </a:rPr>
                <a:t>02</a:t>
              </a:r>
              <a:endParaRPr lang="zh-CN" altLang="en-US" sz="6600" dirty="0">
                <a:solidFill>
                  <a:srgbClr val="392F2F"/>
                </a:solidFill>
                <a:latin typeface="Arial Black" panose="020B0A04020102020204" pitchFamily="34" charset="0"/>
                <a:ea typeface="迷你简卡通" pitchFamily="65" charset="-122"/>
                <a:cs typeface="Aharoni" panose="02010803020104030203" pitchFamily="2" charset="-79"/>
              </a:endParaRPr>
            </a:p>
          </p:txBody>
        </p:sp>
        <p:sp>
          <p:nvSpPr>
            <p:cNvPr id="10"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chemeClr val="tx1">
                <a:lumMod val="85000"/>
                <a:lumOff val="15000"/>
              </a:schemeClr>
            </a:solidFill>
            <a:ln>
              <a:noFill/>
            </a:ln>
            <a:extLst/>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8294566" y="2580233"/>
            <a:ext cx="3130217" cy="1946616"/>
            <a:chOff x="8294566" y="2580233"/>
            <a:chExt cx="3130217" cy="1946616"/>
          </a:xfrm>
        </p:grpSpPr>
        <p:sp>
          <p:nvSpPr>
            <p:cNvPr id="12" name="文本框 11"/>
            <p:cNvSpPr txBox="1"/>
            <p:nvPr/>
          </p:nvSpPr>
          <p:spPr>
            <a:xfrm>
              <a:off x="9396275" y="2986803"/>
              <a:ext cx="2028508" cy="1107996"/>
            </a:xfrm>
            <a:prstGeom prst="rect">
              <a:avLst/>
            </a:prstGeom>
            <a:noFill/>
          </p:spPr>
          <p:txBody>
            <a:bodyPr wrap="square" rtlCol="0">
              <a:spAutoFit/>
            </a:bodyPr>
            <a:lstStyle/>
            <a:p>
              <a:r>
                <a:rPr lang="en-US" altLang="zh-CN" sz="6600" dirty="0">
                  <a:solidFill>
                    <a:srgbClr val="392F2F"/>
                  </a:solidFill>
                  <a:latin typeface="Arial Black" panose="020B0A04020102020204" pitchFamily="34" charset="0"/>
                  <a:ea typeface="迷你简卡通" pitchFamily="65" charset="-122"/>
                  <a:cs typeface="Aharoni" panose="02010803020104030203" pitchFamily="2" charset="-79"/>
                </a:rPr>
                <a:t>03</a:t>
              </a:r>
              <a:endParaRPr lang="zh-CN" altLang="en-US" sz="6600" dirty="0">
                <a:solidFill>
                  <a:srgbClr val="392F2F"/>
                </a:solidFill>
                <a:latin typeface="Arial Black" panose="020B0A04020102020204" pitchFamily="34" charset="0"/>
                <a:ea typeface="迷你简卡通" pitchFamily="65" charset="-122"/>
                <a:cs typeface="Aharoni" panose="02010803020104030203" pitchFamily="2" charset="-79"/>
              </a:endParaRPr>
            </a:p>
          </p:txBody>
        </p:sp>
        <p:sp>
          <p:nvSpPr>
            <p:cNvPr id="13"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262626"/>
            </a:solidFill>
            <a:ln>
              <a:noFill/>
            </a:ln>
            <a:extLst/>
          </p:spPr>
          <p:txBody>
            <a:bodyPr vert="horz" wrap="square" lIns="91440" tIns="45720" rIns="91440" bIns="45720" numCol="1" anchor="t" anchorCtr="0" compatLnSpc="1"/>
            <a:lstStyle/>
            <a:p>
              <a:endParaRPr lang="zh-CN" altLang="en-US"/>
            </a:p>
          </p:txBody>
        </p:sp>
      </p:grpSp>
      <p:sp>
        <p:nvSpPr>
          <p:cNvPr id="14" name="矩形 13"/>
          <p:cNvSpPr>
            <a:spLocks noChangeArrowheads="1"/>
          </p:cNvSpPr>
          <p:nvPr/>
        </p:nvSpPr>
        <p:spPr bwMode="auto">
          <a:xfrm>
            <a:off x="1060167" y="5059549"/>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p:txBody>
      </p:sp>
      <p:sp>
        <p:nvSpPr>
          <p:cNvPr id="15" name="矩形 14"/>
          <p:cNvSpPr>
            <a:spLocks noChangeArrowheads="1"/>
          </p:cNvSpPr>
          <p:nvPr/>
        </p:nvSpPr>
        <p:spPr bwMode="auto">
          <a:xfrm>
            <a:off x="490205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p:txBody>
      </p:sp>
      <p:sp>
        <p:nvSpPr>
          <p:cNvPr id="16" name="矩形 15"/>
          <p:cNvSpPr>
            <a:spLocks noChangeArrowheads="1"/>
          </p:cNvSpPr>
          <p:nvPr/>
        </p:nvSpPr>
        <p:spPr bwMode="auto">
          <a:xfrm>
            <a:off x="874074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p:txBody>
      </p:sp>
      <p:sp>
        <p:nvSpPr>
          <p:cNvPr id="17" name="矩形 16"/>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648104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AutoShape 361"/>
          <p:cNvSpPr>
            <a:spLocks noChangeAspect="1" noChangeArrowheads="1" noTextEdit="1"/>
          </p:cNvSpPr>
          <p:nvPr/>
        </p:nvSpPr>
        <p:spPr bwMode="auto">
          <a:xfrm>
            <a:off x="1375554" y="2060853"/>
            <a:ext cx="3293533" cy="4246033"/>
          </a:xfrm>
          <a:prstGeom prst="rect">
            <a:avLst/>
          </a:prstGeom>
          <a:no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nvGrpSpPr>
          <p:cNvPr id="7" name="组合 6"/>
          <p:cNvGrpSpPr/>
          <p:nvPr/>
        </p:nvGrpSpPr>
        <p:grpSpPr>
          <a:xfrm>
            <a:off x="1364971" y="2060853"/>
            <a:ext cx="3316816" cy="893233"/>
            <a:chOff x="1364971" y="2060853"/>
            <a:chExt cx="3316816" cy="893233"/>
          </a:xfrm>
        </p:grpSpPr>
        <p:sp>
          <p:nvSpPr>
            <p:cNvPr id="8" name="Freeform 363"/>
            <p:cNvSpPr>
              <a:spLocks noEditPoints="1" noChangeArrowheads="1"/>
            </p:cNvSpPr>
            <p:nvPr/>
          </p:nvSpPr>
          <p:spPr bwMode="auto">
            <a:xfrm>
              <a:off x="1364971" y="2060853"/>
              <a:ext cx="3316816" cy="893233"/>
            </a:xfrm>
            <a:custGeom>
              <a:avLst/>
              <a:gdLst>
                <a:gd name="T0" fmla="*/ 273 w 302"/>
                <a:gd name="T1" fmla="*/ 7 h 89"/>
                <a:gd name="T2" fmla="*/ 281 w 302"/>
                <a:gd name="T3" fmla="*/ 15 h 89"/>
                <a:gd name="T4" fmla="*/ 281 w 302"/>
                <a:gd name="T5" fmla="*/ 22 h 89"/>
                <a:gd name="T6" fmla="*/ 288 w 302"/>
                <a:gd name="T7" fmla="*/ 31 h 89"/>
                <a:gd name="T8" fmla="*/ 296 w 302"/>
                <a:gd name="T9" fmla="*/ 39 h 89"/>
                <a:gd name="T10" fmla="*/ 296 w 302"/>
                <a:gd name="T11" fmla="*/ 51 h 89"/>
                <a:gd name="T12" fmla="*/ 288 w 302"/>
                <a:gd name="T13" fmla="*/ 60 h 89"/>
                <a:gd name="T14" fmla="*/ 281 w 302"/>
                <a:gd name="T15" fmla="*/ 68 h 89"/>
                <a:gd name="T16" fmla="*/ 281 w 302"/>
                <a:gd name="T17" fmla="*/ 74 h 89"/>
                <a:gd name="T18" fmla="*/ 273 w 302"/>
                <a:gd name="T19" fmla="*/ 82 h 89"/>
                <a:gd name="T20" fmla="*/ 15 w 302"/>
                <a:gd name="T21" fmla="*/ 82 h 89"/>
                <a:gd name="T22" fmla="*/ 7 w 302"/>
                <a:gd name="T23" fmla="*/ 74 h 89"/>
                <a:gd name="T24" fmla="*/ 7 w 302"/>
                <a:gd name="T25" fmla="*/ 15 h 89"/>
                <a:gd name="T26" fmla="*/ 15 w 302"/>
                <a:gd name="T27" fmla="*/ 7 h 89"/>
                <a:gd name="T28" fmla="*/ 273 w 302"/>
                <a:gd name="T29" fmla="*/ 7 h 89"/>
                <a:gd name="T30" fmla="*/ 273 w 302"/>
                <a:gd name="T31" fmla="*/ 0 h 89"/>
                <a:gd name="T32" fmla="*/ 15 w 302"/>
                <a:gd name="T33" fmla="*/ 0 h 89"/>
                <a:gd name="T34" fmla="*/ 0 w 302"/>
                <a:gd name="T35" fmla="*/ 15 h 89"/>
                <a:gd name="T36" fmla="*/ 0 w 302"/>
                <a:gd name="T37" fmla="*/ 74 h 89"/>
                <a:gd name="T38" fmla="*/ 15 w 302"/>
                <a:gd name="T39" fmla="*/ 89 h 89"/>
                <a:gd name="T40" fmla="*/ 273 w 302"/>
                <a:gd name="T41" fmla="*/ 89 h 89"/>
                <a:gd name="T42" fmla="*/ 287 w 302"/>
                <a:gd name="T43" fmla="*/ 74 h 89"/>
                <a:gd name="T44" fmla="*/ 287 w 302"/>
                <a:gd name="T45" fmla="*/ 68 h 89"/>
                <a:gd name="T46" fmla="*/ 288 w 302"/>
                <a:gd name="T47" fmla="*/ 66 h 89"/>
                <a:gd name="T48" fmla="*/ 302 w 302"/>
                <a:gd name="T49" fmla="*/ 51 h 89"/>
                <a:gd name="T50" fmla="*/ 302 w 302"/>
                <a:gd name="T51" fmla="*/ 39 h 89"/>
                <a:gd name="T52" fmla="*/ 288 w 302"/>
                <a:gd name="T53" fmla="*/ 25 h 89"/>
                <a:gd name="T54" fmla="*/ 287 w 302"/>
                <a:gd name="T55" fmla="*/ 22 h 89"/>
                <a:gd name="T56" fmla="*/ 287 w 302"/>
                <a:gd name="T57" fmla="*/ 15 h 89"/>
                <a:gd name="T58" fmla="*/ 273 w 302"/>
                <a:gd name="T59" fmla="*/ 0 h 8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9"/>
                <a:gd name="T92" fmla="*/ 302 w 302"/>
                <a:gd name="T93" fmla="*/ 89 h 8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9">
                  <a:moveTo>
                    <a:pt x="273" y="7"/>
                  </a:moveTo>
                  <a:cubicBezTo>
                    <a:pt x="277" y="7"/>
                    <a:pt x="281" y="10"/>
                    <a:pt x="281" y="15"/>
                  </a:cubicBezTo>
                  <a:cubicBezTo>
                    <a:pt x="281" y="22"/>
                    <a:pt x="281" y="22"/>
                    <a:pt x="281" y="22"/>
                  </a:cubicBezTo>
                  <a:cubicBezTo>
                    <a:pt x="281" y="27"/>
                    <a:pt x="284" y="31"/>
                    <a:pt x="288" y="31"/>
                  </a:cubicBezTo>
                  <a:cubicBezTo>
                    <a:pt x="292" y="31"/>
                    <a:pt x="296" y="34"/>
                    <a:pt x="296" y="39"/>
                  </a:cubicBezTo>
                  <a:cubicBezTo>
                    <a:pt x="296" y="51"/>
                    <a:pt x="296" y="51"/>
                    <a:pt x="296" y="51"/>
                  </a:cubicBezTo>
                  <a:cubicBezTo>
                    <a:pt x="296" y="56"/>
                    <a:pt x="292" y="60"/>
                    <a:pt x="288" y="60"/>
                  </a:cubicBezTo>
                  <a:cubicBezTo>
                    <a:pt x="284" y="60"/>
                    <a:pt x="281" y="63"/>
                    <a:pt x="281" y="68"/>
                  </a:cubicBezTo>
                  <a:cubicBezTo>
                    <a:pt x="281" y="74"/>
                    <a:pt x="281" y="74"/>
                    <a:pt x="281" y="74"/>
                  </a:cubicBezTo>
                  <a:cubicBezTo>
                    <a:pt x="281" y="79"/>
                    <a:pt x="277" y="82"/>
                    <a:pt x="273" y="82"/>
                  </a:cubicBezTo>
                  <a:cubicBezTo>
                    <a:pt x="15" y="82"/>
                    <a:pt x="15" y="82"/>
                    <a:pt x="15" y="82"/>
                  </a:cubicBezTo>
                  <a:cubicBezTo>
                    <a:pt x="10" y="82"/>
                    <a:pt x="7" y="79"/>
                    <a:pt x="7" y="74"/>
                  </a:cubicBezTo>
                  <a:cubicBezTo>
                    <a:pt x="7" y="15"/>
                    <a:pt x="7" y="15"/>
                    <a:pt x="7" y="15"/>
                  </a:cubicBezTo>
                  <a:cubicBezTo>
                    <a:pt x="7" y="10"/>
                    <a:pt x="10" y="7"/>
                    <a:pt x="15" y="7"/>
                  </a:cubicBezTo>
                  <a:cubicBezTo>
                    <a:pt x="273" y="7"/>
                    <a:pt x="273" y="7"/>
                    <a:pt x="273" y="7"/>
                  </a:cubicBezTo>
                  <a:moveTo>
                    <a:pt x="273" y="0"/>
                  </a:moveTo>
                  <a:cubicBezTo>
                    <a:pt x="15" y="0"/>
                    <a:pt x="15" y="0"/>
                    <a:pt x="15" y="0"/>
                  </a:cubicBezTo>
                  <a:cubicBezTo>
                    <a:pt x="7" y="0"/>
                    <a:pt x="0" y="7"/>
                    <a:pt x="0" y="15"/>
                  </a:cubicBezTo>
                  <a:cubicBezTo>
                    <a:pt x="0" y="74"/>
                    <a:pt x="0" y="74"/>
                    <a:pt x="0" y="74"/>
                  </a:cubicBezTo>
                  <a:cubicBezTo>
                    <a:pt x="0" y="82"/>
                    <a:pt x="7" y="89"/>
                    <a:pt x="15" y="89"/>
                  </a:cubicBezTo>
                  <a:cubicBezTo>
                    <a:pt x="273" y="89"/>
                    <a:pt x="273" y="89"/>
                    <a:pt x="273" y="89"/>
                  </a:cubicBezTo>
                  <a:cubicBezTo>
                    <a:pt x="281" y="89"/>
                    <a:pt x="287" y="82"/>
                    <a:pt x="287" y="74"/>
                  </a:cubicBezTo>
                  <a:cubicBezTo>
                    <a:pt x="287" y="68"/>
                    <a:pt x="287" y="68"/>
                    <a:pt x="287" y="68"/>
                  </a:cubicBezTo>
                  <a:cubicBezTo>
                    <a:pt x="287" y="67"/>
                    <a:pt x="288" y="66"/>
                    <a:pt x="288" y="66"/>
                  </a:cubicBezTo>
                  <a:cubicBezTo>
                    <a:pt x="296" y="66"/>
                    <a:pt x="302" y="59"/>
                    <a:pt x="302" y="51"/>
                  </a:cubicBezTo>
                  <a:cubicBezTo>
                    <a:pt x="302" y="39"/>
                    <a:pt x="302" y="39"/>
                    <a:pt x="302" y="39"/>
                  </a:cubicBezTo>
                  <a:cubicBezTo>
                    <a:pt x="302" y="31"/>
                    <a:pt x="296" y="25"/>
                    <a:pt x="288" y="25"/>
                  </a:cubicBezTo>
                  <a:cubicBezTo>
                    <a:pt x="288" y="25"/>
                    <a:pt x="287" y="24"/>
                    <a:pt x="287" y="22"/>
                  </a:cubicBezTo>
                  <a:cubicBezTo>
                    <a:pt x="287" y="15"/>
                    <a:pt x="287" y="15"/>
                    <a:pt x="287" y="15"/>
                  </a:cubicBezTo>
                  <a:cubicBezTo>
                    <a:pt x="287" y="7"/>
                    <a:pt x="281" y="0"/>
                    <a:pt x="273" y="0"/>
                  </a:cubicBezTo>
                  <a:close/>
                </a:path>
              </a:pathLst>
            </a:cu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9" name="Rectangle 364"/>
            <p:cNvSpPr>
              <a:spLocks noChangeArrowheads="1"/>
            </p:cNvSpPr>
            <p:nvPr/>
          </p:nvSpPr>
          <p:spPr bwMode="auto">
            <a:xfrm>
              <a:off x="1553354" y="2232304"/>
              <a:ext cx="645584"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0" name="Rectangle 365"/>
            <p:cNvSpPr>
              <a:spLocks noChangeArrowheads="1"/>
            </p:cNvSpPr>
            <p:nvPr/>
          </p:nvSpPr>
          <p:spPr bwMode="auto">
            <a:xfrm>
              <a:off x="2243387" y="2232304"/>
              <a:ext cx="660400"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1" name="Rectangle 366"/>
            <p:cNvSpPr>
              <a:spLocks noChangeArrowheads="1"/>
            </p:cNvSpPr>
            <p:nvPr/>
          </p:nvSpPr>
          <p:spPr bwMode="auto">
            <a:xfrm>
              <a:off x="2946122" y="2232304"/>
              <a:ext cx="649817" cy="563033"/>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2" name="Rectangle 367"/>
            <p:cNvSpPr>
              <a:spLocks noChangeArrowheads="1"/>
            </p:cNvSpPr>
            <p:nvPr/>
          </p:nvSpPr>
          <p:spPr bwMode="auto">
            <a:xfrm>
              <a:off x="3638271" y="2232304"/>
              <a:ext cx="658283" cy="563033"/>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13" name="组合 12"/>
          <p:cNvGrpSpPr/>
          <p:nvPr/>
        </p:nvGrpSpPr>
        <p:grpSpPr>
          <a:xfrm>
            <a:off x="1364971" y="3195385"/>
            <a:ext cx="3316816" cy="882651"/>
            <a:chOff x="1364971" y="3195385"/>
            <a:chExt cx="3316816" cy="882651"/>
          </a:xfrm>
        </p:grpSpPr>
        <p:sp>
          <p:nvSpPr>
            <p:cNvPr id="14" name="Freeform 368"/>
            <p:cNvSpPr>
              <a:spLocks noEditPoints="1" noChangeArrowheads="1"/>
            </p:cNvSpPr>
            <p:nvPr/>
          </p:nvSpPr>
          <p:spPr bwMode="auto">
            <a:xfrm>
              <a:off x="1364971" y="3195385"/>
              <a:ext cx="3316816" cy="882651"/>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5" name="Rectangle 369"/>
            <p:cNvSpPr>
              <a:spLocks noChangeArrowheads="1"/>
            </p:cNvSpPr>
            <p:nvPr/>
          </p:nvSpPr>
          <p:spPr bwMode="auto">
            <a:xfrm>
              <a:off x="1553354" y="3356253"/>
              <a:ext cx="645584"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6" name="Rectangle 370"/>
            <p:cNvSpPr>
              <a:spLocks noChangeArrowheads="1"/>
            </p:cNvSpPr>
            <p:nvPr/>
          </p:nvSpPr>
          <p:spPr bwMode="auto">
            <a:xfrm>
              <a:off x="2243387" y="3356253"/>
              <a:ext cx="660400"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7" name="Rectangle 371"/>
            <p:cNvSpPr>
              <a:spLocks noChangeArrowheads="1"/>
            </p:cNvSpPr>
            <p:nvPr/>
          </p:nvSpPr>
          <p:spPr bwMode="auto">
            <a:xfrm>
              <a:off x="2946122" y="3356253"/>
              <a:ext cx="649817"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18" name="Rectangle 372"/>
            <p:cNvSpPr>
              <a:spLocks noChangeArrowheads="1"/>
            </p:cNvSpPr>
            <p:nvPr/>
          </p:nvSpPr>
          <p:spPr bwMode="auto">
            <a:xfrm>
              <a:off x="3638271" y="3356253"/>
              <a:ext cx="658283" cy="563033"/>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19" name="组合 18"/>
          <p:cNvGrpSpPr/>
          <p:nvPr/>
        </p:nvGrpSpPr>
        <p:grpSpPr>
          <a:xfrm>
            <a:off x="1364971" y="4310870"/>
            <a:ext cx="3316816" cy="882649"/>
            <a:chOff x="1364971" y="4310870"/>
            <a:chExt cx="3316816" cy="882649"/>
          </a:xfrm>
        </p:grpSpPr>
        <p:sp>
          <p:nvSpPr>
            <p:cNvPr id="20" name="Freeform 373"/>
            <p:cNvSpPr>
              <a:spLocks noEditPoints="1" noChangeArrowheads="1"/>
            </p:cNvSpPr>
            <p:nvPr/>
          </p:nvSpPr>
          <p:spPr bwMode="auto">
            <a:xfrm>
              <a:off x="1364971" y="4310870"/>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0 h 88"/>
                <a:gd name="T12" fmla="*/ 288 w 302"/>
                <a:gd name="T13" fmla="*/ 59 h 88"/>
                <a:gd name="T14" fmla="*/ 281 w 302"/>
                <a:gd name="T15" fmla="*/ 67 h 88"/>
                <a:gd name="T16" fmla="*/ 281 w 302"/>
                <a:gd name="T17" fmla="*/ 73 h 88"/>
                <a:gd name="T18" fmla="*/ 273 w 302"/>
                <a:gd name="T19" fmla="*/ 81 h 88"/>
                <a:gd name="T20" fmla="*/ 15 w 302"/>
                <a:gd name="T21" fmla="*/ 81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0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9"/>
                    <a:pt x="281" y="14"/>
                  </a:cubicBezTo>
                  <a:cubicBezTo>
                    <a:pt x="281" y="22"/>
                    <a:pt x="281" y="22"/>
                    <a:pt x="281" y="22"/>
                  </a:cubicBezTo>
                  <a:cubicBezTo>
                    <a:pt x="281" y="26"/>
                    <a:pt x="284" y="30"/>
                    <a:pt x="288" y="30"/>
                  </a:cubicBezTo>
                  <a:cubicBezTo>
                    <a:pt x="292" y="30"/>
                    <a:pt x="296" y="34"/>
                    <a:pt x="296" y="38"/>
                  </a:cubicBezTo>
                  <a:cubicBezTo>
                    <a:pt x="296" y="50"/>
                    <a:pt x="296" y="50"/>
                    <a:pt x="296" y="50"/>
                  </a:cubicBezTo>
                  <a:cubicBezTo>
                    <a:pt x="296" y="55"/>
                    <a:pt x="292" y="59"/>
                    <a:pt x="288" y="59"/>
                  </a:cubicBezTo>
                  <a:cubicBezTo>
                    <a:pt x="284" y="59"/>
                    <a:pt x="281" y="62"/>
                    <a:pt x="281" y="67"/>
                  </a:cubicBezTo>
                  <a:cubicBezTo>
                    <a:pt x="281" y="73"/>
                    <a:pt x="281" y="73"/>
                    <a:pt x="281" y="73"/>
                  </a:cubicBezTo>
                  <a:cubicBezTo>
                    <a:pt x="281" y="78"/>
                    <a:pt x="277" y="81"/>
                    <a:pt x="273" y="81"/>
                  </a:cubicBezTo>
                  <a:cubicBezTo>
                    <a:pt x="15" y="81"/>
                    <a:pt x="15" y="81"/>
                    <a:pt x="15" y="81"/>
                  </a:cubicBezTo>
                  <a:cubicBezTo>
                    <a:pt x="10" y="81"/>
                    <a:pt x="7" y="78"/>
                    <a:pt x="7" y="73"/>
                  </a:cubicBezTo>
                  <a:cubicBezTo>
                    <a:pt x="7" y="14"/>
                    <a:pt x="7" y="14"/>
                    <a:pt x="7" y="14"/>
                  </a:cubicBezTo>
                  <a:cubicBezTo>
                    <a:pt x="7" y="9"/>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8"/>
                    <a:pt x="302" y="50"/>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1" name="Rectangle 374"/>
            <p:cNvSpPr>
              <a:spLocks noChangeArrowheads="1"/>
            </p:cNvSpPr>
            <p:nvPr/>
          </p:nvSpPr>
          <p:spPr bwMode="auto">
            <a:xfrm>
              <a:off x="1553354" y="4469620"/>
              <a:ext cx="645584"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2" name="Rectangle 375"/>
            <p:cNvSpPr>
              <a:spLocks noChangeArrowheads="1"/>
            </p:cNvSpPr>
            <p:nvPr/>
          </p:nvSpPr>
          <p:spPr bwMode="auto">
            <a:xfrm>
              <a:off x="2243387" y="4469620"/>
              <a:ext cx="660400" cy="563033"/>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3" name="Rectangle 376"/>
            <p:cNvSpPr>
              <a:spLocks noChangeArrowheads="1"/>
            </p:cNvSpPr>
            <p:nvPr/>
          </p:nvSpPr>
          <p:spPr bwMode="auto">
            <a:xfrm>
              <a:off x="2946122" y="4469620"/>
              <a:ext cx="649817" cy="563033"/>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4" name="Rectangle 377"/>
            <p:cNvSpPr>
              <a:spLocks noChangeArrowheads="1"/>
            </p:cNvSpPr>
            <p:nvPr/>
          </p:nvSpPr>
          <p:spPr bwMode="auto">
            <a:xfrm>
              <a:off x="3638271" y="4469620"/>
              <a:ext cx="658283" cy="563033"/>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25" name="组合 24"/>
          <p:cNvGrpSpPr/>
          <p:nvPr/>
        </p:nvGrpSpPr>
        <p:grpSpPr>
          <a:xfrm>
            <a:off x="1364971" y="5424237"/>
            <a:ext cx="3316816" cy="882649"/>
            <a:chOff x="1364971" y="5424237"/>
            <a:chExt cx="3316816" cy="882649"/>
          </a:xfrm>
        </p:grpSpPr>
        <p:sp>
          <p:nvSpPr>
            <p:cNvPr id="26" name="Freeform 378"/>
            <p:cNvSpPr>
              <a:spLocks noEditPoints="1" noChangeArrowheads="1"/>
            </p:cNvSpPr>
            <p:nvPr/>
          </p:nvSpPr>
          <p:spPr bwMode="auto">
            <a:xfrm>
              <a:off x="1364971" y="5424237"/>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7" name="Rectangle 379"/>
            <p:cNvSpPr>
              <a:spLocks noChangeArrowheads="1"/>
            </p:cNvSpPr>
            <p:nvPr/>
          </p:nvSpPr>
          <p:spPr bwMode="auto">
            <a:xfrm>
              <a:off x="1553354" y="5585103"/>
              <a:ext cx="645584" cy="560916"/>
            </a:xfrm>
            <a:prstGeom prst="rect">
              <a:avLst/>
            </a:prstGeom>
            <a:solidFill>
              <a:srgbClr val="262626"/>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8" name="Rectangle 380"/>
            <p:cNvSpPr>
              <a:spLocks noChangeArrowheads="1"/>
            </p:cNvSpPr>
            <p:nvPr/>
          </p:nvSpPr>
          <p:spPr bwMode="auto">
            <a:xfrm>
              <a:off x="2243387" y="5585103"/>
              <a:ext cx="660400" cy="560916"/>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9" name="Rectangle 381"/>
            <p:cNvSpPr>
              <a:spLocks noChangeArrowheads="1"/>
            </p:cNvSpPr>
            <p:nvPr/>
          </p:nvSpPr>
          <p:spPr bwMode="auto">
            <a:xfrm>
              <a:off x="2946122" y="5585103"/>
              <a:ext cx="649817" cy="560916"/>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0" name="Rectangle 382"/>
            <p:cNvSpPr>
              <a:spLocks noChangeArrowheads="1"/>
            </p:cNvSpPr>
            <p:nvPr/>
          </p:nvSpPr>
          <p:spPr bwMode="auto">
            <a:xfrm>
              <a:off x="3638271" y="5585103"/>
              <a:ext cx="658283" cy="560916"/>
            </a:xfrm>
            <a:prstGeom prst="rect">
              <a:avLst/>
            </a:prstGeom>
            <a:solidFill>
              <a:srgbClr val="262626">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sp>
        <p:nvSpPr>
          <p:cNvPr id="31" name="TextBox 26"/>
          <p:cNvSpPr txBox="1"/>
          <p:nvPr/>
        </p:nvSpPr>
        <p:spPr>
          <a:xfrm>
            <a:off x="4904833" y="2251354"/>
            <a:ext cx="1274300" cy="461665"/>
          </a:xfrm>
          <a:prstGeom prst="rect">
            <a:avLst/>
          </a:prstGeom>
          <a:noFill/>
        </p:spPr>
        <p:txBody>
          <a:bodyPr wrap="square" rtlCol="0">
            <a:spAutoFit/>
          </a:bodyPr>
          <a:lstStyle/>
          <a:p>
            <a:r>
              <a:rPr lang="en-US" altLang="zh-CN" sz="2400" b="1" dirty="0">
                <a:solidFill>
                  <a:srgbClr val="392F2F"/>
                </a:solidFill>
                <a:latin typeface="Arial Black" panose="020B0A04020102020204" pitchFamily="34" charset="0"/>
                <a:ea typeface="迷你简卡通" pitchFamily="65" charset="-122"/>
              </a:rPr>
              <a:t>50%</a:t>
            </a:r>
            <a:endParaRPr lang="zh-CN" altLang="en-US" sz="2400" b="1" dirty="0">
              <a:solidFill>
                <a:srgbClr val="392F2F"/>
              </a:solidFill>
              <a:latin typeface="Arial Black" panose="020B0A04020102020204" pitchFamily="34" charset="0"/>
              <a:ea typeface="迷你简卡通" pitchFamily="65" charset="-122"/>
            </a:endParaRPr>
          </a:p>
        </p:txBody>
      </p:sp>
      <p:sp>
        <p:nvSpPr>
          <p:cNvPr id="32" name="TextBox 27"/>
          <p:cNvSpPr txBox="1"/>
          <p:nvPr/>
        </p:nvSpPr>
        <p:spPr>
          <a:xfrm>
            <a:off x="4904833" y="3394362"/>
            <a:ext cx="1523682" cy="461665"/>
          </a:xfrm>
          <a:prstGeom prst="rect">
            <a:avLst/>
          </a:prstGeom>
          <a:noFill/>
        </p:spPr>
        <p:txBody>
          <a:bodyPr wrap="square" rtlCol="0">
            <a:spAutoFit/>
          </a:bodyPr>
          <a:lstStyle/>
          <a:p>
            <a:r>
              <a:rPr lang="en-US" altLang="zh-CN" sz="2400" b="1" dirty="0">
                <a:solidFill>
                  <a:srgbClr val="392F2F"/>
                </a:solidFill>
                <a:latin typeface="Arial Black" panose="020B0A04020102020204" pitchFamily="34" charset="0"/>
                <a:ea typeface="迷你简卡通" pitchFamily="65" charset="-122"/>
              </a:rPr>
              <a:t>75%</a:t>
            </a:r>
            <a:endParaRPr lang="zh-CN" altLang="en-US" sz="2400" b="1" dirty="0">
              <a:solidFill>
                <a:srgbClr val="392F2F"/>
              </a:solidFill>
              <a:latin typeface="Arial Black" panose="020B0A04020102020204" pitchFamily="34" charset="0"/>
              <a:ea typeface="迷你简卡通" pitchFamily="65" charset="-122"/>
            </a:endParaRPr>
          </a:p>
        </p:txBody>
      </p:sp>
      <p:sp>
        <p:nvSpPr>
          <p:cNvPr id="33" name="TextBox 28"/>
          <p:cNvSpPr txBox="1"/>
          <p:nvPr/>
        </p:nvSpPr>
        <p:spPr>
          <a:xfrm>
            <a:off x="4904833" y="4466968"/>
            <a:ext cx="1087814" cy="461665"/>
          </a:xfrm>
          <a:prstGeom prst="rect">
            <a:avLst/>
          </a:prstGeom>
          <a:noFill/>
        </p:spPr>
        <p:txBody>
          <a:bodyPr wrap="square" rtlCol="0">
            <a:spAutoFit/>
          </a:bodyPr>
          <a:lstStyle/>
          <a:p>
            <a:r>
              <a:rPr lang="en-US" altLang="zh-CN" sz="2400" b="1" dirty="0">
                <a:solidFill>
                  <a:srgbClr val="392F2F"/>
                </a:solidFill>
                <a:latin typeface="Arial Black" panose="020B0A04020102020204" pitchFamily="34" charset="0"/>
                <a:ea typeface="迷你简卡通" pitchFamily="65" charset="-122"/>
              </a:rPr>
              <a:t>50%</a:t>
            </a:r>
            <a:endParaRPr lang="zh-CN" altLang="en-US" sz="2400" b="1" dirty="0">
              <a:solidFill>
                <a:srgbClr val="392F2F"/>
              </a:solidFill>
              <a:latin typeface="Arial Black" panose="020B0A04020102020204" pitchFamily="34" charset="0"/>
              <a:ea typeface="迷你简卡通" pitchFamily="65" charset="-122"/>
            </a:endParaRPr>
          </a:p>
        </p:txBody>
      </p:sp>
      <p:sp>
        <p:nvSpPr>
          <p:cNvPr id="34" name="TextBox 29"/>
          <p:cNvSpPr txBox="1"/>
          <p:nvPr/>
        </p:nvSpPr>
        <p:spPr>
          <a:xfrm>
            <a:off x="4904833" y="5609976"/>
            <a:ext cx="1426700" cy="461665"/>
          </a:xfrm>
          <a:prstGeom prst="rect">
            <a:avLst/>
          </a:prstGeom>
          <a:noFill/>
        </p:spPr>
        <p:txBody>
          <a:bodyPr wrap="square" rtlCol="0">
            <a:spAutoFit/>
          </a:bodyPr>
          <a:lstStyle/>
          <a:p>
            <a:r>
              <a:rPr lang="en-US" altLang="zh-CN" sz="2400" b="1" dirty="0">
                <a:solidFill>
                  <a:srgbClr val="392F2F"/>
                </a:solidFill>
                <a:latin typeface="Arial Black" panose="020B0A04020102020204" pitchFamily="34" charset="0"/>
                <a:ea typeface="迷你简卡通" pitchFamily="65" charset="-122"/>
              </a:rPr>
              <a:t>25%</a:t>
            </a:r>
            <a:endParaRPr lang="zh-CN" altLang="en-US" sz="2400" b="1" dirty="0">
              <a:solidFill>
                <a:srgbClr val="392F2F"/>
              </a:solidFill>
              <a:latin typeface="Arial Black" panose="020B0A04020102020204" pitchFamily="34" charset="0"/>
              <a:ea typeface="迷你简卡通" pitchFamily="65" charset="-122"/>
            </a:endParaRPr>
          </a:p>
        </p:txBody>
      </p:sp>
      <p:sp>
        <p:nvSpPr>
          <p:cNvPr id="35" name="TextBox 37"/>
          <p:cNvSpPr txBox="1"/>
          <p:nvPr/>
        </p:nvSpPr>
        <p:spPr>
          <a:xfrm>
            <a:off x="6179133" y="2222873"/>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6" name="TextBox 37"/>
          <p:cNvSpPr txBox="1"/>
          <p:nvPr/>
        </p:nvSpPr>
        <p:spPr>
          <a:xfrm>
            <a:off x="6179133" y="3338962"/>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7" name="TextBox 37"/>
          <p:cNvSpPr txBox="1"/>
          <p:nvPr/>
        </p:nvSpPr>
        <p:spPr>
          <a:xfrm>
            <a:off x="6179133" y="4433555"/>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8" name="TextBox 37"/>
          <p:cNvSpPr txBox="1"/>
          <p:nvPr/>
        </p:nvSpPr>
        <p:spPr>
          <a:xfrm>
            <a:off x="6179133" y="5549644"/>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2660665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0-#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0-#ppt_w/2"/>
                                          </p:val>
                                        </p:tav>
                                        <p:tav tm="100000">
                                          <p:val>
                                            <p:strVal val="#ppt_x"/>
                                          </p:val>
                                        </p:tav>
                                      </p:tavLst>
                                    </p:anim>
                                    <p:anim calcmode="lin" valueType="num">
                                      <p:cBhvr additive="base">
                                        <p:cTn id="16" dur="75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750" fill="hold"/>
                                        <p:tgtEl>
                                          <p:spTgt spid="25"/>
                                        </p:tgtEl>
                                        <p:attrNameLst>
                                          <p:attrName>ppt_x</p:attrName>
                                        </p:attrNameLst>
                                      </p:cBhvr>
                                      <p:tavLst>
                                        <p:tav tm="0">
                                          <p:val>
                                            <p:strVal val="0-#ppt_w/2"/>
                                          </p:val>
                                        </p:tav>
                                        <p:tav tm="100000">
                                          <p:val>
                                            <p:strVal val="#ppt_x"/>
                                          </p:val>
                                        </p:tav>
                                      </p:tavLst>
                                    </p:anim>
                                    <p:anim calcmode="lin" valueType="num">
                                      <p:cBhvr additive="base">
                                        <p:cTn id="20" dur="75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2750"/>
                            </p:stCondLst>
                            <p:childTnLst>
                              <p:par>
                                <p:cTn id="35" presetID="2" presetClass="entr" presetSubtype="2" decel="10000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1000" fill="hold"/>
                                        <p:tgtEl>
                                          <p:spTgt spid="35"/>
                                        </p:tgtEl>
                                        <p:attrNameLst>
                                          <p:attrName>ppt_x</p:attrName>
                                        </p:attrNameLst>
                                      </p:cBhvr>
                                      <p:tavLst>
                                        <p:tav tm="0">
                                          <p:val>
                                            <p:strVal val="1+#ppt_w/2"/>
                                          </p:val>
                                        </p:tav>
                                        <p:tav tm="100000">
                                          <p:val>
                                            <p:strVal val="#ppt_x"/>
                                          </p:val>
                                        </p:tav>
                                      </p:tavLst>
                                    </p:anim>
                                    <p:anim calcmode="lin" valueType="num">
                                      <p:cBhvr additive="base">
                                        <p:cTn id="38" dur="1000" fill="hold"/>
                                        <p:tgtEl>
                                          <p:spTgt spid="35"/>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1000" fill="hold"/>
                                        <p:tgtEl>
                                          <p:spTgt spid="36"/>
                                        </p:tgtEl>
                                        <p:attrNameLst>
                                          <p:attrName>ppt_x</p:attrName>
                                        </p:attrNameLst>
                                      </p:cBhvr>
                                      <p:tavLst>
                                        <p:tav tm="0">
                                          <p:val>
                                            <p:strVal val="1+#ppt_w/2"/>
                                          </p:val>
                                        </p:tav>
                                        <p:tav tm="100000">
                                          <p:val>
                                            <p:strVal val="#ppt_x"/>
                                          </p:val>
                                        </p:tav>
                                      </p:tavLst>
                                    </p:anim>
                                    <p:anim calcmode="lin" valueType="num">
                                      <p:cBhvr additive="base">
                                        <p:cTn id="42" dur="1000" fill="hold"/>
                                        <p:tgtEl>
                                          <p:spTgt spid="36"/>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1000" fill="hold"/>
                                        <p:tgtEl>
                                          <p:spTgt spid="37"/>
                                        </p:tgtEl>
                                        <p:attrNameLst>
                                          <p:attrName>ppt_x</p:attrName>
                                        </p:attrNameLst>
                                      </p:cBhvr>
                                      <p:tavLst>
                                        <p:tav tm="0">
                                          <p:val>
                                            <p:strVal val="1+#ppt_w/2"/>
                                          </p:val>
                                        </p:tav>
                                        <p:tav tm="100000">
                                          <p:val>
                                            <p:strVal val="#ppt_x"/>
                                          </p:val>
                                        </p:tav>
                                      </p:tavLst>
                                    </p:anim>
                                    <p:anim calcmode="lin" valueType="num">
                                      <p:cBhvr additive="base">
                                        <p:cTn id="46" dur="1000" fill="hold"/>
                                        <p:tgtEl>
                                          <p:spTgt spid="37"/>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75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1000" fill="hold"/>
                                        <p:tgtEl>
                                          <p:spTgt spid="38"/>
                                        </p:tgtEl>
                                        <p:attrNameLst>
                                          <p:attrName>ppt_x</p:attrName>
                                        </p:attrNameLst>
                                      </p:cBhvr>
                                      <p:tavLst>
                                        <p:tav tm="0">
                                          <p:val>
                                            <p:strVal val="1+#ppt_w/2"/>
                                          </p:val>
                                        </p:tav>
                                        <p:tav tm="100000">
                                          <p:val>
                                            <p:strVal val="#ppt_x"/>
                                          </p:val>
                                        </p:tav>
                                      </p:tavLst>
                                    </p:anim>
                                    <p:anim calcmode="lin" valueType="num">
                                      <p:cBhvr additive="base">
                                        <p:cTn id="50"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917445" y="2506481"/>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44"/>
          <p:cNvGrpSpPr/>
          <p:nvPr/>
        </p:nvGrpSpPr>
        <p:grpSpPr>
          <a:xfrm>
            <a:off x="1288462" y="2479013"/>
            <a:ext cx="657509" cy="738492"/>
            <a:chOff x="0" y="0"/>
            <a:chExt cx="807366" cy="906807"/>
          </a:xfrm>
          <a:noFill/>
        </p:grpSpPr>
        <p:sp>
          <p:nvSpPr>
            <p:cNvPr id="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9" name="Group 44"/>
          <p:cNvGrpSpPr/>
          <p:nvPr/>
        </p:nvGrpSpPr>
        <p:grpSpPr>
          <a:xfrm>
            <a:off x="1273918" y="3830821"/>
            <a:ext cx="657509" cy="738492"/>
            <a:chOff x="0" y="0"/>
            <a:chExt cx="807366" cy="906807"/>
          </a:xfrm>
        </p:grpSpPr>
        <p:sp>
          <p:nvSpPr>
            <p:cNvPr id="1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2" name="Group 44"/>
          <p:cNvGrpSpPr/>
          <p:nvPr/>
        </p:nvGrpSpPr>
        <p:grpSpPr>
          <a:xfrm>
            <a:off x="1259374" y="5182629"/>
            <a:ext cx="657509" cy="738492"/>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5" name="Group 55"/>
          <p:cNvGrpSpPr/>
          <p:nvPr/>
        </p:nvGrpSpPr>
        <p:grpSpPr>
          <a:xfrm rot="473564">
            <a:off x="8034910" y="2743181"/>
            <a:ext cx="2590569" cy="2552112"/>
            <a:chOff x="0" y="0"/>
            <a:chExt cx="1149595" cy="1132530"/>
          </a:xfrm>
        </p:grpSpPr>
        <p:sp>
          <p:nvSpPr>
            <p:cNvPr id="16"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62626">
                <a:alpha val="66000"/>
              </a:srgbClr>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17" name="Group 54"/>
            <p:cNvGrpSpPr/>
            <p:nvPr/>
          </p:nvGrpSpPr>
          <p:grpSpPr>
            <a:xfrm>
              <a:off x="-1" y="0"/>
              <a:ext cx="1149597" cy="1132531"/>
              <a:chOff x="0" y="0"/>
              <a:chExt cx="1149595" cy="1132530"/>
            </a:xfrm>
          </p:grpSpPr>
          <p:sp>
            <p:nvSpPr>
              <p:cNvPr id="18"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9"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0"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21" name="Group 58"/>
          <p:cNvGrpSpPr/>
          <p:nvPr/>
        </p:nvGrpSpPr>
        <p:grpSpPr>
          <a:xfrm rot="473564">
            <a:off x="7402106" y="3869362"/>
            <a:ext cx="1809843" cy="1872344"/>
            <a:chOff x="0" y="0"/>
            <a:chExt cx="803139" cy="830875"/>
          </a:xfrm>
        </p:grpSpPr>
        <p:sp>
          <p:nvSpPr>
            <p:cNvPr id="22"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24" name="文本框 23"/>
          <p:cNvSpPr txBox="1"/>
          <p:nvPr/>
        </p:nvSpPr>
        <p:spPr>
          <a:xfrm>
            <a:off x="2216271" y="2535687"/>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p>
        </p:txBody>
      </p:sp>
      <p:sp>
        <p:nvSpPr>
          <p:cNvPr id="25" name="文本框 24"/>
          <p:cNvSpPr txBox="1"/>
          <p:nvPr/>
        </p:nvSpPr>
        <p:spPr>
          <a:xfrm>
            <a:off x="2222161" y="3861428"/>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p>
        </p:txBody>
      </p:sp>
      <p:sp>
        <p:nvSpPr>
          <p:cNvPr id="26" name="文本框 25"/>
          <p:cNvSpPr txBox="1"/>
          <p:nvPr/>
        </p:nvSpPr>
        <p:spPr>
          <a:xfrm>
            <a:off x="2216271" y="5181932"/>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a:t>
            </a:r>
          </a:p>
        </p:txBody>
      </p:sp>
    </p:spTree>
    <p:extLst>
      <p:ext uri="{BB962C8B-B14F-4D97-AF65-F5344CB8AC3E}">
        <p14:creationId xmlns:p14="http://schemas.microsoft.com/office/powerpoint/2010/main" val="2129353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750" fill="hold"/>
                                        <p:tgtEl>
                                          <p:spTgt spid="21"/>
                                        </p:tgtEl>
                                        <p:attrNameLst>
                                          <p:attrName>ppt_x</p:attrName>
                                        </p:attrNameLst>
                                      </p:cBhvr>
                                      <p:tavLst>
                                        <p:tav tm="0">
                                          <p:val>
                                            <p:strVal val="0-#ppt_w/2"/>
                                          </p:val>
                                        </p:tav>
                                        <p:tav tm="100000">
                                          <p:val>
                                            <p:strVal val="#ppt_x"/>
                                          </p:val>
                                        </p:tav>
                                      </p:tavLst>
                                    </p:anim>
                                    <p:anim calcmode="lin" valueType="num">
                                      <p:cBhvr additive="base">
                                        <p:cTn id="14" dur="750" fill="hold"/>
                                        <p:tgtEl>
                                          <p:spTgt spid="21"/>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42" presetClass="entr" presetSubtype="0" fill="hold" nodeType="withEffect">
                                  <p:stCondLst>
                                    <p:cond delay="3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55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rot="377494">
            <a:off x="4738428" y="2687060"/>
            <a:ext cx="2602772" cy="2636576"/>
            <a:chOff x="2118578" y="4342666"/>
            <a:chExt cx="672245" cy="680979"/>
          </a:xfrm>
        </p:grpSpPr>
        <p:grpSp>
          <p:nvGrpSpPr>
            <p:cNvPr id="7" name="组合 6"/>
            <p:cNvGrpSpPr/>
            <p:nvPr/>
          </p:nvGrpSpPr>
          <p:grpSpPr>
            <a:xfrm>
              <a:off x="2124537" y="4342666"/>
              <a:ext cx="641610" cy="680979"/>
              <a:chOff x="2124539" y="4342651"/>
              <a:chExt cx="641611" cy="680977"/>
            </a:xfrm>
          </p:grpSpPr>
          <p:sp>
            <p:nvSpPr>
              <p:cNvPr id="25" name="任意多边形 24"/>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7"/>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31"/>
          <p:cNvSpPr/>
          <p:nvPr/>
        </p:nvSpPr>
        <p:spPr>
          <a:xfrm rot="16200000">
            <a:off x="4154724" y="2220539"/>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262626"/>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31" name="任意多边形 30"/>
          <p:cNvSpPr/>
          <p:nvPr/>
        </p:nvSpPr>
        <p:spPr>
          <a:xfrm flipH="1">
            <a:off x="3988362"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392F2F"/>
                </a:solidFill>
                <a:latin typeface="方正静蕾简体" panose="02000000000000000000" pitchFamily="2" charset="-122"/>
                <a:ea typeface="方正静蕾简体" panose="02000000000000000000" pitchFamily="2" charset="-122"/>
              </a:rPr>
              <a:t>2</a:t>
            </a:r>
            <a:endParaRPr lang="zh-CN" altLang="en-US" sz="4400" b="1" dirty="0">
              <a:solidFill>
                <a:srgbClr val="392F2F"/>
              </a:solidFill>
              <a:latin typeface="方正静蕾简体" panose="02000000000000000000" pitchFamily="2" charset="-122"/>
              <a:ea typeface="方正静蕾简体" panose="02000000000000000000" pitchFamily="2" charset="-122"/>
            </a:endParaRPr>
          </a:p>
        </p:txBody>
      </p:sp>
      <p:sp>
        <p:nvSpPr>
          <p:cNvPr id="32" name="任意多边形 31"/>
          <p:cNvSpPr/>
          <p:nvPr/>
        </p:nvSpPr>
        <p:spPr>
          <a:xfrm flipH="1">
            <a:off x="3988362"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392F2F"/>
                </a:solidFill>
                <a:latin typeface="方正静蕾简体" panose="02000000000000000000" pitchFamily="2" charset="-122"/>
                <a:ea typeface="方正静蕾简体" panose="02000000000000000000" pitchFamily="2" charset="-122"/>
              </a:rPr>
              <a:t>1</a:t>
            </a:r>
            <a:endParaRPr lang="zh-CN" altLang="en-US" sz="4400" b="1" dirty="0">
              <a:solidFill>
                <a:srgbClr val="392F2F"/>
              </a:solidFill>
              <a:latin typeface="方正静蕾简体" panose="02000000000000000000" pitchFamily="2" charset="-122"/>
              <a:ea typeface="方正静蕾简体" panose="02000000000000000000" pitchFamily="2" charset="-122"/>
            </a:endParaRPr>
          </a:p>
        </p:txBody>
      </p:sp>
      <p:sp>
        <p:nvSpPr>
          <p:cNvPr id="33" name="任意多边形 32"/>
          <p:cNvSpPr/>
          <p:nvPr/>
        </p:nvSpPr>
        <p:spPr>
          <a:xfrm flipH="1">
            <a:off x="7327193"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392F2F"/>
                </a:solidFill>
                <a:latin typeface="方正静蕾简体" panose="02000000000000000000" pitchFamily="2" charset="-122"/>
                <a:ea typeface="方正静蕾简体" panose="02000000000000000000" pitchFamily="2" charset="-122"/>
              </a:rPr>
              <a:t>4</a:t>
            </a:r>
            <a:endParaRPr lang="zh-CN" altLang="en-US" sz="4400" b="1" dirty="0">
              <a:solidFill>
                <a:srgbClr val="392F2F"/>
              </a:solidFill>
              <a:latin typeface="方正静蕾简体" panose="02000000000000000000" pitchFamily="2" charset="-122"/>
              <a:ea typeface="方正静蕾简体" panose="02000000000000000000" pitchFamily="2" charset="-122"/>
            </a:endParaRPr>
          </a:p>
        </p:txBody>
      </p:sp>
      <p:sp>
        <p:nvSpPr>
          <p:cNvPr id="34" name="任意多边形 33"/>
          <p:cNvSpPr/>
          <p:nvPr/>
        </p:nvSpPr>
        <p:spPr>
          <a:xfrm flipH="1">
            <a:off x="7327193"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6262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rgbClr val="392F2F"/>
                </a:solidFill>
                <a:latin typeface="方正静蕾简体" panose="02000000000000000000" pitchFamily="2" charset="-122"/>
                <a:ea typeface="方正静蕾简体" panose="02000000000000000000" pitchFamily="2" charset="-122"/>
              </a:rPr>
              <a:t>3</a:t>
            </a:r>
            <a:endParaRPr lang="zh-CN" altLang="en-US" sz="4400" b="1" dirty="0">
              <a:solidFill>
                <a:srgbClr val="392F2F"/>
              </a:solidFill>
              <a:latin typeface="方正静蕾简体" panose="02000000000000000000" pitchFamily="2" charset="-122"/>
              <a:ea typeface="方正静蕾简体" panose="02000000000000000000" pitchFamily="2" charset="-122"/>
            </a:endParaRPr>
          </a:p>
        </p:txBody>
      </p:sp>
      <p:sp>
        <p:nvSpPr>
          <p:cNvPr id="35" name="矩形 34"/>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6" name="矩形 35"/>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7" name="矩形 36"/>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8" name="矩形 37"/>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392F2F"/>
                </a:solidFill>
              </a:rPr>
              <a:t>单击此处输入标题</a:t>
            </a:r>
            <a:endParaRPr lang="en-US" altLang="zh-CN" sz="2400" dirty="0">
              <a:solidFill>
                <a:srgbClr val="392F2F"/>
              </a:solidFill>
            </a:endParaRPr>
          </a:p>
          <a:p>
            <a:pPr>
              <a:buNone/>
            </a:pPr>
            <a:r>
              <a:rPr lang="zh-CN" altLang="en-US" sz="1400" dirty="0">
                <a:solidFill>
                  <a:srgbClr val="392F2F"/>
                </a:solidFill>
              </a:rPr>
              <a:t>请在这里输入您的主要叙述内容</a:t>
            </a:r>
            <a:endParaRPr lang="en-US" altLang="zh-CN" sz="1400" dirty="0">
              <a:solidFill>
                <a:srgbClr val="392F2F"/>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2234030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1000" fill="hold"/>
                                        <p:tgtEl>
                                          <p:spTgt spid="30"/>
                                        </p:tgtEl>
                                        <p:attrNameLst>
                                          <p:attrName>ppt_w</p:attrName>
                                        </p:attrNameLst>
                                      </p:cBhvr>
                                      <p:tavLst>
                                        <p:tav tm="0">
                                          <p:val>
                                            <p:fltVal val="0"/>
                                          </p:val>
                                        </p:tav>
                                        <p:tav tm="100000">
                                          <p:val>
                                            <p:strVal val="#ppt_w"/>
                                          </p:val>
                                        </p:tav>
                                      </p:tavLst>
                                    </p:anim>
                                    <p:anim calcmode="lin" valueType="num">
                                      <p:cBhvr>
                                        <p:cTn id="12" dur="1000" fill="hold"/>
                                        <p:tgtEl>
                                          <p:spTgt spid="30"/>
                                        </p:tgtEl>
                                        <p:attrNameLst>
                                          <p:attrName>ppt_h</p:attrName>
                                        </p:attrNameLst>
                                      </p:cBhvr>
                                      <p:tavLst>
                                        <p:tav tm="0">
                                          <p:val>
                                            <p:fltVal val="0"/>
                                          </p:val>
                                        </p:tav>
                                        <p:tav tm="100000">
                                          <p:val>
                                            <p:strVal val="#ppt_h"/>
                                          </p:val>
                                        </p:tav>
                                      </p:tavLst>
                                    </p:anim>
                                    <p:anim calcmode="lin" valueType="num">
                                      <p:cBhvr>
                                        <p:cTn id="13" dur="1000" fill="hold"/>
                                        <p:tgtEl>
                                          <p:spTgt spid="30"/>
                                        </p:tgtEl>
                                        <p:attrNameLst>
                                          <p:attrName>style.rotation</p:attrName>
                                        </p:attrNameLst>
                                      </p:cBhvr>
                                      <p:tavLst>
                                        <p:tav tm="0">
                                          <p:val>
                                            <p:fltVal val="90"/>
                                          </p:val>
                                        </p:tav>
                                        <p:tav tm="100000">
                                          <p:val>
                                            <p:fltVal val="0"/>
                                          </p:val>
                                        </p:tav>
                                      </p:tavLst>
                                    </p:anim>
                                    <p:animEffect transition="in" filter="fade">
                                      <p:cBhvr>
                                        <p:cTn id="14" dur="1000"/>
                                        <p:tgtEl>
                                          <p:spTgt spid="3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213" y="309866"/>
            <a:ext cx="8827139" cy="1153113"/>
          </a:xfrm>
          <a:prstGeom prst="rect">
            <a:avLst/>
          </a:prstGeom>
        </p:spPr>
      </p:pic>
      <p:sp>
        <p:nvSpPr>
          <p:cNvPr id="4" name="文本框 3"/>
          <p:cNvSpPr txBox="1"/>
          <p:nvPr/>
        </p:nvSpPr>
        <p:spPr>
          <a:xfrm flipH="1">
            <a:off x="3735279" y="443529"/>
            <a:ext cx="4818201" cy="646331"/>
          </a:xfrm>
          <a:prstGeom prst="rect">
            <a:avLst/>
          </a:prstGeom>
          <a:noFill/>
        </p:spPr>
        <p:txBody>
          <a:bodyPr wrap="square" rtlCol="0">
            <a:spAutoFit/>
          </a:bodyPr>
          <a:lstStyle/>
          <a:p>
            <a:pPr algn="ctr"/>
            <a:r>
              <a:rPr lang="zh-CN" altLang="en-US" sz="3600" dirty="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 name="矩形 4"/>
          <p:cNvSpPr/>
          <p:nvPr/>
        </p:nvSpPr>
        <p:spPr>
          <a:xfrm>
            <a:off x="-1183341" y="2312894"/>
            <a:ext cx="685800" cy="111610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flipH="1">
            <a:off x="9642699" y="2756898"/>
            <a:ext cx="1140764" cy="2174633"/>
            <a:chOff x="7313614" y="5424488"/>
            <a:chExt cx="363538" cy="641350"/>
          </a:xfrm>
          <a:solidFill>
            <a:schemeClr val="tx1">
              <a:lumMod val="75000"/>
              <a:lumOff val="25000"/>
            </a:schemeClr>
          </a:solidFill>
        </p:grpSpPr>
        <p:sp>
          <p:nvSpPr>
            <p:cNvPr id="7"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844"/>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845"/>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846"/>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848"/>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850"/>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852"/>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54"/>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856"/>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860"/>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862"/>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864"/>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866"/>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868"/>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7" name="任意多边形 36"/>
          <p:cNvSpPr/>
          <p:nvPr/>
        </p:nvSpPr>
        <p:spPr>
          <a:xfrm>
            <a:off x="1259374" y="3874731"/>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2166261" y="3682901"/>
            <a:ext cx="615743" cy="585108"/>
            <a:chOff x="2166261" y="3682901"/>
            <a:chExt cx="615743" cy="585108"/>
          </a:xfrm>
        </p:grpSpPr>
        <p:sp>
          <p:nvSpPr>
            <p:cNvPr id="39" name="椭圆 38"/>
            <p:cNvSpPr/>
            <p:nvPr/>
          </p:nvSpPr>
          <p:spPr>
            <a:xfrm>
              <a:off x="2166261" y="3682901"/>
              <a:ext cx="585108" cy="585108"/>
            </a:xfrm>
            <a:prstGeom prst="ellipse">
              <a:avLst/>
            </a:prstGeom>
            <a:solidFill>
              <a:srgbClr val="F8FAF6"/>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2189986" y="3768247"/>
              <a:ext cx="592018" cy="400110"/>
            </a:xfrm>
            <a:prstGeom prst="rect">
              <a:avLst/>
            </a:prstGeom>
            <a:noFill/>
          </p:spPr>
          <p:txBody>
            <a:bodyPr wrap="square" rtlCol="0">
              <a:spAutoFit/>
            </a:bodyPr>
            <a:lstStyle/>
            <a:p>
              <a:r>
                <a:rPr lang="en-US" altLang="zh-CN" sz="2000" dirty="0">
                  <a:solidFill>
                    <a:srgbClr val="2E2E2E"/>
                  </a:solidFill>
                  <a:latin typeface="Arial Black" panose="020B0A04020102020204" pitchFamily="34" charset="0"/>
                  <a:ea typeface="迷你简卡通" pitchFamily="65" charset="-122"/>
                  <a:cs typeface="Aharoni" panose="02010803020104030203" pitchFamily="2" charset="-79"/>
                </a:rPr>
                <a:t>01</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41" name="组合 40"/>
          <p:cNvGrpSpPr/>
          <p:nvPr/>
        </p:nvGrpSpPr>
        <p:grpSpPr>
          <a:xfrm>
            <a:off x="3791861" y="4141646"/>
            <a:ext cx="626185" cy="585108"/>
            <a:chOff x="3791861" y="4141646"/>
            <a:chExt cx="626185" cy="585108"/>
          </a:xfrm>
        </p:grpSpPr>
        <p:sp>
          <p:nvSpPr>
            <p:cNvPr id="42" name="椭圆 41"/>
            <p:cNvSpPr/>
            <p:nvPr/>
          </p:nvSpPr>
          <p:spPr>
            <a:xfrm>
              <a:off x="3791861" y="4141646"/>
              <a:ext cx="585108" cy="585108"/>
            </a:xfrm>
            <a:prstGeom prst="ellipse">
              <a:avLst/>
            </a:prstGeom>
            <a:solidFill>
              <a:srgbClr val="F8FAF6"/>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3826028" y="4236568"/>
              <a:ext cx="592018" cy="400110"/>
            </a:xfrm>
            <a:prstGeom prst="rect">
              <a:avLst/>
            </a:prstGeom>
            <a:noFill/>
          </p:spPr>
          <p:txBody>
            <a:bodyPr wrap="square" rtlCol="0">
              <a:spAutoFit/>
            </a:bodyPr>
            <a:lstStyle/>
            <a:p>
              <a:r>
                <a:rPr lang="en-US" altLang="zh-CN" sz="2000" dirty="0">
                  <a:solidFill>
                    <a:srgbClr val="2E2E2E"/>
                  </a:solidFill>
                  <a:latin typeface="Arial Black" panose="020B0A04020102020204" pitchFamily="34" charset="0"/>
                  <a:ea typeface="迷你简卡通" pitchFamily="65" charset="-122"/>
                  <a:cs typeface="Aharoni" panose="02010803020104030203" pitchFamily="2" charset="-79"/>
                </a:rPr>
                <a:t>02</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44" name="组合 43"/>
          <p:cNvGrpSpPr/>
          <p:nvPr/>
        </p:nvGrpSpPr>
        <p:grpSpPr>
          <a:xfrm>
            <a:off x="5437285" y="3569562"/>
            <a:ext cx="622653" cy="585108"/>
            <a:chOff x="5437285" y="3569562"/>
            <a:chExt cx="622653" cy="585108"/>
          </a:xfrm>
        </p:grpSpPr>
        <p:sp>
          <p:nvSpPr>
            <p:cNvPr id="45" name="椭圆 44"/>
            <p:cNvSpPr/>
            <p:nvPr/>
          </p:nvSpPr>
          <p:spPr>
            <a:xfrm>
              <a:off x="5437285" y="3569562"/>
              <a:ext cx="585108" cy="585108"/>
            </a:xfrm>
            <a:prstGeom prst="ellipse">
              <a:avLst/>
            </a:prstGeom>
            <a:solidFill>
              <a:srgbClr val="F2F3F7"/>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5467920" y="3682901"/>
              <a:ext cx="592018" cy="400110"/>
            </a:xfrm>
            <a:prstGeom prst="rect">
              <a:avLst/>
            </a:prstGeom>
            <a:noFill/>
          </p:spPr>
          <p:txBody>
            <a:bodyPr wrap="square" rtlCol="0">
              <a:spAutoFit/>
            </a:bodyPr>
            <a:lstStyle/>
            <a:p>
              <a:r>
                <a:rPr lang="en-US" altLang="zh-CN" sz="2000" dirty="0">
                  <a:solidFill>
                    <a:srgbClr val="2E2E2E"/>
                  </a:solidFill>
                  <a:latin typeface="Arial Black" panose="020B0A04020102020204" pitchFamily="34" charset="0"/>
                  <a:ea typeface="迷你简卡通" pitchFamily="65" charset="-122"/>
                  <a:cs typeface="Aharoni" panose="02010803020104030203" pitchFamily="2" charset="-79"/>
                </a:rPr>
                <a:t>03</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47" name="组合 46"/>
          <p:cNvGrpSpPr/>
          <p:nvPr/>
        </p:nvGrpSpPr>
        <p:grpSpPr>
          <a:xfrm>
            <a:off x="7227985" y="4192442"/>
            <a:ext cx="633095" cy="585108"/>
            <a:chOff x="7227985" y="4192442"/>
            <a:chExt cx="633095" cy="585108"/>
          </a:xfrm>
        </p:grpSpPr>
        <p:sp>
          <p:nvSpPr>
            <p:cNvPr id="48" name="椭圆 47"/>
            <p:cNvSpPr/>
            <p:nvPr/>
          </p:nvSpPr>
          <p:spPr>
            <a:xfrm>
              <a:off x="7227985" y="4192442"/>
              <a:ext cx="585108" cy="585108"/>
            </a:xfrm>
            <a:prstGeom prst="ellipse">
              <a:avLst/>
            </a:prstGeom>
            <a:solidFill>
              <a:srgbClr val="F8FAF6"/>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7269062" y="4291779"/>
              <a:ext cx="592018" cy="400110"/>
            </a:xfrm>
            <a:prstGeom prst="rect">
              <a:avLst/>
            </a:prstGeom>
            <a:noFill/>
          </p:spPr>
          <p:txBody>
            <a:bodyPr wrap="square" rtlCol="0">
              <a:spAutoFit/>
            </a:bodyPr>
            <a:lstStyle/>
            <a:p>
              <a:r>
                <a:rPr lang="en-US" altLang="zh-CN" sz="2000" dirty="0">
                  <a:solidFill>
                    <a:srgbClr val="2E2E2E"/>
                  </a:solidFill>
                  <a:latin typeface="Arial Black" panose="020B0A04020102020204" pitchFamily="34" charset="0"/>
                  <a:ea typeface="迷你简卡通" pitchFamily="65" charset="-122"/>
                  <a:cs typeface="Aharoni" panose="02010803020104030203" pitchFamily="2" charset="-79"/>
                </a:rPr>
                <a:t>04</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sp>
        <p:nvSpPr>
          <p:cNvPr id="50" name="矩形 49"/>
          <p:cNvSpPr>
            <a:spLocks noChangeArrowheads="1"/>
          </p:cNvSpPr>
          <p:nvPr/>
        </p:nvSpPr>
        <p:spPr bwMode="auto">
          <a:xfrm>
            <a:off x="1284697"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1" name="矩形 50"/>
          <p:cNvSpPr>
            <a:spLocks noChangeArrowheads="1"/>
          </p:cNvSpPr>
          <p:nvPr/>
        </p:nvSpPr>
        <p:spPr bwMode="auto">
          <a:xfrm>
            <a:off x="2828016"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2" name="矩形 51"/>
          <p:cNvSpPr>
            <a:spLocks noChangeArrowheads="1"/>
          </p:cNvSpPr>
          <p:nvPr/>
        </p:nvSpPr>
        <p:spPr bwMode="auto">
          <a:xfrm>
            <a:off x="4717916"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3" name="矩形 52"/>
          <p:cNvSpPr>
            <a:spLocks noChangeArrowheads="1"/>
          </p:cNvSpPr>
          <p:nvPr/>
        </p:nvSpPr>
        <p:spPr bwMode="auto">
          <a:xfrm>
            <a:off x="6471071"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392F2F"/>
                </a:solidFill>
              </a:rPr>
              <a:t>单击此处输入标题</a:t>
            </a:r>
            <a:endParaRPr lang="en-US" altLang="zh-CN" sz="2000" dirty="0">
              <a:solidFill>
                <a:srgbClr val="392F2F"/>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1638812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nodeType="withEffect">
                                  <p:stCondLst>
                                    <p:cond delay="25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par>
                                <p:cTn id="19" presetID="10" presetClass="entr" presetSubtype="0" fill="hold" nodeType="withEffect">
                                  <p:stCondLst>
                                    <p:cond delay="50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nodeType="withEffect">
                                  <p:stCondLst>
                                    <p:cond delay="75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par>
                          <p:cTn id="25" fill="hold">
                            <p:stCondLst>
                              <p:cond delay="2250"/>
                            </p:stCondLst>
                            <p:childTnLst>
                              <p:par>
                                <p:cTn id="26" presetID="50" presetClass="entr" presetSubtype="0"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1000" fill="hold"/>
                                        <p:tgtEl>
                                          <p:spTgt spid="50"/>
                                        </p:tgtEl>
                                        <p:attrNameLst>
                                          <p:attrName>ppt_w</p:attrName>
                                        </p:attrNameLst>
                                      </p:cBhvr>
                                      <p:tavLst>
                                        <p:tav tm="0">
                                          <p:val>
                                            <p:strVal val="#ppt_w+.3"/>
                                          </p:val>
                                        </p:tav>
                                        <p:tav tm="100000">
                                          <p:val>
                                            <p:strVal val="#ppt_w"/>
                                          </p:val>
                                        </p:tav>
                                      </p:tavLst>
                                    </p:anim>
                                    <p:anim calcmode="lin" valueType="num">
                                      <p:cBhvr>
                                        <p:cTn id="29" dur="1000" fill="hold"/>
                                        <p:tgtEl>
                                          <p:spTgt spid="50"/>
                                        </p:tgtEl>
                                        <p:attrNameLst>
                                          <p:attrName>ppt_h</p:attrName>
                                        </p:attrNameLst>
                                      </p:cBhvr>
                                      <p:tavLst>
                                        <p:tav tm="0">
                                          <p:val>
                                            <p:strVal val="#ppt_h"/>
                                          </p:val>
                                        </p:tav>
                                        <p:tav tm="100000">
                                          <p:val>
                                            <p:strVal val="#ppt_h"/>
                                          </p:val>
                                        </p:tav>
                                      </p:tavLst>
                                    </p:anim>
                                    <p:animEffect transition="in" filter="fade">
                                      <p:cBhvr>
                                        <p:cTn id="30" dur="1000"/>
                                        <p:tgtEl>
                                          <p:spTgt spid="50"/>
                                        </p:tgtEl>
                                      </p:cBhvr>
                                    </p:animEffect>
                                  </p:childTnLst>
                                </p:cTn>
                              </p:par>
                              <p:par>
                                <p:cTn id="31" presetID="50" presetClass="entr" presetSubtype="0" decel="100000" fill="hold" grpId="0" nodeType="with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p:cTn id="33" dur="1000" fill="hold"/>
                                        <p:tgtEl>
                                          <p:spTgt spid="51"/>
                                        </p:tgtEl>
                                        <p:attrNameLst>
                                          <p:attrName>ppt_w</p:attrName>
                                        </p:attrNameLst>
                                      </p:cBhvr>
                                      <p:tavLst>
                                        <p:tav tm="0">
                                          <p:val>
                                            <p:strVal val="#ppt_w+.3"/>
                                          </p:val>
                                        </p:tav>
                                        <p:tav tm="100000">
                                          <p:val>
                                            <p:strVal val="#ppt_w"/>
                                          </p:val>
                                        </p:tav>
                                      </p:tavLst>
                                    </p:anim>
                                    <p:anim calcmode="lin" valueType="num">
                                      <p:cBhvr>
                                        <p:cTn id="34" dur="1000" fill="hold"/>
                                        <p:tgtEl>
                                          <p:spTgt spid="51"/>
                                        </p:tgtEl>
                                        <p:attrNameLst>
                                          <p:attrName>ppt_h</p:attrName>
                                        </p:attrNameLst>
                                      </p:cBhvr>
                                      <p:tavLst>
                                        <p:tav tm="0">
                                          <p:val>
                                            <p:strVal val="#ppt_h"/>
                                          </p:val>
                                        </p:tav>
                                        <p:tav tm="100000">
                                          <p:val>
                                            <p:strVal val="#ppt_h"/>
                                          </p:val>
                                        </p:tav>
                                      </p:tavLst>
                                    </p:anim>
                                    <p:animEffect transition="in" filter="fade">
                                      <p:cBhvr>
                                        <p:cTn id="35" dur="1000"/>
                                        <p:tgtEl>
                                          <p:spTgt spid="51"/>
                                        </p:tgtEl>
                                      </p:cBhvr>
                                    </p:animEffect>
                                  </p:childTnLst>
                                </p:cTn>
                              </p:par>
                              <p:par>
                                <p:cTn id="36" presetID="50" presetClass="entr" presetSubtype="0" decel="100000"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 calcmode="lin" valueType="num">
                                      <p:cBhvr>
                                        <p:cTn id="38" dur="1000" fill="hold"/>
                                        <p:tgtEl>
                                          <p:spTgt spid="52"/>
                                        </p:tgtEl>
                                        <p:attrNameLst>
                                          <p:attrName>ppt_w</p:attrName>
                                        </p:attrNameLst>
                                      </p:cBhvr>
                                      <p:tavLst>
                                        <p:tav tm="0">
                                          <p:val>
                                            <p:strVal val="#ppt_w+.3"/>
                                          </p:val>
                                        </p:tav>
                                        <p:tav tm="100000">
                                          <p:val>
                                            <p:strVal val="#ppt_w"/>
                                          </p:val>
                                        </p:tav>
                                      </p:tavLst>
                                    </p:anim>
                                    <p:anim calcmode="lin" valueType="num">
                                      <p:cBhvr>
                                        <p:cTn id="39" dur="1000" fill="hold"/>
                                        <p:tgtEl>
                                          <p:spTgt spid="52"/>
                                        </p:tgtEl>
                                        <p:attrNameLst>
                                          <p:attrName>ppt_h</p:attrName>
                                        </p:attrNameLst>
                                      </p:cBhvr>
                                      <p:tavLst>
                                        <p:tav tm="0">
                                          <p:val>
                                            <p:strVal val="#ppt_h"/>
                                          </p:val>
                                        </p:tav>
                                        <p:tav tm="100000">
                                          <p:val>
                                            <p:strVal val="#ppt_h"/>
                                          </p:val>
                                        </p:tav>
                                      </p:tavLst>
                                    </p:anim>
                                    <p:animEffect transition="in" filter="fade">
                                      <p:cBhvr>
                                        <p:cTn id="40" dur="1000"/>
                                        <p:tgtEl>
                                          <p:spTgt spid="52"/>
                                        </p:tgtEl>
                                      </p:cBhvr>
                                    </p:animEffect>
                                  </p:childTnLst>
                                </p:cTn>
                              </p:par>
                              <p:par>
                                <p:cTn id="41" presetID="50" presetClass="entr" presetSubtype="0" decel="100000" fill="hold" grpId="0" nodeType="withEffect">
                                  <p:stCondLst>
                                    <p:cond delay="750"/>
                                  </p:stCondLst>
                                  <p:childTnLst>
                                    <p:set>
                                      <p:cBhvr>
                                        <p:cTn id="42" dur="1" fill="hold">
                                          <p:stCondLst>
                                            <p:cond delay="0"/>
                                          </p:stCondLst>
                                        </p:cTn>
                                        <p:tgtEl>
                                          <p:spTgt spid="53"/>
                                        </p:tgtEl>
                                        <p:attrNameLst>
                                          <p:attrName>style.visibility</p:attrName>
                                        </p:attrNameLst>
                                      </p:cBhvr>
                                      <p:to>
                                        <p:strVal val="visible"/>
                                      </p:to>
                                    </p:set>
                                    <p:anim calcmode="lin" valueType="num">
                                      <p:cBhvr>
                                        <p:cTn id="43" dur="1000" fill="hold"/>
                                        <p:tgtEl>
                                          <p:spTgt spid="53"/>
                                        </p:tgtEl>
                                        <p:attrNameLst>
                                          <p:attrName>ppt_w</p:attrName>
                                        </p:attrNameLst>
                                      </p:cBhvr>
                                      <p:tavLst>
                                        <p:tav tm="0">
                                          <p:val>
                                            <p:strVal val="#ppt_w+.3"/>
                                          </p:val>
                                        </p:tav>
                                        <p:tav tm="100000">
                                          <p:val>
                                            <p:strVal val="#ppt_w"/>
                                          </p:val>
                                        </p:tav>
                                      </p:tavLst>
                                    </p:anim>
                                    <p:anim calcmode="lin" valueType="num">
                                      <p:cBhvr>
                                        <p:cTn id="44" dur="1000" fill="hold"/>
                                        <p:tgtEl>
                                          <p:spTgt spid="53"/>
                                        </p:tgtEl>
                                        <p:attrNameLst>
                                          <p:attrName>ppt_h</p:attrName>
                                        </p:attrNameLst>
                                      </p:cBhvr>
                                      <p:tavLst>
                                        <p:tav tm="0">
                                          <p:val>
                                            <p:strVal val="#ppt_h"/>
                                          </p:val>
                                        </p:tav>
                                        <p:tav tm="100000">
                                          <p:val>
                                            <p:strVal val="#ppt_h"/>
                                          </p:val>
                                        </p:tav>
                                      </p:tavLst>
                                    </p:anim>
                                    <p:animEffect transition="in" filter="fade">
                                      <p:cBhvr>
                                        <p:cTn id="45"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0" grpId="0"/>
      <p:bldP spid="51" grpId="0"/>
      <p:bldP spid="52" grpId="0"/>
      <p:bldP spid="5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手绘论文答辩"/>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1494</Words>
  <Application>Microsoft Office PowerPoint</Application>
  <PresentationFormat>宽屏</PresentationFormat>
  <Paragraphs>252</Paragraphs>
  <Slides>26</Slides>
  <Notes>26</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26</vt:i4>
      </vt:variant>
    </vt:vector>
  </HeadingPairs>
  <TitlesOfParts>
    <vt:vector size="45" baseType="lpstr">
      <vt:lpstr>Aharoni</vt:lpstr>
      <vt:lpstr>Bebas</vt:lpstr>
      <vt:lpstr>方正静蕾简体</vt:lpstr>
      <vt:lpstr>方正兰亭超细黑简体</vt:lpstr>
      <vt:lpstr>方正喵呜体</vt:lpstr>
      <vt:lpstr>华文隶书</vt:lpstr>
      <vt:lpstr>华文宋体</vt:lpstr>
      <vt:lpstr>迷你简卡通</vt:lpstr>
      <vt:lpstr>宋体</vt:lpstr>
      <vt:lpstr>微软雅黑</vt:lpstr>
      <vt:lpstr>叶根友小京楷简体</vt:lpstr>
      <vt:lpstr>幼圆</vt:lpstr>
      <vt:lpstr>Arial</vt:lpstr>
      <vt:lpstr>Arial Black</vt:lpstr>
      <vt:lpstr>Bradley Hand ITC</vt:lpstr>
      <vt:lpstr>Calibri</vt:lpstr>
      <vt:lpstr>Calibri Light</vt:lpstr>
      <vt:lpstr>Kartika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51</cp:revision>
  <dcterms:created xsi:type="dcterms:W3CDTF">2017-04-02T11:58:26Z</dcterms:created>
  <dcterms:modified xsi:type="dcterms:W3CDTF">2018-01-14T04:10:20Z</dcterms:modified>
</cp:coreProperties>
</file>