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6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Calibri Light" charset="0"/>
      <p:regular r:id="rId15"/>
      <p:italic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69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5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27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7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4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82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98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4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1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555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5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973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7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071E3-85E2-4071-9098-FF0E3BE6E79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F471-F5FD-4717-AE2B-3BCCFFE4D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316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08"/>
          <a:stretch/>
        </p:blipFill>
        <p:spPr>
          <a:xfrm>
            <a:off x="-44096" y="-14514"/>
            <a:ext cx="12280192" cy="6894285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>
            <a:off x="7844991" y="679015"/>
            <a:ext cx="3766621" cy="1194530"/>
          </a:xfrm>
          <a:custGeom>
            <a:avLst/>
            <a:gdLst>
              <a:gd name="connsiteX0" fmla="*/ 369760 w 3766621"/>
              <a:gd name="connsiteY0" fmla="*/ 684004 h 1194530"/>
              <a:gd name="connsiteX1" fmla="*/ 897285 w 3766621"/>
              <a:gd name="connsiteY1" fmla="*/ 684004 h 1194530"/>
              <a:gd name="connsiteX2" fmla="*/ 897285 w 3766621"/>
              <a:gd name="connsiteY2" fmla="*/ 738527 h 1194530"/>
              <a:gd name="connsiteX3" fmla="*/ 1232534 w 3766621"/>
              <a:gd name="connsiteY3" fmla="*/ 738527 h 1194530"/>
              <a:gd name="connsiteX4" fmla="*/ 1232534 w 3766621"/>
              <a:gd name="connsiteY4" fmla="*/ 1045832 h 1194530"/>
              <a:gd name="connsiteX5" fmla="*/ 897285 w 3766621"/>
              <a:gd name="connsiteY5" fmla="*/ 1045832 h 1194530"/>
              <a:gd name="connsiteX6" fmla="*/ 897285 w 3766621"/>
              <a:gd name="connsiteY6" fmla="*/ 1194530 h 1194530"/>
              <a:gd name="connsiteX7" fmla="*/ 369760 w 3766621"/>
              <a:gd name="connsiteY7" fmla="*/ 1194530 h 1194530"/>
              <a:gd name="connsiteX8" fmla="*/ 369760 w 3766621"/>
              <a:gd name="connsiteY8" fmla="*/ 1045832 h 1194530"/>
              <a:gd name="connsiteX9" fmla="*/ 0 w 3766621"/>
              <a:gd name="connsiteY9" fmla="*/ 1045832 h 1194530"/>
              <a:gd name="connsiteX10" fmla="*/ 0 w 3766621"/>
              <a:gd name="connsiteY10" fmla="*/ 738527 h 1194530"/>
              <a:gd name="connsiteX11" fmla="*/ 369760 w 3766621"/>
              <a:gd name="connsiteY11" fmla="*/ 738527 h 1194530"/>
              <a:gd name="connsiteX12" fmla="*/ 2913708 w 3766621"/>
              <a:gd name="connsiteY12" fmla="*/ 515482 h 1194530"/>
              <a:gd name="connsiteX13" fmla="*/ 2869337 w 3766621"/>
              <a:gd name="connsiteY13" fmla="*/ 634439 h 1194530"/>
              <a:gd name="connsiteX14" fmla="*/ 3416581 w 3766621"/>
              <a:gd name="connsiteY14" fmla="*/ 634439 h 1194530"/>
              <a:gd name="connsiteX15" fmla="*/ 3377141 w 3766621"/>
              <a:gd name="connsiteY15" fmla="*/ 530351 h 1194530"/>
              <a:gd name="connsiteX16" fmla="*/ 3377141 w 3766621"/>
              <a:gd name="connsiteY16" fmla="*/ 604700 h 1194530"/>
              <a:gd name="connsiteX17" fmla="*/ 2913708 w 3766621"/>
              <a:gd name="connsiteY17" fmla="*/ 604700 h 1194530"/>
              <a:gd name="connsiteX18" fmla="*/ 3697600 w 3766621"/>
              <a:gd name="connsiteY18" fmla="*/ 0 h 1194530"/>
              <a:gd name="connsiteX19" fmla="*/ 3697600 w 3766621"/>
              <a:gd name="connsiteY19" fmla="*/ 173480 h 1194530"/>
              <a:gd name="connsiteX20" fmla="*/ 3377141 w 3766621"/>
              <a:gd name="connsiteY20" fmla="*/ 183392 h 1194530"/>
              <a:gd name="connsiteX21" fmla="*/ 3377141 w 3766621"/>
              <a:gd name="connsiteY21" fmla="*/ 213131 h 1194530"/>
              <a:gd name="connsiteX22" fmla="*/ 3756762 w 3766621"/>
              <a:gd name="connsiteY22" fmla="*/ 213131 h 1194530"/>
              <a:gd name="connsiteX23" fmla="*/ 3756762 w 3766621"/>
              <a:gd name="connsiteY23" fmla="*/ 401481 h 1194530"/>
              <a:gd name="connsiteX24" fmla="*/ 3377141 w 3766621"/>
              <a:gd name="connsiteY24" fmla="*/ 401481 h 1194530"/>
              <a:gd name="connsiteX25" fmla="*/ 3377141 w 3766621"/>
              <a:gd name="connsiteY25" fmla="*/ 431220 h 1194530"/>
              <a:gd name="connsiteX26" fmla="*/ 3682809 w 3766621"/>
              <a:gd name="connsiteY26" fmla="*/ 431220 h 1194530"/>
              <a:gd name="connsiteX27" fmla="*/ 3766621 w 3766621"/>
              <a:gd name="connsiteY27" fmla="*/ 679048 h 1194530"/>
              <a:gd name="connsiteX28" fmla="*/ 3697600 w 3766621"/>
              <a:gd name="connsiteY28" fmla="*/ 679048 h 1194530"/>
              <a:gd name="connsiteX29" fmla="*/ 3697600 w 3766621"/>
              <a:gd name="connsiteY29" fmla="*/ 783136 h 1194530"/>
              <a:gd name="connsiteX30" fmla="*/ 3663088 w 3766621"/>
              <a:gd name="connsiteY30" fmla="*/ 817831 h 1194530"/>
              <a:gd name="connsiteX31" fmla="*/ 3756762 w 3766621"/>
              <a:gd name="connsiteY31" fmla="*/ 817831 h 1194530"/>
              <a:gd name="connsiteX32" fmla="*/ 3756762 w 3766621"/>
              <a:gd name="connsiteY32" fmla="*/ 1001223 h 1194530"/>
              <a:gd name="connsiteX33" fmla="*/ 3539835 w 3766621"/>
              <a:gd name="connsiteY33" fmla="*/ 1001223 h 1194530"/>
              <a:gd name="connsiteX34" fmla="*/ 3539835 w 3766621"/>
              <a:gd name="connsiteY34" fmla="*/ 1194530 h 1194530"/>
              <a:gd name="connsiteX35" fmla="*/ 2706643 w 3766621"/>
              <a:gd name="connsiteY35" fmla="*/ 1194530 h 1194530"/>
              <a:gd name="connsiteX36" fmla="*/ 2706643 w 3766621"/>
              <a:gd name="connsiteY36" fmla="*/ 1030964 h 1194530"/>
              <a:gd name="connsiteX37" fmla="*/ 2977800 w 3766621"/>
              <a:gd name="connsiteY37" fmla="*/ 1030964 h 1194530"/>
              <a:gd name="connsiteX38" fmla="*/ 2977800 w 3766621"/>
              <a:gd name="connsiteY38" fmla="*/ 1001223 h 1194530"/>
              <a:gd name="connsiteX39" fmla="*/ 2524228 w 3766621"/>
              <a:gd name="connsiteY39" fmla="*/ 1001223 h 1194530"/>
              <a:gd name="connsiteX40" fmla="*/ 2524228 w 3766621"/>
              <a:gd name="connsiteY40" fmla="*/ 817831 h 1194530"/>
              <a:gd name="connsiteX41" fmla="*/ 3101053 w 3766621"/>
              <a:gd name="connsiteY41" fmla="*/ 817831 h 1194530"/>
              <a:gd name="connsiteX42" fmla="*/ 3130635 w 3766621"/>
              <a:gd name="connsiteY42" fmla="*/ 798005 h 1194530"/>
              <a:gd name="connsiteX43" fmla="*/ 2588320 w 3766621"/>
              <a:gd name="connsiteY43" fmla="*/ 798005 h 1194530"/>
              <a:gd name="connsiteX44" fmla="*/ 2588320 w 3766621"/>
              <a:gd name="connsiteY44" fmla="*/ 679048 h 1194530"/>
              <a:gd name="connsiteX45" fmla="*/ 2519298 w 3766621"/>
              <a:gd name="connsiteY45" fmla="*/ 679048 h 1194530"/>
              <a:gd name="connsiteX46" fmla="*/ 2612971 w 3766621"/>
              <a:gd name="connsiteY46" fmla="*/ 431220 h 1194530"/>
              <a:gd name="connsiteX47" fmla="*/ 2913708 w 3766621"/>
              <a:gd name="connsiteY47" fmla="*/ 431220 h 1194530"/>
              <a:gd name="connsiteX48" fmla="*/ 2913708 w 3766621"/>
              <a:gd name="connsiteY48" fmla="*/ 401481 h 1194530"/>
              <a:gd name="connsiteX49" fmla="*/ 2524228 w 3766621"/>
              <a:gd name="connsiteY49" fmla="*/ 401481 h 1194530"/>
              <a:gd name="connsiteX50" fmla="*/ 2524228 w 3766621"/>
              <a:gd name="connsiteY50" fmla="*/ 213131 h 1194530"/>
              <a:gd name="connsiteX51" fmla="*/ 2913708 w 3766621"/>
              <a:gd name="connsiteY51" fmla="*/ 213131 h 1194530"/>
              <a:gd name="connsiteX52" fmla="*/ 2913708 w 3766621"/>
              <a:gd name="connsiteY52" fmla="*/ 198263 h 1194530"/>
              <a:gd name="connsiteX53" fmla="*/ 2583390 w 3766621"/>
              <a:gd name="connsiteY53" fmla="*/ 208175 h 1194530"/>
              <a:gd name="connsiteX54" fmla="*/ 2583390 w 3766621"/>
              <a:gd name="connsiteY54" fmla="*/ 29739 h 1194530"/>
              <a:gd name="connsiteX55" fmla="*/ 1508621 w 3766621"/>
              <a:gd name="connsiteY55" fmla="*/ 0 h 1194530"/>
              <a:gd name="connsiteX56" fmla="*/ 1858660 w 3766621"/>
              <a:gd name="connsiteY56" fmla="*/ 0 h 1194530"/>
              <a:gd name="connsiteX57" fmla="*/ 1858660 w 3766621"/>
              <a:gd name="connsiteY57" fmla="*/ 907049 h 1194530"/>
              <a:gd name="connsiteX58" fmla="*/ 1898101 w 3766621"/>
              <a:gd name="connsiteY58" fmla="*/ 907049 h 1194530"/>
              <a:gd name="connsiteX59" fmla="*/ 1898101 w 3766621"/>
              <a:gd name="connsiteY59" fmla="*/ 0 h 1194530"/>
              <a:gd name="connsiteX60" fmla="*/ 2248141 w 3766621"/>
              <a:gd name="connsiteY60" fmla="*/ 0 h 1194530"/>
              <a:gd name="connsiteX61" fmla="*/ 2248141 w 3766621"/>
              <a:gd name="connsiteY61" fmla="*/ 99131 h 1194530"/>
              <a:gd name="connsiteX62" fmla="*/ 2504507 w 3766621"/>
              <a:gd name="connsiteY62" fmla="*/ 99131 h 1194530"/>
              <a:gd name="connsiteX63" fmla="*/ 2425626 w 3766621"/>
              <a:gd name="connsiteY63" fmla="*/ 867396 h 1194530"/>
              <a:gd name="connsiteX64" fmla="*/ 2248141 w 3766621"/>
              <a:gd name="connsiteY64" fmla="*/ 867396 h 1194530"/>
              <a:gd name="connsiteX65" fmla="*/ 2248141 w 3766621"/>
              <a:gd name="connsiteY65" fmla="*/ 907049 h 1194530"/>
              <a:gd name="connsiteX66" fmla="*/ 2494648 w 3766621"/>
              <a:gd name="connsiteY66" fmla="*/ 907049 h 1194530"/>
              <a:gd name="connsiteX67" fmla="*/ 2494648 w 3766621"/>
              <a:gd name="connsiteY67" fmla="*/ 1194530 h 1194530"/>
              <a:gd name="connsiteX68" fmla="*/ 1262114 w 3766621"/>
              <a:gd name="connsiteY68" fmla="*/ 1194530 h 1194530"/>
              <a:gd name="connsiteX69" fmla="*/ 1262114 w 3766621"/>
              <a:gd name="connsiteY69" fmla="*/ 907049 h 1194530"/>
              <a:gd name="connsiteX70" fmla="*/ 1508621 w 3766621"/>
              <a:gd name="connsiteY70" fmla="*/ 907049 h 1194530"/>
              <a:gd name="connsiteX71" fmla="*/ 1508621 w 3766621"/>
              <a:gd name="connsiteY71" fmla="*/ 867396 h 1194530"/>
              <a:gd name="connsiteX72" fmla="*/ 1336066 w 3766621"/>
              <a:gd name="connsiteY72" fmla="*/ 867396 h 1194530"/>
              <a:gd name="connsiteX73" fmla="*/ 1252253 w 3766621"/>
              <a:gd name="connsiteY73" fmla="*/ 99131 h 1194530"/>
              <a:gd name="connsiteX74" fmla="*/ 1508621 w 3766621"/>
              <a:gd name="connsiteY74" fmla="*/ 99131 h 1194530"/>
              <a:gd name="connsiteX75" fmla="*/ 631057 w 3766621"/>
              <a:gd name="connsiteY75" fmla="*/ 0 h 1194530"/>
              <a:gd name="connsiteX76" fmla="*/ 1035328 w 3766621"/>
              <a:gd name="connsiteY76" fmla="*/ 0 h 1194530"/>
              <a:gd name="connsiteX77" fmla="*/ 1035328 w 3766621"/>
              <a:gd name="connsiteY77" fmla="*/ 49565 h 1194530"/>
              <a:gd name="connsiteX78" fmla="*/ 1207882 w 3766621"/>
              <a:gd name="connsiteY78" fmla="*/ 34695 h 1194530"/>
              <a:gd name="connsiteX79" fmla="*/ 1207882 w 3766621"/>
              <a:gd name="connsiteY79" fmla="*/ 302349 h 1194530"/>
              <a:gd name="connsiteX80" fmla="*/ 1035328 w 3766621"/>
              <a:gd name="connsiteY80" fmla="*/ 317219 h 1194530"/>
              <a:gd name="connsiteX81" fmla="*/ 1035328 w 3766621"/>
              <a:gd name="connsiteY81" fmla="*/ 366785 h 1194530"/>
              <a:gd name="connsiteX82" fmla="*/ 1207882 w 3766621"/>
              <a:gd name="connsiteY82" fmla="*/ 366785 h 1194530"/>
              <a:gd name="connsiteX83" fmla="*/ 1207882 w 3766621"/>
              <a:gd name="connsiteY83" fmla="*/ 654265 h 1194530"/>
              <a:gd name="connsiteX84" fmla="*/ 631057 w 3766621"/>
              <a:gd name="connsiteY84" fmla="*/ 654265 h 1194530"/>
              <a:gd name="connsiteX85" fmla="*/ 24651 w 3766621"/>
              <a:gd name="connsiteY85" fmla="*/ 0 h 1194530"/>
              <a:gd name="connsiteX86" fmla="*/ 453572 w 3766621"/>
              <a:gd name="connsiteY86" fmla="*/ 0 h 1194530"/>
              <a:gd name="connsiteX87" fmla="*/ 453572 w 3766621"/>
              <a:gd name="connsiteY87" fmla="*/ 59479 h 1194530"/>
              <a:gd name="connsiteX88" fmla="*/ 591616 w 3766621"/>
              <a:gd name="connsiteY88" fmla="*/ 59479 h 1194530"/>
              <a:gd name="connsiteX89" fmla="*/ 591616 w 3766621"/>
              <a:gd name="connsiteY89" fmla="*/ 302349 h 1194530"/>
              <a:gd name="connsiteX90" fmla="*/ 453572 w 3766621"/>
              <a:gd name="connsiteY90" fmla="*/ 302349 h 1194530"/>
              <a:gd name="connsiteX91" fmla="*/ 453572 w 3766621"/>
              <a:gd name="connsiteY91" fmla="*/ 356872 h 1194530"/>
              <a:gd name="connsiteX92" fmla="*/ 601477 w 3766621"/>
              <a:gd name="connsiteY92" fmla="*/ 342002 h 1194530"/>
              <a:gd name="connsiteX93" fmla="*/ 601477 w 3766621"/>
              <a:gd name="connsiteY93" fmla="*/ 609656 h 1194530"/>
              <a:gd name="connsiteX94" fmla="*/ 24651 w 3766621"/>
              <a:gd name="connsiteY94" fmla="*/ 654265 h 1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766621" h="1194530">
                <a:moveTo>
                  <a:pt x="369760" y="684004"/>
                </a:moveTo>
                <a:lnTo>
                  <a:pt x="897285" y="684004"/>
                </a:lnTo>
                <a:lnTo>
                  <a:pt x="897285" y="738527"/>
                </a:lnTo>
                <a:lnTo>
                  <a:pt x="1232534" y="738527"/>
                </a:lnTo>
                <a:lnTo>
                  <a:pt x="1232534" y="1045832"/>
                </a:lnTo>
                <a:lnTo>
                  <a:pt x="897285" y="1045832"/>
                </a:lnTo>
                <a:lnTo>
                  <a:pt x="897285" y="1194530"/>
                </a:lnTo>
                <a:lnTo>
                  <a:pt x="369760" y="1194530"/>
                </a:lnTo>
                <a:lnTo>
                  <a:pt x="369760" y="1045832"/>
                </a:lnTo>
                <a:lnTo>
                  <a:pt x="0" y="1045832"/>
                </a:lnTo>
                <a:lnTo>
                  <a:pt x="0" y="738527"/>
                </a:lnTo>
                <a:lnTo>
                  <a:pt x="369760" y="738527"/>
                </a:lnTo>
                <a:close/>
                <a:moveTo>
                  <a:pt x="2913708" y="515482"/>
                </a:moveTo>
                <a:lnTo>
                  <a:pt x="2869337" y="634439"/>
                </a:lnTo>
                <a:lnTo>
                  <a:pt x="3416581" y="634439"/>
                </a:lnTo>
                <a:lnTo>
                  <a:pt x="3377141" y="530351"/>
                </a:lnTo>
                <a:lnTo>
                  <a:pt x="3377141" y="604700"/>
                </a:lnTo>
                <a:lnTo>
                  <a:pt x="2913708" y="604700"/>
                </a:lnTo>
                <a:close/>
                <a:moveTo>
                  <a:pt x="3697600" y="0"/>
                </a:moveTo>
                <a:lnTo>
                  <a:pt x="3697600" y="173480"/>
                </a:lnTo>
                <a:lnTo>
                  <a:pt x="3377141" y="183392"/>
                </a:lnTo>
                <a:lnTo>
                  <a:pt x="3377141" y="213131"/>
                </a:lnTo>
                <a:lnTo>
                  <a:pt x="3756762" y="213131"/>
                </a:lnTo>
                <a:lnTo>
                  <a:pt x="3756762" y="401481"/>
                </a:lnTo>
                <a:lnTo>
                  <a:pt x="3377141" y="401481"/>
                </a:lnTo>
                <a:lnTo>
                  <a:pt x="3377141" y="431220"/>
                </a:lnTo>
                <a:lnTo>
                  <a:pt x="3682809" y="431220"/>
                </a:lnTo>
                <a:lnTo>
                  <a:pt x="3766621" y="679048"/>
                </a:lnTo>
                <a:lnTo>
                  <a:pt x="3697600" y="679048"/>
                </a:lnTo>
                <a:lnTo>
                  <a:pt x="3697600" y="783136"/>
                </a:lnTo>
                <a:lnTo>
                  <a:pt x="3663088" y="817831"/>
                </a:lnTo>
                <a:lnTo>
                  <a:pt x="3756762" y="817831"/>
                </a:lnTo>
                <a:lnTo>
                  <a:pt x="3756762" y="1001223"/>
                </a:lnTo>
                <a:lnTo>
                  <a:pt x="3539835" y="1001223"/>
                </a:lnTo>
                <a:lnTo>
                  <a:pt x="3539835" y="1194530"/>
                </a:lnTo>
                <a:lnTo>
                  <a:pt x="2706643" y="1194530"/>
                </a:lnTo>
                <a:lnTo>
                  <a:pt x="2706643" y="1030964"/>
                </a:lnTo>
                <a:lnTo>
                  <a:pt x="2977800" y="1030964"/>
                </a:lnTo>
                <a:lnTo>
                  <a:pt x="2977800" y="1001223"/>
                </a:lnTo>
                <a:lnTo>
                  <a:pt x="2524228" y="1001223"/>
                </a:lnTo>
                <a:lnTo>
                  <a:pt x="2524228" y="817831"/>
                </a:lnTo>
                <a:lnTo>
                  <a:pt x="3101053" y="817831"/>
                </a:lnTo>
                <a:lnTo>
                  <a:pt x="3130635" y="798005"/>
                </a:lnTo>
                <a:lnTo>
                  <a:pt x="2588320" y="798005"/>
                </a:lnTo>
                <a:lnTo>
                  <a:pt x="2588320" y="679048"/>
                </a:lnTo>
                <a:lnTo>
                  <a:pt x="2519298" y="679048"/>
                </a:lnTo>
                <a:lnTo>
                  <a:pt x="2612971" y="431220"/>
                </a:lnTo>
                <a:lnTo>
                  <a:pt x="2913708" y="431220"/>
                </a:lnTo>
                <a:lnTo>
                  <a:pt x="2913708" y="401481"/>
                </a:lnTo>
                <a:lnTo>
                  <a:pt x="2524228" y="401481"/>
                </a:lnTo>
                <a:lnTo>
                  <a:pt x="2524228" y="213131"/>
                </a:lnTo>
                <a:lnTo>
                  <a:pt x="2913708" y="213131"/>
                </a:lnTo>
                <a:lnTo>
                  <a:pt x="2913708" y="198263"/>
                </a:lnTo>
                <a:lnTo>
                  <a:pt x="2583390" y="208175"/>
                </a:lnTo>
                <a:lnTo>
                  <a:pt x="2583390" y="29739"/>
                </a:lnTo>
                <a:close/>
                <a:moveTo>
                  <a:pt x="1508621" y="0"/>
                </a:moveTo>
                <a:lnTo>
                  <a:pt x="1858660" y="0"/>
                </a:lnTo>
                <a:lnTo>
                  <a:pt x="1858660" y="907049"/>
                </a:lnTo>
                <a:lnTo>
                  <a:pt x="1898101" y="907049"/>
                </a:lnTo>
                <a:lnTo>
                  <a:pt x="1898101" y="0"/>
                </a:lnTo>
                <a:lnTo>
                  <a:pt x="2248141" y="0"/>
                </a:lnTo>
                <a:lnTo>
                  <a:pt x="2248141" y="99131"/>
                </a:lnTo>
                <a:lnTo>
                  <a:pt x="2504507" y="99131"/>
                </a:lnTo>
                <a:lnTo>
                  <a:pt x="2425626" y="867396"/>
                </a:lnTo>
                <a:lnTo>
                  <a:pt x="2248141" y="867396"/>
                </a:lnTo>
                <a:lnTo>
                  <a:pt x="2248141" y="907049"/>
                </a:lnTo>
                <a:lnTo>
                  <a:pt x="2494648" y="907049"/>
                </a:lnTo>
                <a:lnTo>
                  <a:pt x="2494648" y="1194530"/>
                </a:lnTo>
                <a:lnTo>
                  <a:pt x="1262114" y="1194530"/>
                </a:lnTo>
                <a:lnTo>
                  <a:pt x="1262114" y="907049"/>
                </a:lnTo>
                <a:lnTo>
                  <a:pt x="1508621" y="907049"/>
                </a:lnTo>
                <a:lnTo>
                  <a:pt x="1508621" y="867396"/>
                </a:lnTo>
                <a:lnTo>
                  <a:pt x="1336066" y="867396"/>
                </a:lnTo>
                <a:lnTo>
                  <a:pt x="1252253" y="99131"/>
                </a:lnTo>
                <a:lnTo>
                  <a:pt x="1508621" y="99131"/>
                </a:lnTo>
                <a:close/>
                <a:moveTo>
                  <a:pt x="631057" y="0"/>
                </a:moveTo>
                <a:lnTo>
                  <a:pt x="1035328" y="0"/>
                </a:lnTo>
                <a:lnTo>
                  <a:pt x="1035328" y="49565"/>
                </a:lnTo>
                <a:lnTo>
                  <a:pt x="1207882" y="34695"/>
                </a:lnTo>
                <a:lnTo>
                  <a:pt x="1207882" y="302349"/>
                </a:lnTo>
                <a:lnTo>
                  <a:pt x="1035328" y="317219"/>
                </a:lnTo>
                <a:lnTo>
                  <a:pt x="1035328" y="366785"/>
                </a:lnTo>
                <a:lnTo>
                  <a:pt x="1207882" y="366785"/>
                </a:lnTo>
                <a:lnTo>
                  <a:pt x="1207882" y="654265"/>
                </a:lnTo>
                <a:lnTo>
                  <a:pt x="631057" y="654265"/>
                </a:lnTo>
                <a:close/>
                <a:moveTo>
                  <a:pt x="24651" y="0"/>
                </a:moveTo>
                <a:lnTo>
                  <a:pt x="453572" y="0"/>
                </a:lnTo>
                <a:lnTo>
                  <a:pt x="453572" y="59479"/>
                </a:lnTo>
                <a:lnTo>
                  <a:pt x="591616" y="59479"/>
                </a:lnTo>
                <a:lnTo>
                  <a:pt x="591616" y="302349"/>
                </a:lnTo>
                <a:lnTo>
                  <a:pt x="453572" y="302349"/>
                </a:lnTo>
                <a:lnTo>
                  <a:pt x="453572" y="356872"/>
                </a:lnTo>
                <a:lnTo>
                  <a:pt x="601477" y="342002"/>
                </a:lnTo>
                <a:lnTo>
                  <a:pt x="601477" y="609656"/>
                </a:lnTo>
                <a:lnTo>
                  <a:pt x="24651" y="654265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l="-44589" t="-267950" r="-153308" b="-11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542130" y="2298525"/>
            <a:ext cx="5028735" cy="1188162"/>
          </a:xfrm>
          <a:custGeom>
            <a:avLst/>
            <a:gdLst>
              <a:gd name="connsiteX0" fmla="*/ 3322910 w 5028735"/>
              <a:gd name="connsiteY0" fmla="*/ 645848 h 1188162"/>
              <a:gd name="connsiteX1" fmla="*/ 3322910 w 5028735"/>
              <a:gd name="connsiteY1" fmla="*/ 685288 h 1188162"/>
              <a:gd name="connsiteX2" fmla="*/ 3372211 w 5028735"/>
              <a:gd name="connsiteY2" fmla="*/ 685288 h 1188162"/>
              <a:gd name="connsiteX3" fmla="*/ 3372211 w 5028735"/>
              <a:gd name="connsiteY3" fmla="*/ 645848 h 1188162"/>
              <a:gd name="connsiteX4" fmla="*/ 2933429 w 5028735"/>
              <a:gd name="connsiteY4" fmla="*/ 645848 h 1188162"/>
              <a:gd name="connsiteX5" fmla="*/ 2933429 w 5028735"/>
              <a:gd name="connsiteY5" fmla="*/ 685288 h 1188162"/>
              <a:gd name="connsiteX6" fmla="*/ 2977800 w 5028735"/>
              <a:gd name="connsiteY6" fmla="*/ 685288 h 1188162"/>
              <a:gd name="connsiteX7" fmla="*/ 2977800 w 5028735"/>
              <a:gd name="connsiteY7" fmla="*/ 645848 h 1188162"/>
              <a:gd name="connsiteX8" fmla="*/ 3322910 w 5028735"/>
              <a:gd name="connsiteY8" fmla="*/ 493013 h 1188162"/>
              <a:gd name="connsiteX9" fmla="*/ 3322910 w 5028735"/>
              <a:gd name="connsiteY9" fmla="*/ 532455 h 1188162"/>
              <a:gd name="connsiteX10" fmla="*/ 3372211 w 5028735"/>
              <a:gd name="connsiteY10" fmla="*/ 532455 h 1188162"/>
              <a:gd name="connsiteX11" fmla="*/ 3372211 w 5028735"/>
              <a:gd name="connsiteY11" fmla="*/ 493013 h 1188162"/>
              <a:gd name="connsiteX12" fmla="*/ 2933429 w 5028735"/>
              <a:gd name="connsiteY12" fmla="*/ 493013 h 1188162"/>
              <a:gd name="connsiteX13" fmla="*/ 2933429 w 5028735"/>
              <a:gd name="connsiteY13" fmla="*/ 532455 h 1188162"/>
              <a:gd name="connsiteX14" fmla="*/ 2977800 w 5028735"/>
              <a:gd name="connsiteY14" fmla="*/ 532455 h 1188162"/>
              <a:gd name="connsiteX15" fmla="*/ 2977800 w 5028735"/>
              <a:gd name="connsiteY15" fmla="*/ 493013 h 1188162"/>
              <a:gd name="connsiteX16" fmla="*/ 2090377 w 5028735"/>
              <a:gd name="connsiteY16" fmla="*/ 478222 h 1188162"/>
              <a:gd name="connsiteX17" fmla="*/ 2090377 w 5028735"/>
              <a:gd name="connsiteY17" fmla="*/ 512734 h 1188162"/>
              <a:gd name="connsiteX18" fmla="*/ 2144609 w 5028735"/>
              <a:gd name="connsiteY18" fmla="*/ 512734 h 1188162"/>
              <a:gd name="connsiteX19" fmla="*/ 2144609 w 5028735"/>
              <a:gd name="connsiteY19" fmla="*/ 478222 h 1188162"/>
              <a:gd name="connsiteX20" fmla="*/ 3850433 w 5028735"/>
              <a:gd name="connsiteY20" fmla="*/ 0 h 1188162"/>
              <a:gd name="connsiteX21" fmla="*/ 4979434 w 5028735"/>
              <a:gd name="connsiteY21" fmla="*/ 0 h 1188162"/>
              <a:gd name="connsiteX22" fmla="*/ 4979434 w 5028735"/>
              <a:gd name="connsiteY22" fmla="*/ 872634 h 1188162"/>
              <a:gd name="connsiteX23" fmla="*/ 4629395 w 5028735"/>
              <a:gd name="connsiteY23" fmla="*/ 872634 h 1188162"/>
              <a:gd name="connsiteX24" fmla="*/ 4629395 w 5028735"/>
              <a:gd name="connsiteY24" fmla="*/ 350040 h 1188162"/>
              <a:gd name="connsiteX25" fmla="*/ 4215263 w 5028735"/>
              <a:gd name="connsiteY25" fmla="*/ 350040 h 1188162"/>
              <a:gd name="connsiteX26" fmla="*/ 4215263 w 5028735"/>
              <a:gd name="connsiteY26" fmla="*/ 695149 h 1188162"/>
              <a:gd name="connsiteX27" fmla="*/ 4244843 w 5028735"/>
              <a:gd name="connsiteY27" fmla="*/ 665568 h 1188162"/>
              <a:gd name="connsiteX28" fmla="*/ 4244843 w 5028735"/>
              <a:gd name="connsiteY28" fmla="*/ 384550 h 1188162"/>
              <a:gd name="connsiteX29" fmla="*/ 4599813 w 5028735"/>
              <a:gd name="connsiteY29" fmla="*/ 384550 h 1188162"/>
              <a:gd name="connsiteX30" fmla="*/ 4599813 w 5028735"/>
              <a:gd name="connsiteY30" fmla="*/ 902214 h 1188162"/>
              <a:gd name="connsiteX31" fmla="*/ 5028735 w 5028735"/>
              <a:gd name="connsiteY31" fmla="*/ 902214 h 1188162"/>
              <a:gd name="connsiteX32" fmla="*/ 5028735 w 5028735"/>
              <a:gd name="connsiteY32" fmla="*/ 1188162 h 1188162"/>
              <a:gd name="connsiteX33" fmla="*/ 4343445 w 5028735"/>
              <a:gd name="connsiteY33" fmla="*/ 1188162 h 1188162"/>
              <a:gd name="connsiteX34" fmla="*/ 4343445 w 5028735"/>
              <a:gd name="connsiteY34" fmla="*/ 1099420 h 1188162"/>
              <a:gd name="connsiteX35" fmla="*/ 4274425 w 5028735"/>
              <a:gd name="connsiteY35" fmla="*/ 1188162 h 1188162"/>
              <a:gd name="connsiteX36" fmla="*/ 3786341 w 5028735"/>
              <a:gd name="connsiteY36" fmla="*/ 1188162 h 1188162"/>
              <a:gd name="connsiteX37" fmla="*/ 4008198 w 5028735"/>
              <a:gd name="connsiteY37" fmla="*/ 936726 h 1188162"/>
              <a:gd name="connsiteX38" fmla="*/ 3850433 w 5028735"/>
              <a:gd name="connsiteY38" fmla="*/ 936726 h 1188162"/>
              <a:gd name="connsiteX39" fmla="*/ 2558739 w 5028735"/>
              <a:gd name="connsiteY39" fmla="*/ 0 h 1188162"/>
              <a:gd name="connsiteX40" fmla="*/ 3741971 w 5028735"/>
              <a:gd name="connsiteY40" fmla="*/ 0 h 1188162"/>
              <a:gd name="connsiteX41" fmla="*/ 3741971 w 5028735"/>
              <a:gd name="connsiteY41" fmla="*/ 256366 h 1188162"/>
              <a:gd name="connsiteX42" fmla="*/ 3396861 w 5028735"/>
              <a:gd name="connsiteY42" fmla="*/ 256366 h 1188162"/>
              <a:gd name="connsiteX43" fmla="*/ 3396861 w 5028735"/>
              <a:gd name="connsiteY43" fmla="*/ 295808 h 1188162"/>
              <a:gd name="connsiteX44" fmla="*/ 3722251 w 5028735"/>
              <a:gd name="connsiteY44" fmla="*/ 295808 h 1188162"/>
              <a:gd name="connsiteX45" fmla="*/ 3722251 w 5028735"/>
              <a:gd name="connsiteY45" fmla="*/ 685288 h 1188162"/>
              <a:gd name="connsiteX46" fmla="*/ 3766623 w 5028735"/>
              <a:gd name="connsiteY46" fmla="*/ 685288 h 1188162"/>
              <a:gd name="connsiteX47" fmla="*/ 3766623 w 5028735"/>
              <a:gd name="connsiteY47" fmla="*/ 966306 h 1188162"/>
              <a:gd name="connsiteX48" fmla="*/ 3712390 w 5028735"/>
              <a:gd name="connsiteY48" fmla="*/ 966306 h 1188162"/>
              <a:gd name="connsiteX49" fmla="*/ 3712390 w 5028735"/>
              <a:gd name="connsiteY49" fmla="*/ 1188162 h 1188162"/>
              <a:gd name="connsiteX50" fmla="*/ 3209515 w 5028735"/>
              <a:gd name="connsiteY50" fmla="*/ 1188162 h 1188162"/>
              <a:gd name="connsiteX51" fmla="*/ 3209515 w 5028735"/>
              <a:gd name="connsiteY51" fmla="*/ 1010677 h 1188162"/>
              <a:gd name="connsiteX52" fmla="*/ 3317981 w 5028735"/>
              <a:gd name="connsiteY52" fmla="*/ 1010677 h 1188162"/>
              <a:gd name="connsiteX53" fmla="*/ 3317981 w 5028735"/>
              <a:gd name="connsiteY53" fmla="*/ 976166 h 1188162"/>
              <a:gd name="connsiteX54" fmla="*/ 3022171 w 5028735"/>
              <a:gd name="connsiteY54" fmla="*/ 976166 h 1188162"/>
              <a:gd name="connsiteX55" fmla="*/ 3022171 w 5028735"/>
              <a:gd name="connsiteY55" fmla="*/ 1188162 h 1188162"/>
              <a:gd name="connsiteX56" fmla="*/ 2578460 w 5028735"/>
              <a:gd name="connsiteY56" fmla="*/ 1188162 h 1188162"/>
              <a:gd name="connsiteX57" fmla="*/ 2578460 w 5028735"/>
              <a:gd name="connsiteY57" fmla="*/ 966306 h 1188162"/>
              <a:gd name="connsiteX58" fmla="*/ 2534089 w 5028735"/>
              <a:gd name="connsiteY58" fmla="*/ 966306 h 1188162"/>
              <a:gd name="connsiteX59" fmla="*/ 2534089 w 5028735"/>
              <a:gd name="connsiteY59" fmla="*/ 685288 h 1188162"/>
              <a:gd name="connsiteX60" fmla="*/ 2573529 w 5028735"/>
              <a:gd name="connsiteY60" fmla="*/ 685288 h 1188162"/>
              <a:gd name="connsiteX61" fmla="*/ 2573529 w 5028735"/>
              <a:gd name="connsiteY61" fmla="*/ 295808 h 1188162"/>
              <a:gd name="connsiteX62" fmla="*/ 2889057 w 5028735"/>
              <a:gd name="connsiteY62" fmla="*/ 295808 h 1188162"/>
              <a:gd name="connsiteX63" fmla="*/ 2889057 w 5028735"/>
              <a:gd name="connsiteY63" fmla="*/ 256366 h 1188162"/>
              <a:gd name="connsiteX64" fmla="*/ 2558739 w 5028735"/>
              <a:gd name="connsiteY64" fmla="*/ 256366 h 1188162"/>
              <a:gd name="connsiteX65" fmla="*/ 1750197 w 5028735"/>
              <a:gd name="connsiteY65" fmla="*/ 0 h 1188162"/>
              <a:gd name="connsiteX66" fmla="*/ 2065726 w 5028735"/>
              <a:gd name="connsiteY66" fmla="*/ 0 h 1188162"/>
              <a:gd name="connsiteX67" fmla="*/ 2119957 w 5028735"/>
              <a:gd name="connsiteY67" fmla="*/ 202135 h 1188162"/>
              <a:gd name="connsiteX68" fmla="*/ 2184049 w 5028735"/>
              <a:gd name="connsiteY68" fmla="*/ 0 h 1188162"/>
              <a:gd name="connsiteX69" fmla="*/ 2499577 w 5028735"/>
              <a:gd name="connsiteY69" fmla="*/ 0 h 1188162"/>
              <a:gd name="connsiteX70" fmla="*/ 2445347 w 5028735"/>
              <a:gd name="connsiteY70" fmla="*/ 207065 h 1188162"/>
              <a:gd name="connsiteX71" fmla="*/ 2499577 w 5028735"/>
              <a:gd name="connsiteY71" fmla="*/ 207065 h 1188162"/>
              <a:gd name="connsiteX72" fmla="*/ 2499577 w 5028735"/>
              <a:gd name="connsiteY72" fmla="*/ 754311 h 1188162"/>
              <a:gd name="connsiteX73" fmla="*/ 2415766 w 5028735"/>
              <a:gd name="connsiteY73" fmla="*/ 754311 h 1188162"/>
              <a:gd name="connsiteX74" fmla="*/ 2415766 w 5028735"/>
              <a:gd name="connsiteY74" fmla="*/ 946585 h 1188162"/>
              <a:gd name="connsiteX75" fmla="*/ 2504509 w 5028735"/>
              <a:gd name="connsiteY75" fmla="*/ 946585 h 1188162"/>
              <a:gd name="connsiteX76" fmla="*/ 2504509 w 5028735"/>
              <a:gd name="connsiteY76" fmla="*/ 1188162 h 1188162"/>
              <a:gd name="connsiteX77" fmla="*/ 2105167 w 5028735"/>
              <a:gd name="connsiteY77" fmla="*/ 1188162 h 1188162"/>
              <a:gd name="connsiteX78" fmla="*/ 2105167 w 5028735"/>
              <a:gd name="connsiteY78" fmla="*/ 995886 h 1188162"/>
              <a:gd name="connsiteX79" fmla="*/ 2041075 w 5028735"/>
              <a:gd name="connsiteY79" fmla="*/ 1188162 h 1188162"/>
              <a:gd name="connsiteX80" fmla="*/ 1705826 w 5028735"/>
              <a:gd name="connsiteY80" fmla="*/ 1188162 h 1188162"/>
              <a:gd name="connsiteX81" fmla="*/ 1705826 w 5028735"/>
              <a:gd name="connsiteY81" fmla="*/ 1183232 h 1188162"/>
              <a:gd name="connsiteX82" fmla="*/ 1331135 w 5028735"/>
              <a:gd name="connsiteY82" fmla="*/ 1183232 h 1188162"/>
              <a:gd name="connsiteX83" fmla="*/ 1331135 w 5028735"/>
              <a:gd name="connsiteY83" fmla="*/ 700078 h 1188162"/>
              <a:gd name="connsiteX84" fmla="*/ 1271975 w 5028735"/>
              <a:gd name="connsiteY84" fmla="*/ 700078 h 1188162"/>
              <a:gd name="connsiteX85" fmla="*/ 1271975 w 5028735"/>
              <a:gd name="connsiteY85" fmla="*/ 364829 h 1188162"/>
              <a:gd name="connsiteX86" fmla="*/ 1705826 w 5028735"/>
              <a:gd name="connsiteY86" fmla="*/ 364829 h 1188162"/>
              <a:gd name="connsiteX87" fmla="*/ 1705826 w 5028735"/>
              <a:gd name="connsiteY87" fmla="*/ 847983 h 1188162"/>
              <a:gd name="connsiteX88" fmla="*/ 1779778 w 5028735"/>
              <a:gd name="connsiteY88" fmla="*/ 847983 h 1188162"/>
              <a:gd name="connsiteX89" fmla="*/ 1779778 w 5028735"/>
              <a:gd name="connsiteY89" fmla="*/ 956445 h 1188162"/>
              <a:gd name="connsiteX90" fmla="*/ 1843869 w 5028735"/>
              <a:gd name="connsiteY90" fmla="*/ 754311 h 1188162"/>
              <a:gd name="connsiteX91" fmla="*/ 1750197 w 5028735"/>
              <a:gd name="connsiteY91" fmla="*/ 754311 h 1188162"/>
              <a:gd name="connsiteX92" fmla="*/ 1750197 w 5028735"/>
              <a:gd name="connsiteY92" fmla="*/ 207065 h 1188162"/>
              <a:gd name="connsiteX93" fmla="*/ 1809358 w 5028735"/>
              <a:gd name="connsiteY93" fmla="*/ 207065 h 1188162"/>
              <a:gd name="connsiteX94" fmla="*/ 1281835 w 5028735"/>
              <a:gd name="connsiteY94" fmla="*/ 0 h 1188162"/>
              <a:gd name="connsiteX95" fmla="*/ 1691035 w 5028735"/>
              <a:gd name="connsiteY95" fmla="*/ 0 h 1188162"/>
              <a:gd name="connsiteX96" fmla="*/ 1740338 w 5028735"/>
              <a:gd name="connsiteY96" fmla="*/ 335249 h 1188162"/>
              <a:gd name="connsiteX97" fmla="*/ 1336067 w 5028735"/>
              <a:gd name="connsiteY97" fmla="*/ 335249 h 1188162"/>
              <a:gd name="connsiteX98" fmla="*/ 34512 w 5028735"/>
              <a:gd name="connsiteY98" fmla="*/ 0 h 1188162"/>
              <a:gd name="connsiteX99" fmla="*/ 1212813 w 5028735"/>
              <a:gd name="connsiteY99" fmla="*/ 0 h 1188162"/>
              <a:gd name="connsiteX100" fmla="*/ 1212813 w 5028735"/>
              <a:gd name="connsiteY100" fmla="*/ 345109 h 1188162"/>
              <a:gd name="connsiteX101" fmla="*/ 808542 w 5028735"/>
              <a:gd name="connsiteY101" fmla="*/ 345109 h 1188162"/>
              <a:gd name="connsiteX102" fmla="*/ 793753 w 5028735"/>
              <a:gd name="connsiteY102" fmla="*/ 384550 h 1188162"/>
              <a:gd name="connsiteX103" fmla="*/ 1040259 w 5028735"/>
              <a:gd name="connsiteY103" fmla="*/ 384550 h 1188162"/>
              <a:gd name="connsiteX104" fmla="*/ 1252254 w 5028735"/>
              <a:gd name="connsiteY104" fmla="*/ 961376 h 1188162"/>
              <a:gd name="connsiteX105" fmla="*/ 892355 w 5028735"/>
              <a:gd name="connsiteY105" fmla="*/ 961376 h 1188162"/>
              <a:gd name="connsiteX106" fmla="*/ 857843 w 5028735"/>
              <a:gd name="connsiteY106" fmla="*/ 872634 h 1188162"/>
              <a:gd name="connsiteX107" fmla="*/ 857843 w 5028735"/>
              <a:gd name="connsiteY107" fmla="*/ 1188162 h 1188162"/>
              <a:gd name="connsiteX108" fmla="*/ 359900 w 5028735"/>
              <a:gd name="connsiteY108" fmla="*/ 1188162 h 1188162"/>
              <a:gd name="connsiteX109" fmla="*/ 359900 w 5028735"/>
              <a:gd name="connsiteY109" fmla="*/ 966306 h 1188162"/>
              <a:gd name="connsiteX110" fmla="*/ 0 w 5028735"/>
              <a:gd name="connsiteY110" fmla="*/ 966306 h 1188162"/>
              <a:gd name="connsiteX111" fmla="*/ 236647 w 5028735"/>
              <a:gd name="connsiteY111" fmla="*/ 345109 h 1188162"/>
              <a:gd name="connsiteX112" fmla="*/ 34512 w 5028735"/>
              <a:gd name="connsiteY112" fmla="*/ 345109 h 118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028735" h="1188162">
                <a:moveTo>
                  <a:pt x="3322910" y="645848"/>
                </a:moveTo>
                <a:lnTo>
                  <a:pt x="3322910" y="685288"/>
                </a:lnTo>
                <a:lnTo>
                  <a:pt x="3372211" y="685288"/>
                </a:lnTo>
                <a:lnTo>
                  <a:pt x="3372211" y="645848"/>
                </a:lnTo>
                <a:close/>
                <a:moveTo>
                  <a:pt x="2933429" y="645848"/>
                </a:moveTo>
                <a:lnTo>
                  <a:pt x="2933429" y="685288"/>
                </a:lnTo>
                <a:lnTo>
                  <a:pt x="2977800" y="685288"/>
                </a:lnTo>
                <a:lnTo>
                  <a:pt x="2977800" y="645848"/>
                </a:lnTo>
                <a:close/>
                <a:moveTo>
                  <a:pt x="3322910" y="493013"/>
                </a:moveTo>
                <a:lnTo>
                  <a:pt x="3322910" y="532455"/>
                </a:lnTo>
                <a:lnTo>
                  <a:pt x="3372211" y="532455"/>
                </a:lnTo>
                <a:lnTo>
                  <a:pt x="3372211" y="493013"/>
                </a:lnTo>
                <a:close/>
                <a:moveTo>
                  <a:pt x="2933429" y="493013"/>
                </a:moveTo>
                <a:lnTo>
                  <a:pt x="2933429" y="532455"/>
                </a:lnTo>
                <a:lnTo>
                  <a:pt x="2977800" y="532455"/>
                </a:lnTo>
                <a:lnTo>
                  <a:pt x="2977800" y="493013"/>
                </a:lnTo>
                <a:close/>
                <a:moveTo>
                  <a:pt x="2090377" y="478222"/>
                </a:moveTo>
                <a:lnTo>
                  <a:pt x="2090377" y="512734"/>
                </a:lnTo>
                <a:lnTo>
                  <a:pt x="2144609" y="512734"/>
                </a:lnTo>
                <a:lnTo>
                  <a:pt x="2144609" y="478222"/>
                </a:lnTo>
                <a:close/>
                <a:moveTo>
                  <a:pt x="3850433" y="0"/>
                </a:moveTo>
                <a:lnTo>
                  <a:pt x="4979434" y="0"/>
                </a:lnTo>
                <a:lnTo>
                  <a:pt x="4979434" y="872634"/>
                </a:lnTo>
                <a:lnTo>
                  <a:pt x="4629395" y="872634"/>
                </a:lnTo>
                <a:lnTo>
                  <a:pt x="4629395" y="350040"/>
                </a:lnTo>
                <a:lnTo>
                  <a:pt x="4215263" y="350040"/>
                </a:lnTo>
                <a:lnTo>
                  <a:pt x="4215263" y="695149"/>
                </a:lnTo>
                <a:lnTo>
                  <a:pt x="4244843" y="665568"/>
                </a:lnTo>
                <a:lnTo>
                  <a:pt x="4244843" y="384550"/>
                </a:lnTo>
                <a:lnTo>
                  <a:pt x="4599813" y="384550"/>
                </a:lnTo>
                <a:lnTo>
                  <a:pt x="4599813" y="902214"/>
                </a:lnTo>
                <a:lnTo>
                  <a:pt x="5028735" y="902214"/>
                </a:lnTo>
                <a:lnTo>
                  <a:pt x="5028735" y="1188162"/>
                </a:lnTo>
                <a:lnTo>
                  <a:pt x="4343445" y="1188162"/>
                </a:lnTo>
                <a:lnTo>
                  <a:pt x="4343445" y="1099420"/>
                </a:lnTo>
                <a:lnTo>
                  <a:pt x="4274425" y="1188162"/>
                </a:lnTo>
                <a:lnTo>
                  <a:pt x="3786341" y="1188162"/>
                </a:lnTo>
                <a:lnTo>
                  <a:pt x="4008198" y="936726"/>
                </a:lnTo>
                <a:lnTo>
                  <a:pt x="3850433" y="936726"/>
                </a:lnTo>
                <a:close/>
                <a:moveTo>
                  <a:pt x="2558739" y="0"/>
                </a:moveTo>
                <a:lnTo>
                  <a:pt x="3741971" y="0"/>
                </a:lnTo>
                <a:lnTo>
                  <a:pt x="3741971" y="256366"/>
                </a:lnTo>
                <a:lnTo>
                  <a:pt x="3396861" y="256366"/>
                </a:lnTo>
                <a:lnTo>
                  <a:pt x="3396861" y="295808"/>
                </a:lnTo>
                <a:lnTo>
                  <a:pt x="3722251" y="295808"/>
                </a:lnTo>
                <a:lnTo>
                  <a:pt x="3722251" y="685288"/>
                </a:lnTo>
                <a:lnTo>
                  <a:pt x="3766623" y="685288"/>
                </a:lnTo>
                <a:lnTo>
                  <a:pt x="3766623" y="966306"/>
                </a:lnTo>
                <a:lnTo>
                  <a:pt x="3712390" y="966306"/>
                </a:lnTo>
                <a:lnTo>
                  <a:pt x="3712390" y="1188162"/>
                </a:lnTo>
                <a:lnTo>
                  <a:pt x="3209515" y="1188162"/>
                </a:lnTo>
                <a:lnTo>
                  <a:pt x="3209515" y="1010677"/>
                </a:lnTo>
                <a:lnTo>
                  <a:pt x="3317981" y="1010677"/>
                </a:lnTo>
                <a:lnTo>
                  <a:pt x="3317981" y="976166"/>
                </a:lnTo>
                <a:lnTo>
                  <a:pt x="3022171" y="976166"/>
                </a:lnTo>
                <a:lnTo>
                  <a:pt x="3022171" y="1188162"/>
                </a:lnTo>
                <a:lnTo>
                  <a:pt x="2578460" y="1188162"/>
                </a:lnTo>
                <a:lnTo>
                  <a:pt x="2578460" y="966306"/>
                </a:lnTo>
                <a:lnTo>
                  <a:pt x="2534089" y="966306"/>
                </a:lnTo>
                <a:lnTo>
                  <a:pt x="2534089" y="685288"/>
                </a:lnTo>
                <a:lnTo>
                  <a:pt x="2573529" y="685288"/>
                </a:lnTo>
                <a:lnTo>
                  <a:pt x="2573529" y="295808"/>
                </a:lnTo>
                <a:lnTo>
                  <a:pt x="2889057" y="295808"/>
                </a:lnTo>
                <a:lnTo>
                  <a:pt x="2889057" y="256366"/>
                </a:lnTo>
                <a:lnTo>
                  <a:pt x="2558739" y="256366"/>
                </a:lnTo>
                <a:close/>
                <a:moveTo>
                  <a:pt x="1750197" y="0"/>
                </a:moveTo>
                <a:lnTo>
                  <a:pt x="2065726" y="0"/>
                </a:lnTo>
                <a:lnTo>
                  <a:pt x="2119957" y="202135"/>
                </a:lnTo>
                <a:lnTo>
                  <a:pt x="2184049" y="0"/>
                </a:lnTo>
                <a:lnTo>
                  <a:pt x="2499577" y="0"/>
                </a:lnTo>
                <a:lnTo>
                  <a:pt x="2445347" y="207065"/>
                </a:lnTo>
                <a:lnTo>
                  <a:pt x="2499577" y="207065"/>
                </a:lnTo>
                <a:lnTo>
                  <a:pt x="2499577" y="754311"/>
                </a:lnTo>
                <a:lnTo>
                  <a:pt x="2415766" y="754311"/>
                </a:lnTo>
                <a:lnTo>
                  <a:pt x="2415766" y="946585"/>
                </a:lnTo>
                <a:lnTo>
                  <a:pt x="2504509" y="946585"/>
                </a:lnTo>
                <a:lnTo>
                  <a:pt x="2504509" y="1188162"/>
                </a:lnTo>
                <a:lnTo>
                  <a:pt x="2105167" y="1188162"/>
                </a:lnTo>
                <a:lnTo>
                  <a:pt x="2105167" y="995886"/>
                </a:lnTo>
                <a:lnTo>
                  <a:pt x="2041075" y="1188162"/>
                </a:lnTo>
                <a:lnTo>
                  <a:pt x="1705826" y="1188162"/>
                </a:lnTo>
                <a:lnTo>
                  <a:pt x="1705826" y="1183232"/>
                </a:lnTo>
                <a:lnTo>
                  <a:pt x="1331135" y="1183232"/>
                </a:lnTo>
                <a:lnTo>
                  <a:pt x="1331135" y="700078"/>
                </a:lnTo>
                <a:lnTo>
                  <a:pt x="1271975" y="700078"/>
                </a:lnTo>
                <a:lnTo>
                  <a:pt x="1271975" y="364829"/>
                </a:lnTo>
                <a:lnTo>
                  <a:pt x="1705826" y="364829"/>
                </a:lnTo>
                <a:lnTo>
                  <a:pt x="1705826" y="847983"/>
                </a:lnTo>
                <a:lnTo>
                  <a:pt x="1779778" y="847983"/>
                </a:lnTo>
                <a:lnTo>
                  <a:pt x="1779778" y="956445"/>
                </a:lnTo>
                <a:lnTo>
                  <a:pt x="1843869" y="754311"/>
                </a:lnTo>
                <a:lnTo>
                  <a:pt x="1750197" y="754311"/>
                </a:lnTo>
                <a:lnTo>
                  <a:pt x="1750197" y="207065"/>
                </a:lnTo>
                <a:lnTo>
                  <a:pt x="1809358" y="207065"/>
                </a:lnTo>
                <a:close/>
                <a:moveTo>
                  <a:pt x="1281835" y="0"/>
                </a:moveTo>
                <a:lnTo>
                  <a:pt x="1691035" y="0"/>
                </a:lnTo>
                <a:lnTo>
                  <a:pt x="1740338" y="335249"/>
                </a:lnTo>
                <a:lnTo>
                  <a:pt x="1336067" y="335249"/>
                </a:lnTo>
                <a:close/>
                <a:moveTo>
                  <a:pt x="34512" y="0"/>
                </a:moveTo>
                <a:lnTo>
                  <a:pt x="1212813" y="0"/>
                </a:lnTo>
                <a:lnTo>
                  <a:pt x="1212813" y="345109"/>
                </a:lnTo>
                <a:lnTo>
                  <a:pt x="808542" y="345109"/>
                </a:lnTo>
                <a:lnTo>
                  <a:pt x="793753" y="384550"/>
                </a:lnTo>
                <a:lnTo>
                  <a:pt x="1040259" y="384550"/>
                </a:lnTo>
                <a:lnTo>
                  <a:pt x="1252254" y="961376"/>
                </a:lnTo>
                <a:lnTo>
                  <a:pt x="892355" y="961376"/>
                </a:lnTo>
                <a:lnTo>
                  <a:pt x="857843" y="872634"/>
                </a:lnTo>
                <a:lnTo>
                  <a:pt x="857843" y="1188162"/>
                </a:lnTo>
                <a:lnTo>
                  <a:pt x="359900" y="1188162"/>
                </a:lnTo>
                <a:lnTo>
                  <a:pt x="359900" y="966306"/>
                </a:lnTo>
                <a:lnTo>
                  <a:pt x="0" y="966306"/>
                </a:lnTo>
                <a:lnTo>
                  <a:pt x="236647" y="345109"/>
                </a:lnTo>
                <a:lnTo>
                  <a:pt x="34512" y="345109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l="-44590" t="-377595" r="-153308" b="-11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-546099" y="281168"/>
            <a:ext cx="9334500" cy="6869113"/>
            <a:chOff x="1430338" y="423862"/>
            <a:chExt cx="9334500" cy="6869113"/>
          </a:xfrm>
          <a:blipFill>
            <a:blip r:embed="rId5"/>
            <a:stretch>
              <a:fillRect l="-44589" t="-801" r="-44536" b="-1121"/>
            </a:stretch>
          </a:blip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7426326" y="5403850"/>
              <a:ext cx="188913" cy="180975"/>
            </a:xfrm>
            <a:custGeom>
              <a:avLst/>
              <a:gdLst>
                <a:gd name="T0" fmla="*/ 26 w 50"/>
                <a:gd name="T1" fmla="*/ 48 h 48"/>
                <a:gd name="T2" fmla="*/ 25 w 50"/>
                <a:gd name="T3" fmla="*/ 42 h 48"/>
                <a:gd name="T4" fmla="*/ 16 w 50"/>
                <a:gd name="T5" fmla="*/ 26 h 48"/>
                <a:gd name="T6" fmla="*/ 0 w 50"/>
                <a:gd name="T7" fmla="*/ 25 h 48"/>
                <a:gd name="T8" fmla="*/ 9 w 50"/>
                <a:gd name="T9" fmla="*/ 23 h 48"/>
                <a:gd name="T10" fmla="*/ 20 w 50"/>
                <a:gd name="T11" fmla="*/ 18 h 48"/>
                <a:gd name="T12" fmla="*/ 24 w 50"/>
                <a:gd name="T13" fmla="*/ 0 h 48"/>
                <a:gd name="T14" fmla="*/ 29 w 50"/>
                <a:gd name="T15" fmla="*/ 18 h 48"/>
                <a:gd name="T16" fmla="*/ 41 w 50"/>
                <a:gd name="T17" fmla="*/ 22 h 48"/>
                <a:gd name="T18" fmla="*/ 50 w 50"/>
                <a:gd name="T19" fmla="*/ 23 h 48"/>
                <a:gd name="T20" fmla="*/ 44 w 50"/>
                <a:gd name="T21" fmla="*/ 24 h 48"/>
                <a:gd name="T22" fmla="*/ 35 w 50"/>
                <a:gd name="T23" fmla="*/ 26 h 48"/>
                <a:gd name="T24" fmla="*/ 27 w 50"/>
                <a:gd name="T25" fmla="*/ 42 h 48"/>
                <a:gd name="T26" fmla="*/ 26 w 50"/>
                <a:gd name="T2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cubicBezTo>
                    <a:pt x="26" y="48"/>
                    <a:pt x="25" y="44"/>
                    <a:pt x="25" y="42"/>
                  </a:cubicBezTo>
                  <a:cubicBezTo>
                    <a:pt x="23" y="36"/>
                    <a:pt x="23" y="28"/>
                    <a:pt x="16" y="26"/>
                  </a:cubicBezTo>
                  <a:cubicBezTo>
                    <a:pt x="12" y="26"/>
                    <a:pt x="0" y="25"/>
                    <a:pt x="0" y="25"/>
                  </a:cubicBezTo>
                  <a:cubicBezTo>
                    <a:pt x="1" y="25"/>
                    <a:pt x="5" y="24"/>
                    <a:pt x="9" y="23"/>
                  </a:cubicBezTo>
                  <a:cubicBezTo>
                    <a:pt x="13" y="22"/>
                    <a:pt x="17" y="22"/>
                    <a:pt x="20" y="18"/>
                  </a:cubicBezTo>
                  <a:cubicBezTo>
                    <a:pt x="24" y="13"/>
                    <a:pt x="24" y="0"/>
                    <a:pt x="24" y="0"/>
                  </a:cubicBezTo>
                  <a:cubicBezTo>
                    <a:pt x="24" y="0"/>
                    <a:pt x="25" y="13"/>
                    <a:pt x="29" y="18"/>
                  </a:cubicBezTo>
                  <a:cubicBezTo>
                    <a:pt x="32" y="21"/>
                    <a:pt x="37" y="22"/>
                    <a:pt x="41" y="22"/>
                  </a:cubicBezTo>
                  <a:cubicBezTo>
                    <a:pt x="45" y="23"/>
                    <a:pt x="49" y="23"/>
                    <a:pt x="50" y="23"/>
                  </a:cubicBezTo>
                  <a:cubicBezTo>
                    <a:pt x="49" y="23"/>
                    <a:pt x="46" y="24"/>
                    <a:pt x="44" y="24"/>
                  </a:cubicBezTo>
                  <a:cubicBezTo>
                    <a:pt x="40" y="25"/>
                    <a:pt x="39" y="25"/>
                    <a:pt x="35" y="26"/>
                  </a:cubicBezTo>
                  <a:cubicBezTo>
                    <a:pt x="28" y="28"/>
                    <a:pt x="28" y="35"/>
                    <a:pt x="27" y="42"/>
                  </a:cubicBezTo>
                  <a:cubicBezTo>
                    <a:pt x="27" y="43"/>
                    <a:pt x="26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7475538" y="5453062"/>
              <a:ext cx="90488" cy="82550"/>
            </a:xfrm>
            <a:custGeom>
              <a:avLst/>
              <a:gdLst>
                <a:gd name="T0" fmla="*/ 1 w 24"/>
                <a:gd name="T1" fmla="*/ 22 h 22"/>
                <a:gd name="T2" fmla="*/ 3 w 24"/>
                <a:gd name="T3" fmla="*/ 19 h 22"/>
                <a:gd name="T4" fmla="*/ 6 w 24"/>
                <a:gd name="T5" fmla="*/ 8 h 22"/>
                <a:gd name="T6" fmla="*/ 0 w 24"/>
                <a:gd name="T7" fmla="*/ 1 h 22"/>
                <a:gd name="T8" fmla="*/ 5 w 24"/>
                <a:gd name="T9" fmla="*/ 4 h 22"/>
                <a:gd name="T10" fmla="*/ 12 w 24"/>
                <a:gd name="T11" fmla="*/ 6 h 22"/>
                <a:gd name="T12" fmla="*/ 23 w 24"/>
                <a:gd name="T13" fmla="*/ 0 h 22"/>
                <a:gd name="T14" fmla="*/ 17 w 24"/>
                <a:gd name="T15" fmla="*/ 10 h 22"/>
                <a:gd name="T16" fmla="*/ 20 w 24"/>
                <a:gd name="T17" fmla="*/ 17 h 22"/>
                <a:gd name="T18" fmla="*/ 24 w 24"/>
                <a:gd name="T19" fmla="*/ 21 h 22"/>
                <a:gd name="T20" fmla="*/ 21 w 24"/>
                <a:gd name="T21" fmla="*/ 19 h 22"/>
                <a:gd name="T22" fmla="*/ 16 w 24"/>
                <a:gd name="T23" fmla="*/ 16 h 22"/>
                <a:gd name="T24" fmla="*/ 4 w 24"/>
                <a:gd name="T25" fmla="*/ 20 h 22"/>
                <a:gd name="T26" fmla="*/ 1 w 24"/>
                <a:gd name="T2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2">
                  <a:moveTo>
                    <a:pt x="1" y="22"/>
                  </a:moveTo>
                  <a:cubicBezTo>
                    <a:pt x="1" y="22"/>
                    <a:pt x="3" y="20"/>
                    <a:pt x="3" y="19"/>
                  </a:cubicBezTo>
                  <a:cubicBezTo>
                    <a:pt x="5" y="15"/>
                    <a:pt x="8" y="12"/>
                    <a:pt x="6" y="8"/>
                  </a:cubicBezTo>
                  <a:cubicBezTo>
                    <a:pt x="4" y="6"/>
                    <a:pt x="0" y="1"/>
                    <a:pt x="0" y="1"/>
                  </a:cubicBezTo>
                  <a:cubicBezTo>
                    <a:pt x="1" y="1"/>
                    <a:pt x="3" y="3"/>
                    <a:pt x="5" y="4"/>
                  </a:cubicBezTo>
                  <a:cubicBezTo>
                    <a:pt x="7" y="5"/>
                    <a:pt x="10" y="7"/>
                    <a:pt x="12" y="6"/>
                  </a:cubicBezTo>
                  <a:cubicBezTo>
                    <a:pt x="16" y="5"/>
                    <a:pt x="23" y="0"/>
                    <a:pt x="23" y="0"/>
                  </a:cubicBezTo>
                  <a:cubicBezTo>
                    <a:pt x="23" y="0"/>
                    <a:pt x="18" y="6"/>
                    <a:pt x="17" y="10"/>
                  </a:cubicBezTo>
                  <a:cubicBezTo>
                    <a:pt x="17" y="13"/>
                    <a:pt x="18" y="15"/>
                    <a:pt x="20" y="17"/>
                  </a:cubicBezTo>
                  <a:cubicBezTo>
                    <a:pt x="21" y="19"/>
                    <a:pt x="23" y="20"/>
                    <a:pt x="24" y="21"/>
                  </a:cubicBezTo>
                  <a:cubicBezTo>
                    <a:pt x="23" y="21"/>
                    <a:pt x="22" y="20"/>
                    <a:pt x="21" y="19"/>
                  </a:cubicBezTo>
                  <a:cubicBezTo>
                    <a:pt x="19" y="18"/>
                    <a:pt x="18" y="18"/>
                    <a:pt x="16" y="16"/>
                  </a:cubicBezTo>
                  <a:cubicBezTo>
                    <a:pt x="11" y="15"/>
                    <a:pt x="8" y="17"/>
                    <a:pt x="4" y="20"/>
                  </a:cubicBezTo>
                  <a:cubicBezTo>
                    <a:pt x="3" y="20"/>
                    <a:pt x="1" y="22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4633913" y="5626100"/>
              <a:ext cx="101600" cy="93663"/>
            </a:xfrm>
            <a:custGeom>
              <a:avLst/>
              <a:gdLst>
                <a:gd name="T0" fmla="*/ 14 w 27"/>
                <a:gd name="T1" fmla="*/ 25 h 25"/>
                <a:gd name="T2" fmla="*/ 14 w 27"/>
                <a:gd name="T3" fmla="*/ 22 h 25"/>
                <a:gd name="T4" fmla="*/ 9 w 27"/>
                <a:gd name="T5" fmla="*/ 14 h 25"/>
                <a:gd name="T6" fmla="*/ 0 w 27"/>
                <a:gd name="T7" fmla="*/ 13 h 25"/>
                <a:gd name="T8" fmla="*/ 5 w 27"/>
                <a:gd name="T9" fmla="*/ 13 h 25"/>
                <a:gd name="T10" fmla="*/ 11 w 27"/>
                <a:gd name="T11" fmla="*/ 10 h 25"/>
                <a:gd name="T12" fmla="*/ 13 w 27"/>
                <a:gd name="T13" fmla="*/ 0 h 25"/>
                <a:gd name="T14" fmla="*/ 16 w 27"/>
                <a:gd name="T15" fmla="*/ 10 h 25"/>
                <a:gd name="T16" fmla="*/ 22 w 27"/>
                <a:gd name="T17" fmla="*/ 12 h 25"/>
                <a:gd name="T18" fmla="*/ 27 w 27"/>
                <a:gd name="T19" fmla="*/ 12 h 25"/>
                <a:gd name="T20" fmla="*/ 24 w 27"/>
                <a:gd name="T21" fmla="*/ 13 h 25"/>
                <a:gd name="T22" fmla="*/ 19 w 27"/>
                <a:gd name="T23" fmla="*/ 14 h 25"/>
                <a:gd name="T24" fmla="*/ 15 w 27"/>
                <a:gd name="T25" fmla="*/ 22 h 25"/>
                <a:gd name="T26" fmla="*/ 14 w 27"/>
                <a:gd name="T2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5">
                  <a:moveTo>
                    <a:pt x="14" y="25"/>
                  </a:moveTo>
                  <a:cubicBezTo>
                    <a:pt x="14" y="25"/>
                    <a:pt x="14" y="23"/>
                    <a:pt x="14" y="22"/>
                  </a:cubicBezTo>
                  <a:cubicBezTo>
                    <a:pt x="13" y="19"/>
                    <a:pt x="13" y="15"/>
                    <a:pt x="9" y="14"/>
                  </a:cubicBezTo>
                  <a:cubicBezTo>
                    <a:pt x="7" y="14"/>
                    <a:pt x="1" y="14"/>
                    <a:pt x="0" y="13"/>
                  </a:cubicBezTo>
                  <a:cubicBezTo>
                    <a:pt x="1" y="13"/>
                    <a:pt x="4" y="13"/>
                    <a:pt x="5" y="13"/>
                  </a:cubicBezTo>
                  <a:cubicBezTo>
                    <a:pt x="8" y="12"/>
                    <a:pt x="10" y="12"/>
                    <a:pt x="11" y="10"/>
                  </a:cubicBezTo>
                  <a:cubicBezTo>
                    <a:pt x="13" y="7"/>
                    <a:pt x="13" y="0"/>
                    <a:pt x="13" y="0"/>
                  </a:cubicBezTo>
                  <a:cubicBezTo>
                    <a:pt x="13" y="0"/>
                    <a:pt x="14" y="7"/>
                    <a:pt x="16" y="10"/>
                  </a:cubicBezTo>
                  <a:cubicBezTo>
                    <a:pt x="18" y="11"/>
                    <a:pt x="20" y="12"/>
                    <a:pt x="22" y="12"/>
                  </a:cubicBezTo>
                  <a:cubicBezTo>
                    <a:pt x="24" y="12"/>
                    <a:pt x="26" y="12"/>
                    <a:pt x="27" y="12"/>
                  </a:cubicBezTo>
                  <a:cubicBezTo>
                    <a:pt x="26" y="13"/>
                    <a:pt x="25" y="13"/>
                    <a:pt x="24" y="13"/>
                  </a:cubicBezTo>
                  <a:cubicBezTo>
                    <a:pt x="22" y="13"/>
                    <a:pt x="21" y="13"/>
                    <a:pt x="19" y="14"/>
                  </a:cubicBezTo>
                  <a:cubicBezTo>
                    <a:pt x="15" y="15"/>
                    <a:pt x="15" y="19"/>
                    <a:pt x="15" y="22"/>
                  </a:cubicBezTo>
                  <a:cubicBezTo>
                    <a:pt x="15" y="23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659313" y="5651500"/>
              <a:ext cx="49213" cy="46038"/>
            </a:xfrm>
            <a:custGeom>
              <a:avLst/>
              <a:gdLst>
                <a:gd name="T0" fmla="*/ 1 w 13"/>
                <a:gd name="T1" fmla="*/ 12 h 12"/>
                <a:gd name="T2" fmla="*/ 2 w 13"/>
                <a:gd name="T3" fmla="*/ 10 h 12"/>
                <a:gd name="T4" fmla="*/ 3 w 13"/>
                <a:gd name="T5" fmla="*/ 4 h 12"/>
                <a:gd name="T6" fmla="*/ 0 w 13"/>
                <a:gd name="T7" fmla="*/ 0 h 12"/>
                <a:gd name="T8" fmla="*/ 3 w 13"/>
                <a:gd name="T9" fmla="*/ 2 h 12"/>
                <a:gd name="T10" fmla="*/ 7 w 13"/>
                <a:gd name="T11" fmla="*/ 3 h 12"/>
                <a:gd name="T12" fmla="*/ 12 w 13"/>
                <a:gd name="T13" fmla="*/ 0 h 12"/>
                <a:gd name="T14" fmla="*/ 9 w 13"/>
                <a:gd name="T15" fmla="*/ 5 h 12"/>
                <a:gd name="T16" fmla="*/ 11 w 13"/>
                <a:gd name="T17" fmla="*/ 9 h 12"/>
                <a:gd name="T18" fmla="*/ 13 w 13"/>
                <a:gd name="T19" fmla="*/ 11 h 12"/>
                <a:gd name="T20" fmla="*/ 11 w 13"/>
                <a:gd name="T21" fmla="*/ 10 h 12"/>
                <a:gd name="T22" fmla="*/ 9 w 13"/>
                <a:gd name="T23" fmla="*/ 9 h 12"/>
                <a:gd name="T24" fmla="*/ 3 w 13"/>
                <a:gd name="T25" fmla="*/ 10 h 12"/>
                <a:gd name="T26" fmla="*/ 1 w 13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2">
                  <a:moveTo>
                    <a:pt x="1" y="12"/>
                  </a:moveTo>
                  <a:cubicBezTo>
                    <a:pt x="1" y="12"/>
                    <a:pt x="2" y="11"/>
                    <a:pt x="2" y="10"/>
                  </a:cubicBezTo>
                  <a:cubicBezTo>
                    <a:pt x="3" y="8"/>
                    <a:pt x="5" y="6"/>
                    <a:pt x="3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3"/>
                    <a:pt x="5" y="4"/>
                    <a:pt x="7" y="3"/>
                  </a:cubicBezTo>
                  <a:cubicBezTo>
                    <a:pt x="9" y="3"/>
                    <a:pt x="12" y="0"/>
                    <a:pt x="12" y="0"/>
                  </a:cubicBezTo>
                  <a:cubicBezTo>
                    <a:pt x="12" y="0"/>
                    <a:pt x="10" y="3"/>
                    <a:pt x="9" y="5"/>
                  </a:cubicBezTo>
                  <a:cubicBezTo>
                    <a:pt x="9" y="7"/>
                    <a:pt x="10" y="8"/>
                    <a:pt x="11" y="9"/>
                  </a:cubicBezTo>
                  <a:cubicBezTo>
                    <a:pt x="12" y="10"/>
                    <a:pt x="13" y="11"/>
                    <a:pt x="13" y="11"/>
                  </a:cubicBezTo>
                  <a:cubicBezTo>
                    <a:pt x="13" y="11"/>
                    <a:pt x="12" y="11"/>
                    <a:pt x="11" y="10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6" y="8"/>
                    <a:pt x="5" y="9"/>
                    <a:pt x="3" y="10"/>
                  </a:cubicBezTo>
                  <a:cubicBezTo>
                    <a:pt x="2" y="11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4073526" y="6069012"/>
              <a:ext cx="192088" cy="180975"/>
            </a:xfrm>
            <a:custGeom>
              <a:avLst/>
              <a:gdLst>
                <a:gd name="T0" fmla="*/ 26 w 51"/>
                <a:gd name="T1" fmla="*/ 48 h 48"/>
                <a:gd name="T2" fmla="*/ 25 w 51"/>
                <a:gd name="T3" fmla="*/ 42 h 48"/>
                <a:gd name="T4" fmla="*/ 16 w 51"/>
                <a:gd name="T5" fmla="*/ 27 h 48"/>
                <a:gd name="T6" fmla="*/ 0 w 51"/>
                <a:gd name="T7" fmla="*/ 25 h 48"/>
                <a:gd name="T8" fmla="*/ 9 w 51"/>
                <a:gd name="T9" fmla="*/ 23 h 48"/>
                <a:gd name="T10" fmla="*/ 20 w 51"/>
                <a:gd name="T11" fmla="*/ 18 h 48"/>
                <a:gd name="T12" fmla="*/ 24 w 51"/>
                <a:gd name="T13" fmla="*/ 0 h 48"/>
                <a:gd name="T14" fmla="*/ 30 w 51"/>
                <a:gd name="T15" fmla="*/ 18 h 48"/>
                <a:gd name="T16" fmla="*/ 42 w 51"/>
                <a:gd name="T17" fmla="*/ 22 h 48"/>
                <a:gd name="T18" fmla="*/ 51 w 51"/>
                <a:gd name="T19" fmla="*/ 23 h 48"/>
                <a:gd name="T20" fmla="*/ 44 w 51"/>
                <a:gd name="T21" fmla="*/ 24 h 48"/>
                <a:gd name="T22" fmla="*/ 35 w 51"/>
                <a:gd name="T23" fmla="*/ 26 h 48"/>
                <a:gd name="T24" fmla="*/ 27 w 51"/>
                <a:gd name="T25" fmla="*/ 41 h 48"/>
                <a:gd name="T26" fmla="*/ 26 w 51"/>
                <a:gd name="T2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8">
                  <a:moveTo>
                    <a:pt x="26" y="48"/>
                  </a:moveTo>
                  <a:cubicBezTo>
                    <a:pt x="26" y="48"/>
                    <a:pt x="25" y="44"/>
                    <a:pt x="25" y="42"/>
                  </a:cubicBezTo>
                  <a:cubicBezTo>
                    <a:pt x="23" y="35"/>
                    <a:pt x="24" y="28"/>
                    <a:pt x="16" y="27"/>
                  </a:cubicBezTo>
                  <a:cubicBezTo>
                    <a:pt x="12" y="26"/>
                    <a:pt x="1" y="26"/>
                    <a:pt x="0" y="25"/>
                  </a:cubicBezTo>
                  <a:cubicBezTo>
                    <a:pt x="1" y="25"/>
                    <a:pt x="5" y="24"/>
                    <a:pt x="9" y="23"/>
                  </a:cubicBezTo>
                  <a:cubicBezTo>
                    <a:pt x="14" y="23"/>
                    <a:pt x="18" y="22"/>
                    <a:pt x="20" y="18"/>
                  </a:cubicBezTo>
                  <a:cubicBezTo>
                    <a:pt x="24" y="13"/>
                    <a:pt x="24" y="0"/>
                    <a:pt x="24" y="0"/>
                  </a:cubicBezTo>
                  <a:cubicBezTo>
                    <a:pt x="24" y="0"/>
                    <a:pt x="26" y="13"/>
                    <a:pt x="30" y="18"/>
                  </a:cubicBezTo>
                  <a:cubicBezTo>
                    <a:pt x="33" y="21"/>
                    <a:pt x="37" y="22"/>
                    <a:pt x="42" y="22"/>
                  </a:cubicBezTo>
                  <a:cubicBezTo>
                    <a:pt x="45" y="23"/>
                    <a:pt x="50" y="23"/>
                    <a:pt x="51" y="23"/>
                  </a:cubicBezTo>
                  <a:cubicBezTo>
                    <a:pt x="50" y="23"/>
                    <a:pt x="46" y="24"/>
                    <a:pt x="44" y="24"/>
                  </a:cubicBezTo>
                  <a:cubicBezTo>
                    <a:pt x="41" y="25"/>
                    <a:pt x="39" y="25"/>
                    <a:pt x="35" y="26"/>
                  </a:cubicBezTo>
                  <a:cubicBezTo>
                    <a:pt x="28" y="28"/>
                    <a:pt x="28" y="35"/>
                    <a:pt x="27" y="41"/>
                  </a:cubicBezTo>
                  <a:cubicBezTo>
                    <a:pt x="27" y="44"/>
                    <a:pt x="26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4122738" y="6113462"/>
              <a:ext cx="90488" cy="87313"/>
            </a:xfrm>
            <a:custGeom>
              <a:avLst/>
              <a:gdLst>
                <a:gd name="T0" fmla="*/ 1 w 24"/>
                <a:gd name="T1" fmla="*/ 23 h 23"/>
                <a:gd name="T2" fmla="*/ 4 w 24"/>
                <a:gd name="T3" fmla="*/ 19 h 23"/>
                <a:gd name="T4" fmla="*/ 6 w 24"/>
                <a:gd name="T5" fmla="*/ 9 h 23"/>
                <a:gd name="T6" fmla="*/ 0 w 24"/>
                <a:gd name="T7" fmla="*/ 1 h 23"/>
                <a:gd name="T8" fmla="*/ 5 w 24"/>
                <a:gd name="T9" fmla="*/ 5 h 23"/>
                <a:gd name="T10" fmla="*/ 13 w 24"/>
                <a:gd name="T11" fmla="*/ 7 h 23"/>
                <a:gd name="T12" fmla="*/ 23 w 24"/>
                <a:gd name="T13" fmla="*/ 0 h 23"/>
                <a:gd name="T14" fmla="*/ 17 w 24"/>
                <a:gd name="T15" fmla="*/ 11 h 23"/>
                <a:gd name="T16" fmla="*/ 20 w 24"/>
                <a:gd name="T17" fmla="*/ 17 h 23"/>
                <a:gd name="T18" fmla="*/ 24 w 24"/>
                <a:gd name="T19" fmla="*/ 22 h 23"/>
                <a:gd name="T20" fmla="*/ 21 w 24"/>
                <a:gd name="T21" fmla="*/ 20 h 23"/>
                <a:gd name="T22" fmla="*/ 16 w 24"/>
                <a:gd name="T23" fmla="*/ 17 h 23"/>
                <a:gd name="T24" fmla="*/ 5 w 24"/>
                <a:gd name="T25" fmla="*/ 20 h 23"/>
                <a:gd name="T26" fmla="*/ 1 w 24"/>
                <a:gd name="T2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1" y="23"/>
                  </a:moveTo>
                  <a:cubicBezTo>
                    <a:pt x="1" y="23"/>
                    <a:pt x="2" y="21"/>
                    <a:pt x="4" y="19"/>
                  </a:cubicBezTo>
                  <a:cubicBezTo>
                    <a:pt x="6" y="16"/>
                    <a:pt x="8" y="13"/>
                    <a:pt x="6" y="9"/>
                  </a:cubicBezTo>
                  <a:cubicBezTo>
                    <a:pt x="5" y="7"/>
                    <a:pt x="1" y="2"/>
                    <a:pt x="0" y="1"/>
                  </a:cubicBezTo>
                  <a:cubicBezTo>
                    <a:pt x="1" y="2"/>
                    <a:pt x="3" y="3"/>
                    <a:pt x="5" y="5"/>
                  </a:cubicBezTo>
                  <a:cubicBezTo>
                    <a:pt x="7" y="6"/>
                    <a:pt x="10" y="7"/>
                    <a:pt x="13" y="7"/>
                  </a:cubicBezTo>
                  <a:cubicBezTo>
                    <a:pt x="17" y="6"/>
                    <a:pt x="23" y="0"/>
                    <a:pt x="23" y="0"/>
                  </a:cubicBezTo>
                  <a:cubicBezTo>
                    <a:pt x="23" y="0"/>
                    <a:pt x="18" y="7"/>
                    <a:pt x="17" y="11"/>
                  </a:cubicBezTo>
                  <a:cubicBezTo>
                    <a:pt x="17" y="14"/>
                    <a:pt x="18" y="16"/>
                    <a:pt x="20" y="17"/>
                  </a:cubicBezTo>
                  <a:cubicBezTo>
                    <a:pt x="22" y="19"/>
                    <a:pt x="23" y="21"/>
                    <a:pt x="24" y="22"/>
                  </a:cubicBezTo>
                  <a:cubicBezTo>
                    <a:pt x="23" y="21"/>
                    <a:pt x="22" y="21"/>
                    <a:pt x="21" y="20"/>
                  </a:cubicBezTo>
                  <a:cubicBezTo>
                    <a:pt x="19" y="19"/>
                    <a:pt x="18" y="18"/>
                    <a:pt x="16" y="17"/>
                  </a:cubicBezTo>
                  <a:cubicBezTo>
                    <a:pt x="12" y="16"/>
                    <a:pt x="8" y="18"/>
                    <a:pt x="5" y="20"/>
                  </a:cubicBezTo>
                  <a:cubicBezTo>
                    <a:pt x="4" y="21"/>
                    <a:pt x="1" y="23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8305801" y="423862"/>
              <a:ext cx="96838" cy="90488"/>
            </a:xfrm>
            <a:custGeom>
              <a:avLst/>
              <a:gdLst>
                <a:gd name="T0" fmla="*/ 12 w 26"/>
                <a:gd name="T1" fmla="*/ 24 h 24"/>
                <a:gd name="T2" fmla="*/ 11 w 26"/>
                <a:gd name="T3" fmla="*/ 21 h 24"/>
                <a:gd name="T4" fmla="*/ 8 w 26"/>
                <a:gd name="T5" fmla="*/ 13 h 24"/>
                <a:gd name="T6" fmla="*/ 0 w 26"/>
                <a:gd name="T7" fmla="*/ 10 h 24"/>
                <a:gd name="T8" fmla="*/ 5 w 26"/>
                <a:gd name="T9" fmla="*/ 10 h 24"/>
                <a:gd name="T10" fmla="*/ 11 w 26"/>
                <a:gd name="T11" fmla="*/ 8 h 24"/>
                <a:gd name="T12" fmla="*/ 14 w 26"/>
                <a:gd name="T13" fmla="*/ 0 h 24"/>
                <a:gd name="T14" fmla="*/ 16 w 26"/>
                <a:gd name="T15" fmla="*/ 9 h 24"/>
                <a:gd name="T16" fmla="*/ 21 w 26"/>
                <a:gd name="T17" fmla="*/ 12 h 24"/>
                <a:gd name="T18" fmla="*/ 26 w 26"/>
                <a:gd name="T19" fmla="*/ 13 h 24"/>
                <a:gd name="T20" fmla="*/ 22 w 26"/>
                <a:gd name="T21" fmla="*/ 13 h 24"/>
                <a:gd name="T22" fmla="*/ 18 w 26"/>
                <a:gd name="T23" fmla="*/ 13 h 24"/>
                <a:gd name="T24" fmla="*/ 13 w 26"/>
                <a:gd name="T25" fmla="*/ 21 h 24"/>
                <a:gd name="T26" fmla="*/ 12 w 26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4">
                  <a:moveTo>
                    <a:pt x="12" y="24"/>
                  </a:moveTo>
                  <a:cubicBezTo>
                    <a:pt x="12" y="24"/>
                    <a:pt x="12" y="22"/>
                    <a:pt x="11" y="21"/>
                  </a:cubicBezTo>
                  <a:cubicBezTo>
                    <a:pt x="11" y="18"/>
                    <a:pt x="12" y="14"/>
                    <a:pt x="8" y="13"/>
                  </a:cubicBezTo>
                  <a:cubicBezTo>
                    <a:pt x="6" y="12"/>
                    <a:pt x="1" y="11"/>
                    <a:pt x="0" y="10"/>
                  </a:cubicBezTo>
                  <a:cubicBezTo>
                    <a:pt x="1" y="10"/>
                    <a:pt x="3" y="11"/>
                    <a:pt x="5" y="10"/>
                  </a:cubicBezTo>
                  <a:cubicBezTo>
                    <a:pt x="7" y="10"/>
                    <a:pt x="9" y="11"/>
                    <a:pt x="11" y="8"/>
                  </a:cubicBezTo>
                  <a:cubicBezTo>
                    <a:pt x="13" y="7"/>
                    <a:pt x="14" y="0"/>
                    <a:pt x="14" y="0"/>
                  </a:cubicBezTo>
                  <a:cubicBezTo>
                    <a:pt x="14" y="0"/>
                    <a:pt x="14" y="7"/>
                    <a:pt x="16" y="9"/>
                  </a:cubicBezTo>
                  <a:cubicBezTo>
                    <a:pt x="17" y="11"/>
                    <a:pt x="19" y="12"/>
                    <a:pt x="21" y="12"/>
                  </a:cubicBezTo>
                  <a:cubicBezTo>
                    <a:pt x="23" y="12"/>
                    <a:pt x="25" y="13"/>
                    <a:pt x="26" y="13"/>
                  </a:cubicBezTo>
                  <a:cubicBezTo>
                    <a:pt x="25" y="13"/>
                    <a:pt x="23" y="13"/>
                    <a:pt x="22" y="13"/>
                  </a:cubicBezTo>
                  <a:cubicBezTo>
                    <a:pt x="20" y="13"/>
                    <a:pt x="20" y="13"/>
                    <a:pt x="18" y="13"/>
                  </a:cubicBezTo>
                  <a:cubicBezTo>
                    <a:pt x="14" y="14"/>
                    <a:pt x="14" y="18"/>
                    <a:pt x="13" y="21"/>
                  </a:cubicBezTo>
                  <a:cubicBezTo>
                    <a:pt x="12" y="22"/>
                    <a:pt x="12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8331201" y="447675"/>
              <a:ext cx="46038" cy="44450"/>
            </a:xfrm>
            <a:custGeom>
              <a:avLst/>
              <a:gdLst>
                <a:gd name="T0" fmla="*/ 0 w 12"/>
                <a:gd name="T1" fmla="*/ 10 h 12"/>
                <a:gd name="T2" fmla="*/ 1 w 12"/>
                <a:gd name="T3" fmla="*/ 9 h 12"/>
                <a:gd name="T4" fmla="*/ 3 w 12"/>
                <a:gd name="T5" fmla="*/ 4 h 12"/>
                <a:gd name="T6" fmla="*/ 1 w 12"/>
                <a:gd name="T7" fmla="*/ 0 h 12"/>
                <a:gd name="T8" fmla="*/ 3 w 12"/>
                <a:gd name="T9" fmla="*/ 2 h 12"/>
                <a:gd name="T10" fmla="*/ 7 w 12"/>
                <a:gd name="T11" fmla="*/ 4 h 12"/>
                <a:gd name="T12" fmla="*/ 12 w 12"/>
                <a:gd name="T13" fmla="*/ 1 h 12"/>
                <a:gd name="T14" fmla="*/ 9 w 12"/>
                <a:gd name="T15" fmla="*/ 6 h 12"/>
                <a:gd name="T16" fmla="*/ 9 w 12"/>
                <a:gd name="T17" fmla="*/ 9 h 12"/>
                <a:gd name="T18" fmla="*/ 11 w 12"/>
                <a:gd name="T19" fmla="*/ 12 h 12"/>
                <a:gd name="T20" fmla="*/ 10 w 12"/>
                <a:gd name="T21" fmla="*/ 11 h 12"/>
                <a:gd name="T22" fmla="*/ 7 w 12"/>
                <a:gd name="T23" fmla="*/ 9 h 12"/>
                <a:gd name="T24" fmla="*/ 2 w 12"/>
                <a:gd name="T25" fmla="*/ 10 h 12"/>
                <a:gd name="T26" fmla="*/ 0 w 12"/>
                <a:gd name="T2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0" y="10"/>
                  </a:moveTo>
                  <a:cubicBezTo>
                    <a:pt x="0" y="10"/>
                    <a:pt x="1" y="10"/>
                    <a:pt x="1" y="9"/>
                  </a:cubicBezTo>
                  <a:cubicBezTo>
                    <a:pt x="2" y="8"/>
                    <a:pt x="4" y="6"/>
                    <a:pt x="3" y="4"/>
                  </a:cubicBezTo>
                  <a:cubicBezTo>
                    <a:pt x="3" y="3"/>
                    <a:pt x="1" y="0"/>
                    <a:pt x="1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4" y="2"/>
                    <a:pt x="5" y="3"/>
                    <a:pt x="7" y="4"/>
                  </a:cubicBezTo>
                  <a:cubicBezTo>
                    <a:pt x="9" y="3"/>
                    <a:pt x="12" y="1"/>
                    <a:pt x="12" y="1"/>
                  </a:cubicBezTo>
                  <a:cubicBezTo>
                    <a:pt x="12" y="1"/>
                    <a:pt x="9" y="4"/>
                    <a:pt x="9" y="6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10" y="10"/>
                    <a:pt x="11" y="11"/>
                    <a:pt x="11" y="12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5" y="8"/>
                    <a:pt x="3" y="9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6097588" y="5794375"/>
              <a:ext cx="33338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>
              <a:off x="7508876" y="6580187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auto">
            <a:xfrm>
              <a:off x="5346701" y="5614987"/>
              <a:ext cx="33338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6146801" y="6462712"/>
              <a:ext cx="30163" cy="26988"/>
            </a:xfrm>
            <a:custGeom>
              <a:avLst/>
              <a:gdLst>
                <a:gd name="T0" fmla="*/ 7 w 8"/>
                <a:gd name="T1" fmla="*/ 4 h 7"/>
                <a:gd name="T2" fmla="*/ 4 w 8"/>
                <a:gd name="T3" fmla="*/ 7 h 7"/>
                <a:gd name="T4" fmla="*/ 0 w 8"/>
                <a:gd name="T5" fmla="*/ 3 h 7"/>
                <a:gd name="T6" fmla="*/ 4 w 8"/>
                <a:gd name="T7" fmla="*/ 0 h 7"/>
                <a:gd name="T8" fmla="*/ 7 w 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7" y="4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800476" y="5667375"/>
              <a:ext cx="30163" cy="22225"/>
            </a:xfrm>
            <a:custGeom>
              <a:avLst/>
              <a:gdLst>
                <a:gd name="T0" fmla="*/ 8 w 8"/>
                <a:gd name="T1" fmla="*/ 3 h 6"/>
                <a:gd name="T2" fmla="*/ 3 w 8"/>
                <a:gd name="T3" fmla="*/ 6 h 6"/>
                <a:gd name="T4" fmla="*/ 0 w 8"/>
                <a:gd name="T5" fmla="*/ 3 h 6"/>
                <a:gd name="T6" fmla="*/ 3 w 8"/>
                <a:gd name="T7" fmla="*/ 0 h 6"/>
                <a:gd name="T8" fmla="*/ 8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5"/>
                    <a:pt x="6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5068888" y="6080125"/>
              <a:ext cx="3016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8047038" y="5945187"/>
              <a:ext cx="30163" cy="22225"/>
            </a:xfrm>
            <a:custGeom>
              <a:avLst/>
              <a:gdLst>
                <a:gd name="T0" fmla="*/ 8 w 8"/>
                <a:gd name="T1" fmla="*/ 3 h 6"/>
                <a:gd name="T2" fmla="*/ 4 w 8"/>
                <a:gd name="T3" fmla="*/ 6 h 6"/>
                <a:gd name="T4" fmla="*/ 0 w 8"/>
                <a:gd name="T5" fmla="*/ 3 h 6"/>
                <a:gd name="T6" fmla="*/ 4 w 8"/>
                <a:gd name="T7" fmla="*/ 0 h 6"/>
                <a:gd name="T8" fmla="*/ 8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5"/>
                    <a:pt x="6" y="6"/>
                    <a:pt x="4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6911976" y="6238875"/>
              <a:ext cx="30163" cy="22225"/>
            </a:xfrm>
            <a:custGeom>
              <a:avLst/>
              <a:gdLst>
                <a:gd name="T0" fmla="*/ 8 w 8"/>
                <a:gd name="T1" fmla="*/ 3 h 6"/>
                <a:gd name="T2" fmla="*/ 4 w 8"/>
                <a:gd name="T3" fmla="*/ 6 h 6"/>
                <a:gd name="T4" fmla="*/ 0 w 8"/>
                <a:gd name="T5" fmla="*/ 3 h 6"/>
                <a:gd name="T6" fmla="*/ 4 w 8"/>
                <a:gd name="T7" fmla="*/ 0 h 6"/>
                <a:gd name="T8" fmla="*/ 8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5"/>
                    <a:pt x="6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4452938" y="6508750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2"/>
            <p:cNvSpPr>
              <a:spLocks noChangeArrowheads="1"/>
            </p:cNvSpPr>
            <p:nvPr/>
          </p:nvSpPr>
          <p:spPr bwMode="auto">
            <a:xfrm>
              <a:off x="6911976" y="706437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6119813" y="530225"/>
              <a:ext cx="98425" cy="93663"/>
            </a:xfrm>
            <a:custGeom>
              <a:avLst/>
              <a:gdLst>
                <a:gd name="T0" fmla="*/ 14 w 26"/>
                <a:gd name="T1" fmla="*/ 25 h 25"/>
                <a:gd name="T2" fmla="*/ 13 w 26"/>
                <a:gd name="T3" fmla="*/ 22 h 25"/>
                <a:gd name="T4" fmla="*/ 9 w 26"/>
                <a:gd name="T5" fmla="*/ 14 h 25"/>
                <a:gd name="T6" fmla="*/ 0 w 26"/>
                <a:gd name="T7" fmla="*/ 13 h 25"/>
                <a:gd name="T8" fmla="*/ 5 w 26"/>
                <a:gd name="T9" fmla="*/ 12 h 25"/>
                <a:gd name="T10" fmla="*/ 11 w 26"/>
                <a:gd name="T11" fmla="*/ 10 h 25"/>
                <a:gd name="T12" fmla="*/ 13 w 26"/>
                <a:gd name="T13" fmla="*/ 0 h 25"/>
                <a:gd name="T14" fmla="*/ 16 w 26"/>
                <a:gd name="T15" fmla="*/ 9 h 25"/>
                <a:gd name="T16" fmla="*/ 22 w 26"/>
                <a:gd name="T17" fmla="*/ 12 h 25"/>
                <a:gd name="T18" fmla="*/ 26 w 26"/>
                <a:gd name="T19" fmla="*/ 12 h 25"/>
                <a:gd name="T20" fmla="*/ 23 w 26"/>
                <a:gd name="T21" fmla="*/ 13 h 25"/>
                <a:gd name="T22" fmla="*/ 18 w 26"/>
                <a:gd name="T23" fmla="*/ 14 h 25"/>
                <a:gd name="T24" fmla="*/ 14 w 26"/>
                <a:gd name="T25" fmla="*/ 22 h 25"/>
                <a:gd name="T26" fmla="*/ 14 w 26"/>
                <a:gd name="T2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5">
                  <a:moveTo>
                    <a:pt x="14" y="25"/>
                  </a:moveTo>
                  <a:cubicBezTo>
                    <a:pt x="14" y="25"/>
                    <a:pt x="13" y="23"/>
                    <a:pt x="13" y="22"/>
                  </a:cubicBezTo>
                  <a:cubicBezTo>
                    <a:pt x="12" y="19"/>
                    <a:pt x="12" y="15"/>
                    <a:pt x="9" y="14"/>
                  </a:cubicBezTo>
                  <a:cubicBezTo>
                    <a:pt x="7" y="13"/>
                    <a:pt x="0" y="13"/>
                    <a:pt x="0" y="13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7" y="12"/>
                    <a:pt x="9" y="12"/>
                    <a:pt x="11" y="10"/>
                  </a:cubicBezTo>
                  <a:cubicBezTo>
                    <a:pt x="12" y="7"/>
                    <a:pt x="13" y="0"/>
                    <a:pt x="13" y="0"/>
                  </a:cubicBezTo>
                  <a:cubicBezTo>
                    <a:pt x="13" y="0"/>
                    <a:pt x="13" y="7"/>
                    <a:pt x="16" y="9"/>
                  </a:cubicBezTo>
                  <a:cubicBezTo>
                    <a:pt x="17" y="11"/>
                    <a:pt x="19" y="12"/>
                    <a:pt x="22" y="12"/>
                  </a:cubicBezTo>
                  <a:cubicBezTo>
                    <a:pt x="24" y="12"/>
                    <a:pt x="26" y="12"/>
                    <a:pt x="26" y="12"/>
                  </a:cubicBezTo>
                  <a:cubicBezTo>
                    <a:pt x="26" y="12"/>
                    <a:pt x="24" y="12"/>
                    <a:pt x="23" y="13"/>
                  </a:cubicBezTo>
                  <a:cubicBezTo>
                    <a:pt x="21" y="13"/>
                    <a:pt x="20" y="13"/>
                    <a:pt x="18" y="14"/>
                  </a:cubicBezTo>
                  <a:cubicBezTo>
                    <a:pt x="15" y="15"/>
                    <a:pt x="15" y="19"/>
                    <a:pt x="14" y="22"/>
                  </a:cubicBezTo>
                  <a:cubicBezTo>
                    <a:pt x="14" y="23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6146801" y="555625"/>
              <a:ext cx="44450" cy="46038"/>
            </a:xfrm>
            <a:custGeom>
              <a:avLst/>
              <a:gdLst>
                <a:gd name="T0" fmla="*/ 0 w 12"/>
                <a:gd name="T1" fmla="*/ 12 h 12"/>
                <a:gd name="T2" fmla="*/ 2 w 12"/>
                <a:gd name="T3" fmla="*/ 10 h 12"/>
                <a:gd name="T4" fmla="*/ 3 w 12"/>
                <a:gd name="T5" fmla="*/ 4 h 12"/>
                <a:gd name="T6" fmla="*/ 0 w 12"/>
                <a:gd name="T7" fmla="*/ 0 h 12"/>
                <a:gd name="T8" fmla="*/ 2 w 12"/>
                <a:gd name="T9" fmla="*/ 2 h 12"/>
                <a:gd name="T10" fmla="*/ 6 w 12"/>
                <a:gd name="T11" fmla="*/ 3 h 12"/>
                <a:gd name="T12" fmla="*/ 12 w 12"/>
                <a:gd name="T13" fmla="*/ 0 h 12"/>
                <a:gd name="T14" fmla="*/ 9 w 12"/>
                <a:gd name="T15" fmla="*/ 5 h 12"/>
                <a:gd name="T16" fmla="*/ 10 w 12"/>
                <a:gd name="T17" fmla="*/ 9 h 12"/>
                <a:gd name="T18" fmla="*/ 12 w 12"/>
                <a:gd name="T19" fmla="*/ 11 h 12"/>
                <a:gd name="T20" fmla="*/ 11 w 12"/>
                <a:gd name="T21" fmla="*/ 10 h 12"/>
                <a:gd name="T22" fmla="*/ 8 w 12"/>
                <a:gd name="T23" fmla="*/ 9 h 12"/>
                <a:gd name="T24" fmla="*/ 2 w 12"/>
                <a:gd name="T25" fmla="*/ 10 h 12"/>
                <a:gd name="T26" fmla="*/ 0 w 1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12"/>
                    <a:pt x="1" y="10"/>
                    <a:pt x="2" y="10"/>
                  </a:cubicBezTo>
                  <a:cubicBezTo>
                    <a:pt x="3" y="8"/>
                    <a:pt x="4" y="6"/>
                    <a:pt x="3" y="4"/>
                  </a:cubicBezTo>
                  <a:cubicBezTo>
                    <a:pt x="2" y="3"/>
                    <a:pt x="0" y="1"/>
                    <a:pt x="0" y="0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9" y="2"/>
                    <a:pt x="12" y="0"/>
                    <a:pt x="12" y="0"/>
                  </a:cubicBezTo>
                  <a:cubicBezTo>
                    <a:pt x="12" y="0"/>
                    <a:pt x="9" y="3"/>
                    <a:pt x="9" y="5"/>
                  </a:cubicBezTo>
                  <a:cubicBezTo>
                    <a:pt x="9" y="6"/>
                    <a:pt x="9" y="8"/>
                    <a:pt x="10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6" y="8"/>
                    <a:pt x="4" y="9"/>
                    <a:pt x="2" y="10"/>
                  </a:cubicBezTo>
                  <a:cubicBezTo>
                    <a:pt x="2" y="10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"/>
            <p:cNvSpPr>
              <a:spLocks noChangeArrowheads="1"/>
            </p:cNvSpPr>
            <p:nvPr/>
          </p:nvSpPr>
          <p:spPr bwMode="auto">
            <a:xfrm>
              <a:off x="5756276" y="695325"/>
              <a:ext cx="3016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auto">
            <a:xfrm>
              <a:off x="6792913" y="1457325"/>
              <a:ext cx="3016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8185151" y="6459537"/>
              <a:ext cx="30163" cy="22225"/>
            </a:xfrm>
            <a:custGeom>
              <a:avLst/>
              <a:gdLst>
                <a:gd name="T0" fmla="*/ 8 w 8"/>
                <a:gd name="T1" fmla="*/ 3 h 6"/>
                <a:gd name="T2" fmla="*/ 4 w 8"/>
                <a:gd name="T3" fmla="*/ 6 h 6"/>
                <a:gd name="T4" fmla="*/ 0 w 8"/>
                <a:gd name="T5" fmla="*/ 3 h 6"/>
                <a:gd name="T6" fmla="*/ 4 w 8"/>
                <a:gd name="T7" fmla="*/ 0 h 6"/>
                <a:gd name="T8" fmla="*/ 8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6" y="6"/>
                    <a:pt x="4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auto">
            <a:xfrm>
              <a:off x="7562851" y="1077912"/>
              <a:ext cx="22225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5387976" y="6373812"/>
              <a:ext cx="192088" cy="179388"/>
            </a:xfrm>
            <a:custGeom>
              <a:avLst/>
              <a:gdLst>
                <a:gd name="T0" fmla="*/ 26 w 51"/>
                <a:gd name="T1" fmla="*/ 48 h 48"/>
                <a:gd name="T2" fmla="*/ 25 w 51"/>
                <a:gd name="T3" fmla="*/ 42 h 48"/>
                <a:gd name="T4" fmla="*/ 16 w 51"/>
                <a:gd name="T5" fmla="*/ 26 h 48"/>
                <a:gd name="T6" fmla="*/ 0 w 51"/>
                <a:gd name="T7" fmla="*/ 25 h 48"/>
                <a:gd name="T8" fmla="*/ 9 w 51"/>
                <a:gd name="T9" fmla="*/ 23 h 48"/>
                <a:gd name="T10" fmla="*/ 20 w 51"/>
                <a:gd name="T11" fmla="*/ 18 h 48"/>
                <a:gd name="T12" fmla="*/ 24 w 51"/>
                <a:gd name="T13" fmla="*/ 0 h 48"/>
                <a:gd name="T14" fmla="*/ 30 w 51"/>
                <a:gd name="T15" fmla="*/ 17 h 48"/>
                <a:gd name="T16" fmla="*/ 41 w 51"/>
                <a:gd name="T17" fmla="*/ 22 h 48"/>
                <a:gd name="T18" fmla="*/ 51 w 51"/>
                <a:gd name="T19" fmla="*/ 23 h 48"/>
                <a:gd name="T20" fmla="*/ 44 w 51"/>
                <a:gd name="T21" fmla="*/ 24 h 48"/>
                <a:gd name="T22" fmla="*/ 35 w 51"/>
                <a:gd name="T23" fmla="*/ 26 h 48"/>
                <a:gd name="T24" fmla="*/ 27 w 51"/>
                <a:gd name="T25" fmla="*/ 41 h 48"/>
                <a:gd name="T26" fmla="*/ 26 w 51"/>
                <a:gd name="T2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8">
                  <a:moveTo>
                    <a:pt x="26" y="48"/>
                  </a:moveTo>
                  <a:cubicBezTo>
                    <a:pt x="26" y="48"/>
                    <a:pt x="25" y="43"/>
                    <a:pt x="25" y="42"/>
                  </a:cubicBezTo>
                  <a:cubicBezTo>
                    <a:pt x="23" y="35"/>
                    <a:pt x="23" y="28"/>
                    <a:pt x="16" y="26"/>
                  </a:cubicBezTo>
                  <a:cubicBezTo>
                    <a:pt x="12" y="25"/>
                    <a:pt x="1" y="25"/>
                    <a:pt x="0" y="25"/>
                  </a:cubicBezTo>
                  <a:cubicBezTo>
                    <a:pt x="1" y="24"/>
                    <a:pt x="6" y="24"/>
                    <a:pt x="9" y="23"/>
                  </a:cubicBezTo>
                  <a:cubicBezTo>
                    <a:pt x="13" y="22"/>
                    <a:pt x="18" y="22"/>
                    <a:pt x="20" y="18"/>
                  </a:cubicBezTo>
                  <a:cubicBezTo>
                    <a:pt x="24" y="13"/>
                    <a:pt x="24" y="0"/>
                    <a:pt x="24" y="0"/>
                  </a:cubicBezTo>
                  <a:cubicBezTo>
                    <a:pt x="24" y="0"/>
                    <a:pt x="26" y="13"/>
                    <a:pt x="30" y="17"/>
                  </a:cubicBezTo>
                  <a:cubicBezTo>
                    <a:pt x="33" y="21"/>
                    <a:pt x="37" y="22"/>
                    <a:pt x="41" y="22"/>
                  </a:cubicBezTo>
                  <a:cubicBezTo>
                    <a:pt x="45" y="23"/>
                    <a:pt x="49" y="23"/>
                    <a:pt x="51" y="23"/>
                  </a:cubicBezTo>
                  <a:cubicBezTo>
                    <a:pt x="49" y="23"/>
                    <a:pt x="46" y="24"/>
                    <a:pt x="44" y="24"/>
                  </a:cubicBezTo>
                  <a:cubicBezTo>
                    <a:pt x="41" y="24"/>
                    <a:pt x="39" y="24"/>
                    <a:pt x="35" y="26"/>
                  </a:cubicBezTo>
                  <a:cubicBezTo>
                    <a:pt x="28" y="28"/>
                    <a:pt x="28" y="35"/>
                    <a:pt x="27" y="41"/>
                  </a:cubicBezTo>
                  <a:cubicBezTo>
                    <a:pt x="27" y="43"/>
                    <a:pt x="26" y="48"/>
                    <a:pt x="2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5437188" y="6421437"/>
              <a:ext cx="90488" cy="84138"/>
            </a:xfrm>
            <a:custGeom>
              <a:avLst/>
              <a:gdLst>
                <a:gd name="T0" fmla="*/ 1 w 24"/>
                <a:gd name="T1" fmla="*/ 22 h 22"/>
                <a:gd name="T2" fmla="*/ 3 w 24"/>
                <a:gd name="T3" fmla="*/ 19 h 22"/>
                <a:gd name="T4" fmla="*/ 6 w 24"/>
                <a:gd name="T5" fmla="*/ 8 h 22"/>
                <a:gd name="T6" fmla="*/ 0 w 24"/>
                <a:gd name="T7" fmla="*/ 1 h 22"/>
                <a:gd name="T8" fmla="*/ 5 w 24"/>
                <a:gd name="T9" fmla="*/ 3 h 22"/>
                <a:gd name="T10" fmla="*/ 13 w 24"/>
                <a:gd name="T11" fmla="*/ 5 h 22"/>
                <a:gd name="T12" fmla="*/ 23 w 24"/>
                <a:gd name="T13" fmla="*/ 0 h 22"/>
                <a:gd name="T14" fmla="*/ 18 w 24"/>
                <a:gd name="T15" fmla="*/ 10 h 22"/>
                <a:gd name="T16" fmla="*/ 20 w 24"/>
                <a:gd name="T17" fmla="*/ 17 h 22"/>
                <a:gd name="T18" fmla="*/ 24 w 24"/>
                <a:gd name="T19" fmla="*/ 21 h 22"/>
                <a:gd name="T20" fmla="*/ 21 w 24"/>
                <a:gd name="T21" fmla="*/ 19 h 22"/>
                <a:gd name="T22" fmla="*/ 16 w 24"/>
                <a:gd name="T23" fmla="*/ 16 h 22"/>
                <a:gd name="T24" fmla="*/ 4 w 24"/>
                <a:gd name="T25" fmla="*/ 19 h 22"/>
                <a:gd name="T26" fmla="*/ 1 w 24"/>
                <a:gd name="T2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2">
                  <a:moveTo>
                    <a:pt x="1" y="22"/>
                  </a:moveTo>
                  <a:cubicBezTo>
                    <a:pt x="1" y="22"/>
                    <a:pt x="3" y="20"/>
                    <a:pt x="3" y="19"/>
                  </a:cubicBezTo>
                  <a:cubicBezTo>
                    <a:pt x="6" y="15"/>
                    <a:pt x="8" y="12"/>
                    <a:pt x="6" y="8"/>
                  </a:cubicBezTo>
                  <a:cubicBezTo>
                    <a:pt x="4" y="5"/>
                    <a:pt x="0" y="1"/>
                    <a:pt x="0" y="1"/>
                  </a:cubicBezTo>
                  <a:cubicBezTo>
                    <a:pt x="1" y="1"/>
                    <a:pt x="3" y="3"/>
                    <a:pt x="5" y="3"/>
                  </a:cubicBezTo>
                  <a:cubicBezTo>
                    <a:pt x="7" y="5"/>
                    <a:pt x="10" y="6"/>
                    <a:pt x="13" y="5"/>
                  </a:cubicBezTo>
                  <a:cubicBezTo>
                    <a:pt x="17" y="4"/>
                    <a:pt x="23" y="0"/>
                    <a:pt x="23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7" y="12"/>
                    <a:pt x="18" y="15"/>
                    <a:pt x="20" y="17"/>
                  </a:cubicBezTo>
                  <a:cubicBezTo>
                    <a:pt x="22" y="19"/>
                    <a:pt x="24" y="20"/>
                    <a:pt x="24" y="21"/>
                  </a:cubicBezTo>
                  <a:cubicBezTo>
                    <a:pt x="23" y="21"/>
                    <a:pt x="22" y="20"/>
                    <a:pt x="21" y="19"/>
                  </a:cubicBezTo>
                  <a:cubicBezTo>
                    <a:pt x="19" y="18"/>
                    <a:pt x="18" y="17"/>
                    <a:pt x="16" y="16"/>
                  </a:cubicBezTo>
                  <a:cubicBezTo>
                    <a:pt x="12" y="15"/>
                    <a:pt x="8" y="17"/>
                    <a:pt x="4" y="19"/>
                  </a:cubicBezTo>
                  <a:cubicBezTo>
                    <a:pt x="3" y="20"/>
                    <a:pt x="1" y="22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1"/>
            <p:cNvSpPr>
              <a:spLocks noChangeArrowheads="1"/>
            </p:cNvSpPr>
            <p:nvPr/>
          </p:nvSpPr>
          <p:spPr bwMode="auto">
            <a:xfrm>
              <a:off x="4502151" y="3500437"/>
              <a:ext cx="123825" cy="146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186238" y="2922587"/>
              <a:ext cx="65088" cy="71438"/>
            </a:xfrm>
            <a:custGeom>
              <a:avLst/>
              <a:gdLst>
                <a:gd name="T0" fmla="*/ 17 w 17"/>
                <a:gd name="T1" fmla="*/ 9 h 19"/>
                <a:gd name="T2" fmla="*/ 8 w 17"/>
                <a:gd name="T3" fmla="*/ 19 h 19"/>
                <a:gd name="T4" fmla="*/ 0 w 17"/>
                <a:gd name="T5" fmla="*/ 9 h 19"/>
                <a:gd name="T6" fmla="*/ 8 w 17"/>
                <a:gd name="T7" fmla="*/ 0 h 19"/>
                <a:gd name="T8" fmla="*/ 17 w 1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9"/>
                  </a:moveTo>
                  <a:cubicBezTo>
                    <a:pt x="17" y="14"/>
                    <a:pt x="14" y="19"/>
                    <a:pt x="8" y="19"/>
                  </a:cubicBezTo>
                  <a:cubicBezTo>
                    <a:pt x="4" y="19"/>
                    <a:pt x="0" y="14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4" y="0"/>
                    <a:pt x="17" y="4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5564188" y="3632200"/>
              <a:ext cx="6826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6345238" y="2711450"/>
              <a:ext cx="63500" cy="71438"/>
            </a:xfrm>
            <a:custGeom>
              <a:avLst/>
              <a:gdLst>
                <a:gd name="T0" fmla="*/ 17 w 17"/>
                <a:gd name="T1" fmla="*/ 9 h 19"/>
                <a:gd name="T2" fmla="*/ 9 w 17"/>
                <a:gd name="T3" fmla="*/ 19 h 19"/>
                <a:gd name="T4" fmla="*/ 0 w 17"/>
                <a:gd name="T5" fmla="*/ 9 h 19"/>
                <a:gd name="T6" fmla="*/ 9 w 17"/>
                <a:gd name="T7" fmla="*/ 0 h 19"/>
                <a:gd name="T8" fmla="*/ 17 w 1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9"/>
                  </a:moveTo>
                  <a:cubicBezTo>
                    <a:pt x="17" y="14"/>
                    <a:pt x="13" y="19"/>
                    <a:pt x="9" y="19"/>
                  </a:cubicBezTo>
                  <a:cubicBezTo>
                    <a:pt x="3" y="19"/>
                    <a:pt x="0" y="14"/>
                    <a:pt x="0" y="9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6075363" y="3255962"/>
              <a:ext cx="60325" cy="76200"/>
            </a:xfrm>
            <a:custGeom>
              <a:avLst/>
              <a:gdLst>
                <a:gd name="T0" fmla="*/ 16 w 16"/>
                <a:gd name="T1" fmla="*/ 9 h 20"/>
                <a:gd name="T2" fmla="*/ 8 w 16"/>
                <a:gd name="T3" fmla="*/ 20 h 20"/>
                <a:gd name="T4" fmla="*/ 0 w 16"/>
                <a:gd name="T5" fmla="*/ 9 h 20"/>
                <a:gd name="T6" fmla="*/ 8 w 16"/>
                <a:gd name="T7" fmla="*/ 0 h 20"/>
                <a:gd name="T8" fmla="*/ 16 w 16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6" y="16"/>
                    <a:pt x="12" y="20"/>
                    <a:pt x="8" y="20"/>
                  </a:cubicBezTo>
                  <a:cubicBezTo>
                    <a:pt x="3" y="20"/>
                    <a:pt x="0" y="16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36"/>
            <p:cNvSpPr>
              <a:spLocks noChangeArrowheads="1"/>
            </p:cNvSpPr>
            <p:nvPr/>
          </p:nvSpPr>
          <p:spPr bwMode="auto">
            <a:xfrm>
              <a:off x="4202113" y="1787525"/>
              <a:ext cx="635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5564188" y="879475"/>
              <a:ext cx="23813" cy="19050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4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3"/>
                    <a:pt x="5" y="5"/>
                    <a:pt x="3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5753101" y="792162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0 w 6"/>
                <a:gd name="T5" fmla="*/ 4 h 6"/>
                <a:gd name="T6" fmla="*/ 3 w 6"/>
                <a:gd name="T7" fmla="*/ 0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6"/>
                    <a:pt x="4" y="6"/>
                    <a:pt x="3" y="6"/>
                  </a:cubicBezTo>
                  <a:cubicBezTo>
                    <a:pt x="2" y="6"/>
                    <a:pt x="0" y="6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39"/>
            <p:cNvSpPr>
              <a:spLocks noChangeArrowheads="1"/>
            </p:cNvSpPr>
            <p:nvPr/>
          </p:nvSpPr>
          <p:spPr bwMode="auto">
            <a:xfrm>
              <a:off x="5811838" y="998537"/>
              <a:ext cx="19050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40"/>
            <p:cNvSpPr>
              <a:spLocks noChangeArrowheads="1"/>
            </p:cNvSpPr>
            <p:nvPr/>
          </p:nvSpPr>
          <p:spPr bwMode="auto">
            <a:xfrm>
              <a:off x="5437188" y="720725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5976938" y="750887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42"/>
            <p:cNvSpPr>
              <a:spLocks noChangeArrowheads="1"/>
            </p:cNvSpPr>
            <p:nvPr/>
          </p:nvSpPr>
          <p:spPr bwMode="auto">
            <a:xfrm>
              <a:off x="5654676" y="1047750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6022976" y="1036637"/>
              <a:ext cx="19050" cy="22225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6"/>
                    <a:pt x="2" y="6"/>
                  </a:cubicBezTo>
                  <a:cubicBezTo>
                    <a:pt x="0" y="6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6184901" y="844550"/>
              <a:ext cx="17463" cy="19050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6491288" y="1122362"/>
              <a:ext cx="23813" cy="19050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5"/>
                    <a:pt x="5" y="5"/>
                    <a:pt x="3" y="5"/>
                  </a:cubicBezTo>
                  <a:cubicBezTo>
                    <a:pt x="1" y="5"/>
                    <a:pt x="0" y="5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1"/>
                    <a:pt x="6" y="1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6680201" y="1036637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4 w 6"/>
                <a:gd name="T3" fmla="*/ 7 h 7"/>
                <a:gd name="T4" fmla="*/ 0 w 6"/>
                <a:gd name="T5" fmla="*/ 3 h 7"/>
                <a:gd name="T6" fmla="*/ 4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6"/>
                    <a:pt x="5" y="7"/>
                    <a:pt x="4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5" y="0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6740526" y="1243012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8"/>
            <p:cNvSpPr>
              <a:spLocks noChangeArrowheads="1"/>
            </p:cNvSpPr>
            <p:nvPr/>
          </p:nvSpPr>
          <p:spPr bwMode="auto">
            <a:xfrm>
              <a:off x="6364288" y="965200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9"/>
            <p:cNvSpPr>
              <a:spLocks noChangeArrowheads="1"/>
            </p:cNvSpPr>
            <p:nvPr/>
          </p:nvSpPr>
          <p:spPr bwMode="auto">
            <a:xfrm>
              <a:off x="6905626" y="995362"/>
              <a:ext cx="17463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6540501" y="1404937"/>
              <a:ext cx="22225" cy="14288"/>
            </a:xfrm>
            <a:custGeom>
              <a:avLst/>
              <a:gdLst>
                <a:gd name="T0" fmla="*/ 6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3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4" y="4"/>
                    <a:pt x="3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6950076" y="1281112"/>
              <a:ext cx="19050" cy="22225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7112001" y="1085850"/>
              <a:ext cx="190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4606926" y="1243012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4794251" y="1160462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5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4854576" y="1366837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5"/>
                    <a:pt x="4" y="5"/>
                    <a:pt x="2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56"/>
            <p:cNvSpPr>
              <a:spLocks noChangeArrowheads="1"/>
            </p:cNvSpPr>
            <p:nvPr/>
          </p:nvSpPr>
          <p:spPr bwMode="auto">
            <a:xfrm>
              <a:off x="4479926" y="10858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5016501" y="1116012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58"/>
            <p:cNvSpPr>
              <a:spLocks noChangeArrowheads="1"/>
            </p:cNvSpPr>
            <p:nvPr/>
          </p:nvSpPr>
          <p:spPr bwMode="auto">
            <a:xfrm>
              <a:off x="4697413" y="14160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5060951" y="1397000"/>
              <a:ext cx="23813" cy="26988"/>
            </a:xfrm>
            <a:custGeom>
              <a:avLst/>
              <a:gdLst>
                <a:gd name="T0" fmla="*/ 6 w 6"/>
                <a:gd name="T1" fmla="*/ 5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6" y="5"/>
                    <a:pt x="4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60"/>
            <p:cNvSpPr>
              <a:spLocks noChangeArrowheads="1"/>
            </p:cNvSpPr>
            <p:nvPr/>
          </p:nvSpPr>
          <p:spPr bwMode="auto">
            <a:xfrm>
              <a:off x="5354638" y="1069975"/>
              <a:ext cx="1905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61"/>
            <p:cNvSpPr>
              <a:spLocks noChangeArrowheads="1"/>
            </p:cNvSpPr>
            <p:nvPr/>
          </p:nvSpPr>
          <p:spPr bwMode="auto">
            <a:xfrm>
              <a:off x="7272338" y="1693862"/>
              <a:ext cx="23813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62"/>
            <p:cNvSpPr>
              <a:spLocks noChangeArrowheads="1"/>
            </p:cNvSpPr>
            <p:nvPr/>
          </p:nvSpPr>
          <p:spPr bwMode="auto">
            <a:xfrm>
              <a:off x="7494588" y="1592262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7566026" y="1836737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6"/>
                    <a:pt x="4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64"/>
            <p:cNvSpPr>
              <a:spLocks noChangeArrowheads="1"/>
            </p:cNvSpPr>
            <p:nvPr/>
          </p:nvSpPr>
          <p:spPr bwMode="auto">
            <a:xfrm>
              <a:off x="7118351" y="1506537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7758113" y="1539875"/>
              <a:ext cx="25400" cy="26988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1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5" y="7"/>
                    <a:pt x="4" y="7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66"/>
            <p:cNvSpPr>
              <a:spLocks noChangeArrowheads="1"/>
            </p:cNvSpPr>
            <p:nvPr/>
          </p:nvSpPr>
          <p:spPr bwMode="auto">
            <a:xfrm>
              <a:off x="7378701" y="1897062"/>
              <a:ext cx="2540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7810501" y="1881187"/>
              <a:ext cx="25400" cy="26988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4"/>
                    <a:pt x="6" y="7"/>
                    <a:pt x="4" y="7"/>
                  </a:cubicBezTo>
                  <a:cubicBezTo>
                    <a:pt x="2" y="7"/>
                    <a:pt x="0" y="4"/>
                    <a:pt x="0" y="3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8005763" y="1649412"/>
              <a:ext cx="25400" cy="22225"/>
            </a:xfrm>
            <a:custGeom>
              <a:avLst/>
              <a:gdLst>
                <a:gd name="T0" fmla="*/ 7 w 7"/>
                <a:gd name="T1" fmla="*/ 4 h 6"/>
                <a:gd name="T2" fmla="*/ 4 w 7"/>
                <a:gd name="T3" fmla="*/ 6 h 6"/>
                <a:gd name="T4" fmla="*/ 0 w 7"/>
                <a:gd name="T5" fmla="*/ 4 h 6"/>
                <a:gd name="T6" fmla="*/ 4 w 7"/>
                <a:gd name="T7" fmla="*/ 0 h 6"/>
                <a:gd name="T8" fmla="*/ 7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cubicBezTo>
                    <a:pt x="7" y="5"/>
                    <a:pt x="6" y="6"/>
                    <a:pt x="4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6650038" y="3497262"/>
              <a:ext cx="33338" cy="36513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1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8"/>
                    <a:pt x="7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1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70"/>
            <p:cNvSpPr>
              <a:spLocks noChangeArrowheads="1"/>
            </p:cNvSpPr>
            <p:nvPr/>
          </p:nvSpPr>
          <p:spPr bwMode="auto">
            <a:xfrm>
              <a:off x="6958013" y="3365500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7054851" y="3703637"/>
              <a:ext cx="34925" cy="333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5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7" y="9"/>
                    <a:pt x="5" y="9"/>
                  </a:cubicBezTo>
                  <a:cubicBezTo>
                    <a:pt x="2" y="9"/>
                    <a:pt x="0" y="6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72"/>
            <p:cNvSpPr>
              <a:spLocks noChangeArrowheads="1"/>
            </p:cNvSpPr>
            <p:nvPr/>
          </p:nvSpPr>
          <p:spPr bwMode="auto">
            <a:xfrm>
              <a:off x="6435726" y="3236912"/>
              <a:ext cx="38100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7332663" y="3244850"/>
              <a:ext cx="38100" cy="38100"/>
            </a:xfrm>
            <a:custGeom>
              <a:avLst/>
              <a:gdLst>
                <a:gd name="T0" fmla="*/ 10 w 10"/>
                <a:gd name="T1" fmla="*/ 4 h 10"/>
                <a:gd name="T2" fmla="*/ 5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1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4"/>
                  </a:moveTo>
                  <a:cubicBezTo>
                    <a:pt x="10" y="8"/>
                    <a:pt x="7" y="10"/>
                    <a:pt x="5" y="10"/>
                  </a:cubicBezTo>
                  <a:cubicBezTo>
                    <a:pt x="3" y="10"/>
                    <a:pt x="0" y="7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74"/>
            <p:cNvSpPr>
              <a:spLocks noChangeArrowheads="1"/>
            </p:cNvSpPr>
            <p:nvPr/>
          </p:nvSpPr>
          <p:spPr bwMode="auto">
            <a:xfrm>
              <a:off x="6799263" y="3786187"/>
              <a:ext cx="3016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75"/>
            <p:cNvSpPr>
              <a:spLocks noChangeArrowheads="1"/>
            </p:cNvSpPr>
            <p:nvPr/>
          </p:nvSpPr>
          <p:spPr bwMode="auto">
            <a:xfrm>
              <a:off x="7400926" y="3759200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auto">
            <a:xfrm>
              <a:off x="7667626" y="3440112"/>
              <a:ext cx="33338" cy="30163"/>
            </a:xfrm>
            <a:custGeom>
              <a:avLst/>
              <a:gdLst>
                <a:gd name="T0" fmla="*/ 9 w 9"/>
                <a:gd name="T1" fmla="*/ 5 h 8"/>
                <a:gd name="T2" fmla="*/ 5 w 9"/>
                <a:gd name="T3" fmla="*/ 8 h 8"/>
                <a:gd name="T4" fmla="*/ 1 w 9"/>
                <a:gd name="T5" fmla="*/ 5 h 8"/>
                <a:gd name="T6" fmla="*/ 5 w 9"/>
                <a:gd name="T7" fmla="*/ 0 h 8"/>
                <a:gd name="T8" fmla="*/ 9 w 9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5"/>
                  </a:moveTo>
                  <a:cubicBezTo>
                    <a:pt x="9" y="7"/>
                    <a:pt x="7" y="8"/>
                    <a:pt x="5" y="8"/>
                  </a:cubicBezTo>
                  <a:cubicBezTo>
                    <a:pt x="2" y="8"/>
                    <a:pt x="0" y="7"/>
                    <a:pt x="1" y="5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auto">
            <a:xfrm>
              <a:off x="6281738" y="4375150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8" y="9"/>
                    <a:pt x="5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78"/>
            <p:cNvSpPr>
              <a:spLocks noChangeArrowheads="1"/>
            </p:cNvSpPr>
            <p:nvPr/>
          </p:nvSpPr>
          <p:spPr bwMode="auto">
            <a:xfrm>
              <a:off x="6592888" y="4237037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auto">
            <a:xfrm>
              <a:off x="6691313" y="4578350"/>
              <a:ext cx="33338" cy="33338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6" y="9"/>
                    <a:pt x="4" y="9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6075363" y="4116387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7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7" y="0"/>
                    <a:pt x="9" y="1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6961188" y="4160837"/>
              <a:ext cx="33338" cy="34925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auto">
            <a:xfrm>
              <a:off x="6435726" y="4657725"/>
              <a:ext cx="33338" cy="33338"/>
            </a:xfrm>
            <a:custGeom>
              <a:avLst/>
              <a:gdLst>
                <a:gd name="T0" fmla="*/ 8 w 9"/>
                <a:gd name="T1" fmla="*/ 5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8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5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9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7032626" y="4633912"/>
              <a:ext cx="33338" cy="34925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5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6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7302501" y="4314825"/>
              <a:ext cx="38100" cy="34925"/>
            </a:xfrm>
            <a:custGeom>
              <a:avLst/>
              <a:gdLst>
                <a:gd name="T0" fmla="*/ 9 w 10"/>
                <a:gd name="T1" fmla="*/ 4 h 9"/>
                <a:gd name="T2" fmla="*/ 4 w 10"/>
                <a:gd name="T3" fmla="*/ 9 h 9"/>
                <a:gd name="T4" fmla="*/ 0 w 10"/>
                <a:gd name="T5" fmla="*/ 4 h 9"/>
                <a:gd name="T6" fmla="*/ 5 w 10"/>
                <a:gd name="T7" fmla="*/ 0 h 9"/>
                <a:gd name="T8" fmla="*/ 9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85"/>
            <p:cNvSpPr>
              <a:spLocks noChangeArrowheads="1"/>
            </p:cNvSpPr>
            <p:nvPr/>
          </p:nvSpPr>
          <p:spPr bwMode="auto">
            <a:xfrm>
              <a:off x="7569201" y="4113212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86"/>
            <p:cNvSpPr>
              <a:spLocks noChangeArrowheads="1"/>
            </p:cNvSpPr>
            <p:nvPr/>
          </p:nvSpPr>
          <p:spPr bwMode="auto">
            <a:xfrm>
              <a:off x="7877176" y="3973512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auto">
            <a:xfrm>
              <a:off x="7975601" y="4311650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8"/>
                    <a:pt x="7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8"/>
            <p:cNvSpPr>
              <a:spLocks noChangeArrowheads="1"/>
            </p:cNvSpPr>
            <p:nvPr/>
          </p:nvSpPr>
          <p:spPr bwMode="auto">
            <a:xfrm>
              <a:off x="7354888" y="3846512"/>
              <a:ext cx="38100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9"/>
            <p:cNvSpPr>
              <a:spLocks/>
            </p:cNvSpPr>
            <p:nvPr/>
          </p:nvSpPr>
          <p:spPr bwMode="auto">
            <a:xfrm>
              <a:off x="8242301" y="3894137"/>
              <a:ext cx="36513" cy="38100"/>
            </a:xfrm>
            <a:custGeom>
              <a:avLst/>
              <a:gdLst>
                <a:gd name="T0" fmla="*/ 10 w 10"/>
                <a:gd name="T1" fmla="*/ 6 h 10"/>
                <a:gd name="T2" fmla="*/ 5 w 10"/>
                <a:gd name="T3" fmla="*/ 10 h 10"/>
                <a:gd name="T4" fmla="*/ 1 w 10"/>
                <a:gd name="T5" fmla="*/ 6 h 10"/>
                <a:gd name="T6" fmla="*/ 6 w 10"/>
                <a:gd name="T7" fmla="*/ 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8"/>
                    <a:pt x="8" y="10"/>
                    <a:pt x="5" y="10"/>
                  </a:cubicBezTo>
                  <a:cubicBezTo>
                    <a:pt x="3" y="10"/>
                    <a:pt x="0" y="7"/>
                    <a:pt x="1" y="6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8" y="0"/>
                    <a:pt x="10" y="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0"/>
            <p:cNvSpPr>
              <a:spLocks noChangeArrowheads="1"/>
            </p:cNvSpPr>
            <p:nvPr/>
          </p:nvSpPr>
          <p:spPr bwMode="auto">
            <a:xfrm>
              <a:off x="7720013" y="4394200"/>
              <a:ext cx="30163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1"/>
            <p:cNvSpPr>
              <a:spLocks/>
            </p:cNvSpPr>
            <p:nvPr/>
          </p:nvSpPr>
          <p:spPr bwMode="auto">
            <a:xfrm>
              <a:off x="8320088" y="4367212"/>
              <a:ext cx="34925" cy="38100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7" y="10"/>
                    <a:pt x="4" y="10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2"/>
            <p:cNvSpPr>
              <a:spLocks/>
            </p:cNvSpPr>
            <p:nvPr/>
          </p:nvSpPr>
          <p:spPr bwMode="auto">
            <a:xfrm>
              <a:off x="5294313" y="5194300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7" y="9"/>
                    <a:pt x="5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3"/>
            <p:cNvSpPr>
              <a:spLocks/>
            </p:cNvSpPr>
            <p:nvPr/>
          </p:nvSpPr>
          <p:spPr bwMode="auto">
            <a:xfrm>
              <a:off x="5605463" y="5054600"/>
              <a:ext cx="34925" cy="38100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10 h 10"/>
                <a:gd name="T4" fmla="*/ 0 w 9"/>
                <a:gd name="T5" fmla="*/ 6 h 10"/>
                <a:gd name="T6" fmla="*/ 5 w 9"/>
                <a:gd name="T7" fmla="*/ 0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7" y="10"/>
                    <a:pt x="4" y="10"/>
                  </a:cubicBezTo>
                  <a:cubicBezTo>
                    <a:pt x="2" y="10"/>
                    <a:pt x="0" y="8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94"/>
            <p:cNvSpPr>
              <a:spLocks noChangeArrowheads="1"/>
            </p:cNvSpPr>
            <p:nvPr/>
          </p:nvSpPr>
          <p:spPr bwMode="auto">
            <a:xfrm>
              <a:off x="5703888" y="5397500"/>
              <a:ext cx="33338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95"/>
            <p:cNvSpPr>
              <a:spLocks noChangeArrowheads="1"/>
            </p:cNvSpPr>
            <p:nvPr/>
          </p:nvSpPr>
          <p:spPr bwMode="auto">
            <a:xfrm>
              <a:off x="5087938" y="4935537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96"/>
            <p:cNvSpPr>
              <a:spLocks noChangeArrowheads="1"/>
            </p:cNvSpPr>
            <p:nvPr/>
          </p:nvSpPr>
          <p:spPr bwMode="auto">
            <a:xfrm>
              <a:off x="5973763" y="4979987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7"/>
            <p:cNvSpPr>
              <a:spLocks/>
            </p:cNvSpPr>
            <p:nvPr/>
          </p:nvSpPr>
          <p:spPr bwMode="auto">
            <a:xfrm>
              <a:off x="5448301" y="5475287"/>
              <a:ext cx="33338" cy="38100"/>
            </a:xfrm>
            <a:custGeom>
              <a:avLst/>
              <a:gdLst>
                <a:gd name="T0" fmla="*/ 9 w 9"/>
                <a:gd name="T1" fmla="*/ 4 h 10"/>
                <a:gd name="T2" fmla="*/ 3 w 9"/>
                <a:gd name="T3" fmla="*/ 10 h 10"/>
                <a:gd name="T4" fmla="*/ 0 w 9"/>
                <a:gd name="T5" fmla="*/ 4 h 10"/>
                <a:gd name="T6" fmla="*/ 4 w 9"/>
                <a:gd name="T7" fmla="*/ 0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6" y="10"/>
                    <a:pt x="3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9" y="3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8"/>
            <p:cNvSpPr>
              <a:spLocks/>
            </p:cNvSpPr>
            <p:nvPr/>
          </p:nvSpPr>
          <p:spPr bwMode="auto">
            <a:xfrm>
              <a:off x="6045201" y="5453062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5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8" y="9"/>
                    <a:pt x="5" y="9"/>
                  </a:cubicBezTo>
                  <a:cubicBezTo>
                    <a:pt x="2" y="9"/>
                    <a:pt x="0" y="6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auto">
            <a:xfrm>
              <a:off x="6315076" y="5133975"/>
              <a:ext cx="38100" cy="38100"/>
            </a:xfrm>
            <a:custGeom>
              <a:avLst/>
              <a:gdLst>
                <a:gd name="T0" fmla="*/ 9 w 10"/>
                <a:gd name="T1" fmla="*/ 4 h 10"/>
                <a:gd name="T2" fmla="*/ 5 w 10"/>
                <a:gd name="T3" fmla="*/ 8 h 10"/>
                <a:gd name="T4" fmla="*/ 0 w 10"/>
                <a:gd name="T5" fmla="*/ 4 h 10"/>
                <a:gd name="T6" fmla="*/ 5 w 10"/>
                <a:gd name="T7" fmla="*/ 0 h 10"/>
                <a:gd name="T8" fmla="*/ 9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4"/>
                  </a:moveTo>
                  <a:cubicBezTo>
                    <a:pt x="9" y="7"/>
                    <a:pt x="7" y="10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0"/>
            <p:cNvSpPr>
              <a:spLocks/>
            </p:cNvSpPr>
            <p:nvPr/>
          </p:nvSpPr>
          <p:spPr bwMode="auto">
            <a:xfrm>
              <a:off x="4516438" y="4229100"/>
              <a:ext cx="34925" cy="38100"/>
            </a:xfrm>
            <a:custGeom>
              <a:avLst/>
              <a:gdLst>
                <a:gd name="T0" fmla="*/ 9 w 9"/>
                <a:gd name="T1" fmla="*/ 5 h 10"/>
                <a:gd name="T2" fmla="*/ 5 w 9"/>
                <a:gd name="T3" fmla="*/ 10 h 10"/>
                <a:gd name="T4" fmla="*/ 0 w 9"/>
                <a:gd name="T5" fmla="*/ 5 h 10"/>
                <a:gd name="T6" fmla="*/ 5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8"/>
                    <a:pt x="7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1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01"/>
            <p:cNvSpPr>
              <a:spLocks noChangeArrowheads="1"/>
            </p:cNvSpPr>
            <p:nvPr/>
          </p:nvSpPr>
          <p:spPr bwMode="auto">
            <a:xfrm>
              <a:off x="4829176" y="4097337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2"/>
            <p:cNvSpPr>
              <a:spLocks/>
            </p:cNvSpPr>
            <p:nvPr/>
          </p:nvSpPr>
          <p:spPr bwMode="auto">
            <a:xfrm>
              <a:off x="4926013" y="4432300"/>
              <a:ext cx="34925" cy="33338"/>
            </a:xfrm>
            <a:custGeom>
              <a:avLst/>
              <a:gdLst>
                <a:gd name="T0" fmla="*/ 9 w 9"/>
                <a:gd name="T1" fmla="*/ 4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8"/>
                    <a:pt x="6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3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3"/>
            <p:cNvSpPr>
              <a:spLocks/>
            </p:cNvSpPr>
            <p:nvPr/>
          </p:nvSpPr>
          <p:spPr bwMode="auto">
            <a:xfrm>
              <a:off x="4306888" y="3970337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5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4"/>
            <p:cNvSpPr>
              <a:spLocks/>
            </p:cNvSpPr>
            <p:nvPr/>
          </p:nvSpPr>
          <p:spPr bwMode="auto">
            <a:xfrm>
              <a:off x="5192713" y="4017962"/>
              <a:ext cx="33338" cy="34925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105"/>
            <p:cNvSpPr>
              <a:spLocks noChangeArrowheads="1"/>
            </p:cNvSpPr>
            <p:nvPr/>
          </p:nvSpPr>
          <p:spPr bwMode="auto">
            <a:xfrm>
              <a:off x="4667251" y="4510087"/>
              <a:ext cx="33338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6"/>
            <p:cNvSpPr>
              <a:spLocks/>
            </p:cNvSpPr>
            <p:nvPr/>
          </p:nvSpPr>
          <p:spPr bwMode="auto">
            <a:xfrm>
              <a:off x="5267326" y="4487862"/>
              <a:ext cx="34925" cy="38100"/>
            </a:xfrm>
            <a:custGeom>
              <a:avLst/>
              <a:gdLst>
                <a:gd name="T0" fmla="*/ 9 w 9"/>
                <a:gd name="T1" fmla="*/ 5 h 10"/>
                <a:gd name="T2" fmla="*/ 5 w 9"/>
                <a:gd name="T3" fmla="*/ 10 h 10"/>
                <a:gd name="T4" fmla="*/ 0 w 9"/>
                <a:gd name="T5" fmla="*/ 5 h 10"/>
                <a:gd name="T6" fmla="*/ 5 w 9"/>
                <a:gd name="T7" fmla="*/ 1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7"/>
                    <a:pt x="7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7" y="1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7"/>
            <p:cNvSpPr>
              <a:spLocks/>
            </p:cNvSpPr>
            <p:nvPr/>
          </p:nvSpPr>
          <p:spPr bwMode="auto">
            <a:xfrm>
              <a:off x="5538788" y="4168775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8"/>
            <p:cNvSpPr>
              <a:spLocks/>
            </p:cNvSpPr>
            <p:nvPr/>
          </p:nvSpPr>
          <p:spPr bwMode="auto">
            <a:xfrm>
              <a:off x="6837363" y="5381625"/>
              <a:ext cx="33338" cy="41275"/>
            </a:xfrm>
            <a:custGeom>
              <a:avLst/>
              <a:gdLst>
                <a:gd name="T0" fmla="*/ 9 w 9"/>
                <a:gd name="T1" fmla="*/ 6 h 11"/>
                <a:gd name="T2" fmla="*/ 5 w 9"/>
                <a:gd name="T3" fmla="*/ 11 h 11"/>
                <a:gd name="T4" fmla="*/ 0 w 9"/>
                <a:gd name="T5" fmla="*/ 6 h 11"/>
                <a:gd name="T6" fmla="*/ 5 w 9"/>
                <a:gd name="T7" fmla="*/ 0 h 11"/>
                <a:gd name="T8" fmla="*/ 9 w 9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6"/>
                  </a:moveTo>
                  <a:cubicBezTo>
                    <a:pt x="9" y="8"/>
                    <a:pt x="7" y="11"/>
                    <a:pt x="5" y="11"/>
                  </a:cubicBezTo>
                  <a:cubicBezTo>
                    <a:pt x="2" y="10"/>
                    <a:pt x="0" y="8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9"/>
            <p:cNvSpPr>
              <a:spLocks/>
            </p:cNvSpPr>
            <p:nvPr/>
          </p:nvSpPr>
          <p:spPr bwMode="auto">
            <a:xfrm>
              <a:off x="7148513" y="5254625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6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0"/>
            <p:cNvSpPr>
              <a:spLocks/>
            </p:cNvSpPr>
            <p:nvPr/>
          </p:nvSpPr>
          <p:spPr bwMode="auto">
            <a:xfrm>
              <a:off x="7243763" y="5588000"/>
              <a:ext cx="33338" cy="34925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8"/>
                    <a:pt x="7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3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11"/>
            <p:cNvSpPr>
              <a:spLocks noChangeArrowheads="1"/>
            </p:cNvSpPr>
            <p:nvPr/>
          </p:nvSpPr>
          <p:spPr bwMode="auto">
            <a:xfrm>
              <a:off x="6627813" y="5126037"/>
              <a:ext cx="33338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12"/>
            <p:cNvSpPr>
              <a:spLocks noChangeArrowheads="1"/>
            </p:cNvSpPr>
            <p:nvPr/>
          </p:nvSpPr>
          <p:spPr bwMode="auto">
            <a:xfrm>
              <a:off x="7513638" y="5175250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13"/>
            <p:cNvSpPr>
              <a:spLocks noChangeArrowheads="1"/>
            </p:cNvSpPr>
            <p:nvPr/>
          </p:nvSpPr>
          <p:spPr bwMode="auto">
            <a:xfrm>
              <a:off x="6988176" y="56673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4"/>
            <p:cNvSpPr>
              <a:spLocks noChangeArrowheads="1"/>
            </p:cNvSpPr>
            <p:nvPr/>
          </p:nvSpPr>
          <p:spPr bwMode="auto">
            <a:xfrm>
              <a:off x="7588251" y="564832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5"/>
            <p:cNvSpPr>
              <a:spLocks/>
            </p:cNvSpPr>
            <p:nvPr/>
          </p:nvSpPr>
          <p:spPr bwMode="auto">
            <a:xfrm>
              <a:off x="7858126" y="5326062"/>
              <a:ext cx="34925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116"/>
            <p:cNvSpPr>
              <a:spLocks noChangeArrowheads="1"/>
            </p:cNvSpPr>
            <p:nvPr/>
          </p:nvSpPr>
          <p:spPr bwMode="auto">
            <a:xfrm>
              <a:off x="7847013" y="2373312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7"/>
            <p:cNvSpPr>
              <a:spLocks/>
            </p:cNvSpPr>
            <p:nvPr/>
          </p:nvSpPr>
          <p:spPr bwMode="auto">
            <a:xfrm>
              <a:off x="8061326" y="2282825"/>
              <a:ext cx="22225" cy="23813"/>
            </a:xfrm>
            <a:custGeom>
              <a:avLst/>
              <a:gdLst>
                <a:gd name="T0" fmla="*/ 6 w 6"/>
                <a:gd name="T1" fmla="*/ 2 h 6"/>
                <a:gd name="T2" fmla="*/ 3 w 6"/>
                <a:gd name="T3" fmla="*/ 6 h 6"/>
                <a:gd name="T4" fmla="*/ 0 w 6"/>
                <a:gd name="T5" fmla="*/ 2 h 6"/>
                <a:gd name="T6" fmla="*/ 3 w 6"/>
                <a:gd name="T7" fmla="*/ 0 h 6"/>
                <a:gd name="T8" fmla="*/ 6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4"/>
                    <a:pt x="5" y="6"/>
                    <a:pt x="3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18"/>
            <p:cNvSpPr>
              <a:spLocks noChangeArrowheads="1"/>
            </p:cNvSpPr>
            <p:nvPr/>
          </p:nvSpPr>
          <p:spPr bwMode="auto">
            <a:xfrm>
              <a:off x="8129588" y="2516187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19"/>
            <p:cNvSpPr>
              <a:spLocks noChangeArrowheads="1"/>
            </p:cNvSpPr>
            <p:nvPr/>
          </p:nvSpPr>
          <p:spPr bwMode="auto">
            <a:xfrm>
              <a:off x="7700963" y="21939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8313738" y="2227262"/>
              <a:ext cx="25400" cy="26988"/>
            </a:xfrm>
            <a:custGeom>
              <a:avLst/>
              <a:gdLst>
                <a:gd name="T0" fmla="*/ 7 w 7"/>
                <a:gd name="T1" fmla="*/ 3 h 7"/>
                <a:gd name="T2" fmla="*/ 3 w 7"/>
                <a:gd name="T3" fmla="*/ 7 h 7"/>
                <a:gd name="T4" fmla="*/ 0 w 7"/>
                <a:gd name="T5" fmla="*/ 3 h 7"/>
                <a:gd name="T6" fmla="*/ 3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6"/>
                    <a:pt x="5" y="7"/>
                    <a:pt x="3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21"/>
            <p:cNvSpPr>
              <a:spLocks noChangeArrowheads="1"/>
            </p:cNvSpPr>
            <p:nvPr/>
          </p:nvSpPr>
          <p:spPr bwMode="auto">
            <a:xfrm>
              <a:off x="7948613" y="2568575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122"/>
            <p:cNvSpPr>
              <a:spLocks noChangeArrowheads="1"/>
            </p:cNvSpPr>
            <p:nvPr/>
          </p:nvSpPr>
          <p:spPr bwMode="auto">
            <a:xfrm>
              <a:off x="8366126" y="2554287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4532313" y="1960562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24"/>
            <p:cNvSpPr>
              <a:spLocks noChangeArrowheads="1"/>
            </p:cNvSpPr>
            <p:nvPr/>
          </p:nvSpPr>
          <p:spPr bwMode="auto">
            <a:xfrm>
              <a:off x="4622801" y="1517650"/>
              <a:ext cx="2540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5137151" y="2039937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0 w 6"/>
                <a:gd name="T5" fmla="*/ 4 h 6"/>
                <a:gd name="T6" fmla="*/ 3 w 6"/>
                <a:gd name="T7" fmla="*/ 0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4310063" y="1555750"/>
              <a:ext cx="23813" cy="25400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4895851" y="1555750"/>
              <a:ext cx="23813" cy="25400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4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8"/>
            <p:cNvSpPr>
              <a:spLocks/>
            </p:cNvSpPr>
            <p:nvPr/>
          </p:nvSpPr>
          <p:spPr bwMode="auto">
            <a:xfrm>
              <a:off x="4806951" y="1990725"/>
              <a:ext cx="22225" cy="22225"/>
            </a:xfrm>
            <a:custGeom>
              <a:avLst/>
              <a:gdLst>
                <a:gd name="T0" fmla="*/ 6 w 6"/>
                <a:gd name="T1" fmla="*/ 4 h 6"/>
                <a:gd name="T2" fmla="*/ 3 w 6"/>
                <a:gd name="T3" fmla="*/ 6 h 6"/>
                <a:gd name="T4" fmla="*/ 0 w 6"/>
                <a:gd name="T5" fmla="*/ 4 h 6"/>
                <a:gd name="T6" fmla="*/ 3 w 6"/>
                <a:gd name="T7" fmla="*/ 0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5"/>
                    <a:pt x="4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6" y="1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9"/>
            <p:cNvSpPr>
              <a:spLocks/>
            </p:cNvSpPr>
            <p:nvPr/>
          </p:nvSpPr>
          <p:spPr bwMode="auto">
            <a:xfrm>
              <a:off x="5208588" y="2271712"/>
              <a:ext cx="22225" cy="26988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5"/>
                    <a:pt x="5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0"/>
            <p:cNvSpPr>
              <a:spLocks/>
            </p:cNvSpPr>
            <p:nvPr/>
          </p:nvSpPr>
          <p:spPr bwMode="auto">
            <a:xfrm>
              <a:off x="5024438" y="1828800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5"/>
                    <a:pt x="4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131"/>
            <p:cNvSpPr>
              <a:spLocks noChangeArrowheads="1"/>
            </p:cNvSpPr>
            <p:nvPr/>
          </p:nvSpPr>
          <p:spPr bwMode="auto">
            <a:xfrm>
              <a:off x="7258051" y="2914650"/>
              <a:ext cx="603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2"/>
            <p:cNvSpPr>
              <a:spLocks/>
            </p:cNvSpPr>
            <p:nvPr/>
          </p:nvSpPr>
          <p:spPr bwMode="auto">
            <a:xfrm>
              <a:off x="3905251" y="1704975"/>
              <a:ext cx="63500" cy="74613"/>
            </a:xfrm>
            <a:custGeom>
              <a:avLst/>
              <a:gdLst>
                <a:gd name="T0" fmla="*/ 17 w 17"/>
                <a:gd name="T1" fmla="*/ 9 h 20"/>
                <a:gd name="T2" fmla="*/ 9 w 17"/>
                <a:gd name="T3" fmla="*/ 20 h 20"/>
                <a:gd name="T4" fmla="*/ 0 w 17"/>
                <a:gd name="T5" fmla="*/ 9 h 20"/>
                <a:gd name="T6" fmla="*/ 9 w 17"/>
                <a:gd name="T7" fmla="*/ 0 h 20"/>
                <a:gd name="T8" fmla="*/ 17 w 17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9"/>
                  </a:moveTo>
                  <a:cubicBezTo>
                    <a:pt x="17" y="16"/>
                    <a:pt x="13" y="20"/>
                    <a:pt x="9" y="20"/>
                  </a:cubicBezTo>
                  <a:cubicBezTo>
                    <a:pt x="4" y="20"/>
                    <a:pt x="0" y="16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133"/>
            <p:cNvSpPr>
              <a:spLocks noChangeArrowheads="1"/>
            </p:cNvSpPr>
            <p:nvPr/>
          </p:nvSpPr>
          <p:spPr bwMode="auto">
            <a:xfrm>
              <a:off x="5349876" y="2579687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4"/>
            <p:cNvSpPr>
              <a:spLocks/>
            </p:cNvSpPr>
            <p:nvPr/>
          </p:nvSpPr>
          <p:spPr bwMode="auto">
            <a:xfrm>
              <a:off x="5676901" y="2584450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5"/>
            <p:cNvSpPr>
              <a:spLocks/>
            </p:cNvSpPr>
            <p:nvPr/>
          </p:nvSpPr>
          <p:spPr bwMode="auto">
            <a:xfrm>
              <a:off x="5640388" y="2936875"/>
              <a:ext cx="17463" cy="190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5"/>
                    <a:pt x="4" y="5"/>
                    <a:pt x="2" y="5"/>
                  </a:cubicBezTo>
                  <a:cubicBezTo>
                    <a:pt x="1" y="5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36"/>
            <p:cNvSpPr>
              <a:spLocks noChangeArrowheads="1"/>
            </p:cNvSpPr>
            <p:nvPr/>
          </p:nvSpPr>
          <p:spPr bwMode="auto">
            <a:xfrm>
              <a:off x="5222876" y="24225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37"/>
            <p:cNvSpPr>
              <a:spLocks/>
            </p:cNvSpPr>
            <p:nvPr/>
          </p:nvSpPr>
          <p:spPr bwMode="auto">
            <a:xfrm>
              <a:off x="5853113" y="2287587"/>
              <a:ext cx="23813" cy="19050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4"/>
                    <a:pt x="5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38"/>
            <p:cNvSpPr>
              <a:spLocks noChangeArrowheads="1"/>
            </p:cNvSpPr>
            <p:nvPr/>
          </p:nvSpPr>
          <p:spPr bwMode="auto">
            <a:xfrm>
              <a:off x="5440363" y="274955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39"/>
            <p:cNvSpPr>
              <a:spLocks/>
            </p:cNvSpPr>
            <p:nvPr/>
          </p:nvSpPr>
          <p:spPr bwMode="auto">
            <a:xfrm>
              <a:off x="6053138" y="2947987"/>
              <a:ext cx="22225" cy="26988"/>
            </a:xfrm>
            <a:custGeom>
              <a:avLst/>
              <a:gdLst>
                <a:gd name="T0" fmla="*/ 6 w 6"/>
                <a:gd name="T1" fmla="*/ 3 h 7"/>
                <a:gd name="T2" fmla="*/ 2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4"/>
                    <a:pt x="4" y="7"/>
                    <a:pt x="2" y="7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0"/>
            <p:cNvSpPr>
              <a:spLocks/>
            </p:cNvSpPr>
            <p:nvPr/>
          </p:nvSpPr>
          <p:spPr bwMode="auto">
            <a:xfrm>
              <a:off x="5924551" y="2763837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1"/>
            <p:cNvSpPr>
              <a:spLocks/>
            </p:cNvSpPr>
            <p:nvPr/>
          </p:nvSpPr>
          <p:spPr bwMode="auto">
            <a:xfrm>
              <a:off x="7964488" y="3278187"/>
              <a:ext cx="17463" cy="23813"/>
            </a:xfrm>
            <a:custGeom>
              <a:avLst/>
              <a:gdLst>
                <a:gd name="T0" fmla="*/ 5 w 5"/>
                <a:gd name="T1" fmla="*/ 2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5"/>
                    <a:pt x="4" y="6"/>
                    <a:pt x="2" y="6"/>
                  </a:cubicBezTo>
                  <a:cubicBezTo>
                    <a:pt x="1" y="6"/>
                    <a:pt x="0" y="5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2"/>
            <p:cNvSpPr>
              <a:spLocks/>
            </p:cNvSpPr>
            <p:nvPr/>
          </p:nvSpPr>
          <p:spPr bwMode="auto">
            <a:xfrm>
              <a:off x="8151813" y="3195637"/>
              <a:ext cx="19050" cy="23813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2" y="6"/>
                  </a:cubicBezTo>
                  <a:cubicBezTo>
                    <a:pt x="1" y="6"/>
                    <a:pt x="0" y="5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43"/>
            <p:cNvSpPr>
              <a:spLocks/>
            </p:cNvSpPr>
            <p:nvPr/>
          </p:nvSpPr>
          <p:spPr bwMode="auto">
            <a:xfrm>
              <a:off x="8207376" y="3402012"/>
              <a:ext cx="23813" cy="19050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144"/>
            <p:cNvSpPr>
              <a:spLocks noChangeArrowheads="1"/>
            </p:cNvSpPr>
            <p:nvPr/>
          </p:nvSpPr>
          <p:spPr bwMode="auto">
            <a:xfrm>
              <a:off x="7832726" y="3121025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45"/>
            <p:cNvSpPr>
              <a:spLocks noChangeArrowheads="1"/>
            </p:cNvSpPr>
            <p:nvPr/>
          </p:nvSpPr>
          <p:spPr bwMode="auto">
            <a:xfrm>
              <a:off x="8372476" y="3151187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146"/>
            <p:cNvSpPr>
              <a:spLocks noChangeArrowheads="1"/>
            </p:cNvSpPr>
            <p:nvPr/>
          </p:nvSpPr>
          <p:spPr bwMode="auto">
            <a:xfrm>
              <a:off x="8053388" y="3448050"/>
              <a:ext cx="19050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47"/>
            <p:cNvSpPr>
              <a:spLocks/>
            </p:cNvSpPr>
            <p:nvPr/>
          </p:nvSpPr>
          <p:spPr bwMode="auto">
            <a:xfrm>
              <a:off x="8418513" y="3440112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1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48"/>
            <p:cNvSpPr>
              <a:spLocks/>
            </p:cNvSpPr>
            <p:nvPr/>
          </p:nvSpPr>
          <p:spPr bwMode="auto">
            <a:xfrm>
              <a:off x="4321176" y="5640387"/>
              <a:ext cx="34925" cy="41275"/>
            </a:xfrm>
            <a:custGeom>
              <a:avLst/>
              <a:gdLst>
                <a:gd name="T0" fmla="*/ 9 w 9"/>
                <a:gd name="T1" fmla="*/ 5 h 11"/>
                <a:gd name="T2" fmla="*/ 5 w 9"/>
                <a:gd name="T3" fmla="*/ 11 h 11"/>
                <a:gd name="T4" fmla="*/ 0 w 9"/>
                <a:gd name="T5" fmla="*/ 5 h 11"/>
                <a:gd name="T6" fmla="*/ 5 w 9"/>
                <a:gd name="T7" fmla="*/ 0 h 11"/>
                <a:gd name="T8" fmla="*/ 9 w 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5"/>
                  </a:moveTo>
                  <a:cubicBezTo>
                    <a:pt x="9" y="8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2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49"/>
            <p:cNvSpPr>
              <a:spLocks/>
            </p:cNvSpPr>
            <p:nvPr/>
          </p:nvSpPr>
          <p:spPr bwMode="auto">
            <a:xfrm>
              <a:off x="4648201" y="5502275"/>
              <a:ext cx="34925" cy="38100"/>
            </a:xfrm>
            <a:custGeom>
              <a:avLst/>
              <a:gdLst>
                <a:gd name="T0" fmla="*/ 9 w 9"/>
                <a:gd name="T1" fmla="*/ 5 h 10"/>
                <a:gd name="T2" fmla="*/ 4 w 9"/>
                <a:gd name="T3" fmla="*/ 10 h 10"/>
                <a:gd name="T4" fmla="*/ 0 w 9"/>
                <a:gd name="T5" fmla="*/ 5 h 10"/>
                <a:gd name="T6" fmla="*/ 4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8"/>
                    <a:pt x="7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1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0"/>
            <p:cNvSpPr>
              <a:spLocks/>
            </p:cNvSpPr>
            <p:nvPr/>
          </p:nvSpPr>
          <p:spPr bwMode="auto">
            <a:xfrm>
              <a:off x="4746626" y="5859462"/>
              <a:ext cx="33338" cy="333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5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6"/>
                    <a:pt x="7" y="9"/>
                    <a:pt x="5" y="9"/>
                  </a:cubicBezTo>
                  <a:cubicBezTo>
                    <a:pt x="2" y="9"/>
                    <a:pt x="0" y="6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51"/>
            <p:cNvSpPr>
              <a:spLocks/>
            </p:cNvSpPr>
            <p:nvPr/>
          </p:nvSpPr>
          <p:spPr bwMode="auto">
            <a:xfrm>
              <a:off x="4100513" y="5373687"/>
              <a:ext cx="38100" cy="34925"/>
            </a:xfrm>
            <a:custGeom>
              <a:avLst/>
              <a:gdLst>
                <a:gd name="T0" fmla="*/ 10 w 10"/>
                <a:gd name="T1" fmla="*/ 5 h 9"/>
                <a:gd name="T2" fmla="*/ 5 w 10"/>
                <a:gd name="T3" fmla="*/ 9 h 9"/>
                <a:gd name="T4" fmla="*/ 0 w 10"/>
                <a:gd name="T5" fmla="*/ 5 h 9"/>
                <a:gd name="T6" fmla="*/ 5 w 10"/>
                <a:gd name="T7" fmla="*/ 0 h 9"/>
                <a:gd name="T8" fmla="*/ 1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10" y="6"/>
                    <a:pt x="8" y="9"/>
                    <a:pt x="5" y="9"/>
                  </a:cubicBezTo>
                  <a:cubicBezTo>
                    <a:pt x="3" y="9"/>
                    <a:pt x="0" y="6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2"/>
            <p:cNvSpPr>
              <a:spLocks/>
            </p:cNvSpPr>
            <p:nvPr/>
          </p:nvSpPr>
          <p:spPr bwMode="auto">
            <a:xfrm>
              <a:off x="5030788" y="5422900"/>
              <a:ext cx="34925" cy="3333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4 h 9"/>
                <a:gd name="T6" fmla="*/ 4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3"/>
                    <a:pt x="1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153"/>
            <p:cNvSpPr>
              <a:spLocks noChangeArrowheads="1"/>
            </p:cNvSpPr>
            <p:nvPr/>
          </p:nvSpPr>
          <p:spPr bwMode="auto">
            <a:xfrm>
              <a:off x="4479926" y="5937250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54"/>
            <p:cNvSpPr>
              <a:spLocks noChangeArrowheads="1"/>
            </p:cNvSpPr>
            <p:nvPr/>
          </p:nvSpPr>
          <p:spPr bwMode="auto">
            <a:xfrm>
              <a:off x="5106988" y="591502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55"/>
            <p:cNvSpPr>
              <a:spLocks/>
            </p:cNvSpPr>
            <p:nvPr/>
          </p:nvSpPr>
          <p:spPr bwMode="auto">
            <a:xfrm>
              <a:off x="5387976" y="5576887"/>
              <a:ext cx="33338" cy="41275"/>
            </a:xfrm>
            <a:custGeom>
              <a:avLst/>
              <a:gdLst>
                <a:gd name="T0" fmla="*/ 9 w 9"/>
                <a:gd name="T1" fmla="*/ 7 h 11"/>
                <a:gd name="T2" fmla="*/ 5 w 9"/>
                <a:gd name="T3" fmla="*/ 11 h 11"/>
                <a:gd name="T4" fmla="*/ 0 w 9"/>
                <a:gd name="T5" fmla="*/ 6 h 11"/>
                <a:gd name="T6" fmla="*/ 5 w 9"/>
                <a:gd name="T7" fmla="*/ 2 h 11"/>
                <a:gd name="T8" fmla="*/ 9 w 9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7"/>
                  </a:moveTo>
                  <a:cubicBezTo>
                    <a:pt x="9" y="8"/>
                    <a:pt x="7" y="11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2"/>
                    <a:pt x="9" y="3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6"/>
            <p:cNvSpPr>
              <a:spLocks/>
            </p:cNvSpPr>
            <p:nvPr/>
          </p:nvSpPr>
          <p:spPr bwMode="auto">
            <a:xfrm>
              <a:off x="5830888" y="3443287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4"/>
                    <a:pt x="5" y="5"/>
                    <a:pt x="3" y="5"/>
                  </a:cubicBezTo>
                  <a:cubicBezTo>
                    <a:pt x="2" y="4"/>
                    <a:pt x="0" y="4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6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57"/>
            <p:cNvSpPr>
              <a:spLocks noChangeArrowheads="1"/>
            </p:cNvSpPr>
            <p:nvPr/>
          </p:nvSpPr>
          <p:spPr bwMode="auto">
            <a:xfrm>
              <a:off x="6022976" y="3360737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58"/>
            <p:cNvSpPr>
              <a:spLocks noChangeArrowheads="1"/>
            </p:cNvSpPr>
            <p:nvPr/>
          </p:nvSpPr>
          <p:spPr bwMode="auto">
            <a:xfrm>
              <a:off x="6078538" y="3563937"/>
              <a:ext cx="23813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59"/>
            <p:cNvSpPr>
              <a:spLocks/>
            </p:cNvSpPr>
            <p:nvPr/>
          </p:nvSpPr>
          <p:spPr bwMode="auto">
            <a:xfrm>
              <a:off x="5703888" y="3282950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5"/>
                    <a:pt x="5" y="5"/>
                    <a:pt x="3" y="5"/>
                  </a:cubicBezTo>
                  <a:cubicBezTo>
                    <a:pt x="2" y="5"/>
                    <a:pt x="0" y="5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60"/>
            <p:cNvSpPr>
              <a:spLocks noChangeArrowheads="1"/>
            </p:cNvSpPr>
            <p:nvPr/>
          </p:nvSpPr>
          <p:spPr bwMode="auto">
            <a:xfrm>
              <a:off x="6240463" y="3313112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1"/>
            <p:cNvSpPr>
              <a:spLocks/>
            </p:cNvSpPr>
            <p:nvPr/>
          </p:nvSpPr>
          <p:spPr bwMode="auto">
            <a:xfrm>
              <a:off x="5924551" y="3613150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2"/>
            <p:cNvSpPr>
              <a:spLocks/>
            </p:cNvSpPr>
            <p:nvPr/>
          </p:nvSpPr>
          <p:spPr bwMode="auto">
            <a:xfrm>
              <a:off x="6289676" y="3597275"/>
              <a:ext cx="22225" cy="23813"/>
            </a:xfrm>
            <a:custGeom>
              <a:avLst/>
              <a:gdLst>
                <a:gd name="T0" fmla="*/ 5 w 6"/>
                <a:gd name="T1" fmla="*/ 3 h 6"/>
                <a:gd name="T2" fmla="*/ 2 w 6"/>
                <a:gd name="T3" fmla="*/ 6 h 6"/>
                <a:gd name="T4" fmla="*/ 0 w 6"/>
                <a:gd name="T5" fmla="*/ 3 h 6"/>
                <a:gd name="T6" fmla="*/ 2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4"/>
                    <a:pt x="4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6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63"/>
            <p:cNvSpPr>
              <a:spLocks/>
            </p:cNvSpPr>
            <p:nvPr/>
          </p:nvSpPr>
          <p:spPr bwMode="auto">
            <a:xfrm>
              <a:off x="6450013" y="3402012"/>
              <a:ext cx="19050" cy="19050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164"/>
            <p:cNvSpPr>
              <a:spLocks noChangeArrowheads="1"/>
            </p:cNvSpPr>
            <p:nvPr/>
          </p:nvSpPr>
          <p:spPr bwMode="auto">
            <a:xfrm>
              <a:off x="7219951" y="2320925"/>
              <a:ext cx="65088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65"/>
            <p:cNvSpPr>
              <a:spLocks noChangeArrowheads="1"/>
            </p:cNvSpPr>
            <p:nvPr/>
          </p:nvSpPr>
          <p:spPr bwMode="auto">
            <a:xfrm>
              <a:off x="6086476" y="1633537"/>
              <a:ext cx="63500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6"/>
            <p:cNvSpPr>
              <a:spLocks/>
            </p:cNvSpPr>
            <p:nvPr/>
          </p:nvSpPr>
          <p:spPr bwMode="auto">
            <a:xfrm>
              <a:off x="6699251" y="1765300"/>
              <a:ext cx="22225" cy="14288"/>
            </a:xfrm>
            <a:custGeom>
              <a:avLst/>
              <a:gdLst>
                <a:gd name="T0" fmla="*/ 6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3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4" y="4"/>
                    <a:pt x="3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7"/>
            <p:cNvSpPr>
              <a:spLocks/>
            </p:cNvSpPr>
            <p:nvPr/>
          </p:nvSpPr>
          <p:spPr bwMode="auto">
            <a:xfrm>
              <a:off x="6811963" y="1916112"/>
              <a:ext cx="22225" cy="14288"/>
            </a:xfrm>
            <a:custGeom>
              <a:avLst/>
              <a:gdLst>
                <a:gd name="T0" fmla="*/ 6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3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4" y="4"/>
                    <a:pt x="3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8"/>
            <p:cNvSpPr>
              <a:spLocks/>
            </p:cNvSpPr>
            <p:nvPr/>
          </p:nvSpPr>
          <p:spPr bwMode="auto">
            <a:xfrm>
              <a:off x="5767388" y="1562100"/>
              <a:ext cx="22225" cy="15875"/>
            </a:xfrm>
            <a:custGeom>
              <a:avLst/>
              <a:gdLst>
                <a:gd name="T0" fmla="*/ 6 w 6"/>
                <a:gd name="T1" fmla="*/ 3 h 4"/>
                <a:gd name="T2" fmla="*/ 3 w 6"/>
                <a:gd name="T3" fmla="*/ 4 h 4"/>
                <a:gd name="T4" fmla="*/ 0 w 6"/>
                <a:gd name="T5" fmla="*/ 3 h 4"/>
                <a:gd name="T6" fmla="*/ 3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4" y="4"/>
                    <a:pt x="3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"/>
            <p:cNvSpPr>
              <a:spLocks/>
            </p:cNvSpPr>
            <p:nvPr/>
          </p:nvSpPr>
          <p:spPr bwMode="auto">
            <a:xfrm>
              <a:off x="6083301" y="1190625"/>
              <a:ext cx="22225" cy="15875"/>
            </a:xfrm>
            <a:custGeom>
              <a:avLst/>
              <a:gdLst>
                <a:gd name="T0" fmla="*/ 6 w 6"/>
                <a:gd name="T1" fmla="*/ 3 h 4"/>
                <a:gd name="T2" fmla="*/ 4 w 6"/>
                <a:gd name="T3" fmla="*/ 4 h 4"/>
                <a:gd name="T4" fmla="*/ 1 w 6"/>
                <a:gd name="T5" fmla="*/ 3 h 4"/>
                <a:gd name="T6" fmla="*/ 4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5" y="4"/>
                    <a:pt x="4" y="4"/>
                  </a:cubicBezTo>
                  <a:cubicBezTo>
                    <a:pt x="2" y="4"/>
                    <a:pt x="0" y="4"/>
                    <a:pt x="1" y="3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"/>
            <p:cNvSpPr>
              <a:spLocks/>
            </p:cNvSpPr>
            <p:nvPr/>
          </p:nvSpPr>
          <p:spPr bwMode="auto">
            <a:xfrm>
              <a:off x="6030913" y="2212975"/>
              <a:ext cx="22225" cy="14288"/>
            </a:xfrm>
            <a:custGeom>
              <a:avLst/>
              <a:gdLst>
                <a:gd name="T0" fmla="*/ 6 w 6"/>
                <a:gd name="T1" fmla="*/ 3 h 4"/>
                <a:gd name="T2" fmla="*/ 4 w 6"/>
                <a:gd name="T3" fmla="*/ 4 h 4"/>
                <a:gd name="T4" fmla="*/ 1 w 6"/>
                <a:gd name="T5" fmla="*/ 3 h 4"/>
                <a:gd name="T6" fmla="*/ 4 w 6"/>
                <a:gd name="T7" fmla="*/ 0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5" y="4"/>
                    <a:pt x="4" y="4"/>
                  </a:cubicBezTo>
                  <a:cubicBezTo>
                    <a:pt x="2" y="4"/>
                    <a:pt x="0" y="4"/>
                    <a:pt x="1" y="3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1"/>
            <p:cNvSpPr>
              <a:spLocks/>
            </p:cNvSpPr>
            <p:nvPr/>
          </p:nvSpPr>
          <p:spPr bwMode="auto">
            <a:xfrm>
              <a:off x="6469063" y="2155825"/>
              <a:ext cx="60325" cy="74613"/>
            </a:xfrm>
            <a:custGeom>
              <a:avLst/>
              <a:gdLst>
                <a:gd name="T0" fmla="*/ 16 w 16"/>
                <a:gd name="T1" fmla="*/ 9 h 20"/>
                <a:gd name="T2" fmla="*/ 7 w 16"/>
                <a:gd name="T3" fmla="*/ 20 h 20"/>
                <a:gd name="T4" fmla="*/ 0 w 16"/>
                <a:gd name="T5" fmla="*/ 9 h 20"/>
                <a:gd name="T6" fmla="*/ 7 w 16"/>
                <a:gd name="T7" fmla="*/ 0 h 20"/>
                <a:gd name="T8" fmla="*/ 16 w 16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6" y="15"/>
                    <a:pt x="13" y="20"/>
                    <a:pt x="7" y="20"/>
                  </a:cubicBezTo>
                  <a:cubicBezTo>
                    <a:pt x="3" y="20"/>
                    <a:pt x="0" y="15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3" y="0"/>
                    <a:pt x="16" y="4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2"/>
            <p:cNvSpPr>
              <a:spLocks/>
            </p:cNvSpPr>
            <p:nvPr/>
          </p:nvSpPr>
          <p:spPr bwMode="auto">
            <a:xfrm>
              <a:off x="1430338" y="5994400"/>
              <a:ext cx="9334500" cy="1298575"/>
            </a:xfrm>
            <a:custGeom>
              <a:avLst/>
              <a:gdLst>
                <a:gd name="T0" fmla="*/ 2486 w 2486"/>
                <a:gd name="T1" fmla="*/ 333 h 346"/>
                <a:gd name="T2" fmla="*/ 2240 w 2486"/>
                <a:gd name="T3" fmla="*/ 166 h 346"/>
                <a:gd name="T4" fmla="*/ 1202 w 2486"/>
                <a:gd name="T5" fmla="*/ 0 h 346"/>
                <a:gd name="T6" fmla="*/ 0 w 2486"/>
                <a:gd name="T7" fmla="*/ 316 h 346"/>
                <a:gd name="T8" fmla="*/ 49 w 2486"/>
                <a:gd name="T9" fmla="*/ 336 h 346"/>
                <a:gd name="T10" fmla="*/ 2370 w 2486"/>
                <a:gd name="T11" fmla="*/ 336 h 346"/>
                <a:gd name="T12" fmla="*/ 2486 w 2486"/>
                <a:gd name="T13" fmla="*/ 33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6" h="346">
                  <a:moveTo>
                    <a:pt x="2486" y="333"/>
                  </a:moveTo>
                  <a:cubicBezTo>
                    <a:pt x="2486" y="288"/>
                    <a:pt x="2330" y="208"/>
                    <a:pt x="2240" y="166"/>
                  </a:cubicBezTo>
                  <a:cubicBezTo>
                    <a:pt x="2041" y="73"/>
                    <a:pt x="1649" y="0"/>
                    <a:pt x="1202" y="0"/>
                  </a:cubicBezTo>
                  <a:cubicBezTo>
                    <a:pt x="555" y="0"/>
                    <a:pt x="0" y="168"/>
                    <a:pt x="0" y="316"/>
                  </a:cubicBezTo>
                  <a:cubicBezTo>
                    <a:pt x="0" y="328"/>
                    <a:pt x="42" y="324"/>
                    <a:pt x="49" y="336"/>
                  </a:cubicBezTo>
                  <a:cubicBezTo>
                    <a:pt x="2370" y="336"/>
                    <a:pt x="2370" y="336"/>
                    <a:pt x="2370" y="336"/>
                  </a:cubicBezTo>
                  <a:cubicBezTo>
                    <a:pt x="2377" y="324"/>
                    <a:pt x="2486" y="346"/>
                    <a:pt x="2486" y="3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3"/>
            <p:cNvSpPr>
              <a:spLocks/>
            </p:cNvSpPr>
            <p:nvPr/>
          </p:nvSpPr>
          <p:spPr bwMode="auto">
            <a:xfrm>
              <a:off x="4471988" y="5813425"/>
              <a:ext cx="112713" cy="338138"/>
            </a:xfrm>
            <a:custGeom>
              <a:avLst/>
              <a:gdLst>
                <a:gd name="T0" fmla="*/ 12 w 30"/>
                <a:gd name="T1" fmla="*/ 70 h 90"/>
                <a:gd name="T2" fmla="*/ 30 w 30"/>
                <a:gd name="T3" fmla="*/ 0 h 90"/>
                <a:gd name="T4" fmla="*/ 15 w 30"/>
                <a:gd name="T5" fmla="*/ 22 h 90"/>
                <a:gd name="T6" fmla="*/ 0 w 30"/>
                <a:gd name="T7" fmla="*/ 89 h 90"/>
                <a:gd name="T8" fmla="*/ 0 w 30"/>
                <a:gd name="T9" fmla="*/ 90 h 90"/>
                <a:gd name="T10" fmla="*/ 11 w 30"/>
                <a:gd name="T11" fmla="*/ 88 h 90"/>
                <a:gd name="T12" fmla="*/ 12 w 30"/>
                <a:gd name="T13" fmla="*/ 7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0">
                  <a:moveTo>
                    <a:pt x="12" y="70"/>
                  </a:moveTo>
                  <a:cubicBezTo>
                    <a:pt x="13" y="46"/>
                    <a:pt x="17" y="21"/>
                    <a:pt x="30" y="0"/>
                  </a:cubicBezTo>
                  <a:cubicBezTo>
                    <a:pt x="23" y="7"/>
                    <a:pt x="19" y="13"/>
                    <a:pt x="15" y="22"/>
                  </a:cubicBezTo>
                  <a:cubicBezTo>
                    <a:pt x="5" y="42"/>
                    <a:pt x="1" y="67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2" y="80"/>
                    <a:pt x="12" y="73"/>
                    <a:pt x="1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4"/>
            <p:cNvSpPr>
              <a:spLocks/>
            </p:cNvSpPr>
            <p:nvPr/>
          </p:nvSpPr>
          <p:spPr bwMode="auto">
            <a:xfrm>
              <a:off x="4606926" y="5854700"/>
              <a:ext cx="49213" cy="271463"/>
            </a:xfrm>
            <a:custGeom>
              <a:avLst/>
              <a:gdLst>
                <a:gd name="T0" fmla="*/ 1 w 13"/>
                <a:gd name="T1" fmla="*/ 0 h 72"/>
                <a:gd name="T2" fmla="*/ 6 w 13"/>
                <a:gd name="T3" fmla="*/ 72 h 72"/>
                <a:gd name="T4" fmla="*/ 13 w 13"/>
                <a:gd name="T5" fmla="*/ 71 h 72"/>
                <a:gd name="T6" fmla="*/ 1 w 1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2">
                  <a:moveTo>
                    <a:pt x="1" y="0"/>
                  </a:moveTo>
                  <a:cubicBezTo>
                    <a:pt x="0" y="15"/>
                    <a:pt x="3" y="48"/>
                    <a:pt x="6" y="72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9" y="46"/>
                    <a:pt x="2" y="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5"/>
            <p:cNvSpPr>
              <a:spLocks/>
            </p:cNvSpPr>
            <p:nvPr/>
          </p:nvSpPr>
          <p:spPr bwMode="auto">
            <a:xfrm>
              <a:off x="4835526" y="5926137"/>
              <a:ext cx="90488" cy="158750"/>
            </a:xfrm>
            <a:custGeom>
              <a:avLst/>
              <a:gdLst>
                <a:gd name="T0" fmla="*/ 21 w 24"/>
                <a:gd name="T1" fmla="*/ 35 h 42"/>
                <a:gd name="T2" fmla="*/ 7 w 24"/>
                <a:gd name="T3" fmla="*/ 2 h 42"/>
                <a:gd name="T4" fmla="*/ 0 w 24"/>
                <a:gd name="T5" fmla="*/ 6 h 42"/>
                <a:gd name="T6" fmla="*/ 10 w 24"/>
                <a:gd name="T7" fmla="*/ 22 h 42"/>
                <a:gd name="T8" fmla="*/ 21 w 24"/>
                <a:gd name="T9" fmla="*/ 42 h 42"/>
                <a:gd name="T10" fmla="*/ 24 w 24"/>
                <a:gd name="T11" fmla="*/ 42 h 42"/>
                <a:gd name="T12" fmla="*/ 21 w 24"/>
                <a:gd name="T13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2">
                  <a:moveTo>
                    <a:pt x="21" y="35"/>
                  </a:moveTo>
                  <a:cubicBezTo>
                    <a:pt x="19" y="29"/>
                    <a:pt x="11" y="7"/>
                    <a:pt x="7" y="2"/>
                  </a:cubicBezTo>
                  <a:cubicBezTo>
                    <a:pt x="5" y="0"/>
                    <a:pt x="0" y="4"/>
                    <a:pt x="0" y="6"/>
                  </a:cubicBezTo>
                  <a:cubicBezTo>
                    <a:pt x="0" y="6"/>
                    <a:pt x="5" y="13"/>
                    <a:pt x="10" y="22"/>
                  </a:cubicBezTo>
                  <a:cubicBezTo>
                    <a:pt x="13" y="26"/>
                    <a:pt x="17" y="35"/>
                    <a:pt x="21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39"/>
                    <a:pt x="22" y="37"/>
                    <a:pt x="2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6"/>
            <p:cNvSpPr>
              <a:spLocks/>
            </p:cNvSpPr>
            <p:nvPr/>
          </p:nvSpPr>
          <p:spPr bwMode="auto">
            <a:xfrm>
              <a:off x="4818063" y="5922962"/>
              <a:ext cx="47625" cy="176213"/>
            </a:xfrm>
            <a:custGeom>
              <a:avLst/>
              <a:gdLst>
                <a:gd name="T0" fmla="*/ 9 w 13"/>
                <a:gd name="T1" fmla="*/ 41 h 47"/>
                <a:gd name="T2" fmla="*/ 12 w 13"/>
                <a:gd name="T3" fmla="*/ 3 h 47"/>
                <a:gd name="T4" fmla="*/ 5 w 13"/>
                <a:gd name="T5" fmla="*/ 6 h 47"/>
                <a:gd name="T6" fmla="*/ 0 w 13"/>
                <a:gd name="T7" fmla="*/ 47 h 47"/>
                <a:gd name="T8" fmla="*/ 9 w 13"/>
                <a:gd name="T9" fmla="*/ 46 h 47"/>
                <a:gd name="T10" fmla="*/ 9 w 13"/>
                <a:gd name="T11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7">
                  <a:moveTo>
                    <a:pt x="9" y="41"/>
                  </a:moveTo>
                  <a:cubicBezTo>
                    <a:pt x="11" y="28"/>
                    <a:pt x="13" y="6"/>
                    <a:pt x="12" y="3"/>
                  </a:cubicBezTo>
                  <a:cubicBezTo>
                    <a:pt x="11" y="0"/>
                    <a:pt x="5" y="5"/>
                    <a:pt x="5" y="6"/>
                  </a:cubicBezTo>
                  <a:cubicBezTo>
                    <a:pt x="4" y="10"/>
                    <a:pt x="2" y="29"/>
                    <a:pt x="0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4"/>
                    <a:pt x="9" y="42"/>
                    <a:pt x="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7"/>
            <p:cNvSpPr>
              <a:spLocks/>
            </p:cNvSpPr>
            <p:nvPr/>
          </p:nvSpPr>
          <p:spPr bwMode="auto">
            <a:xfrm>
              <a:off x="4029076" y="5903912"/>
              <a:ext cx="112713" cy="288925"/>
            </a:xfrm>
            <a:custGeom>
              <a:avLst/>
              <a:gdLst>
                <a:gd name="T0" fmla="*/ 30 w 30"/>
                <a:gd name="T1" fmla="*/ 0 h 77"/>
                <a:gd name="T2" fmla="*/ 13 w 30"/>
                <a:gd name="T3" fmla="*/ 25 h 77"/>
                <a:gd name="T4" fmla="*/ 0 w 30"/>
                <a:gd name="T5" fmla="*/ 77 h 77"/>
                <a:gd name="T6" fmla="*/ 10 w 30"/>
                <a:gd name="T7" fmla="*/ 75 h 77"/>
                <a:gd name="T8" fmla="*/ 30 w 30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7">
                  <a:moveTo>
                    <a:pt x="30" y="0"/>
                  </a:moveTo>
                  <a:cubicBezTo>
                    <a:pt x="22" y="9"/>
                    <a:pt x="17" y="15"/>
                    <a:pt x="13" y="25"/>
                  </a:cubicBezTo>
                  <a:cubicBezTo>
                    <a:pt x="6" y="41"/>
                    <a:pt x="2" y="59"/>
                    <a:pt x="0" y="7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50"/>
                    <a:pt x="16" y="2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8"/>
            <p:cNvSpPr>
              <a:spLocks/>
            </p:cNvSpPr>
            <p:nvPr/>
          </p:nvSpPr>
          <p:spPr bwMode="auto">
            <a:xfrm>
              <a:off x="4141788" y="5989637"/>
              <a:ext cx="33338" cy="180975"/>
            </a:xfrm>
            <a:custGeom>
              <a:avLst/>
              <a:gdLst>
                <a:gd name="T0" fmla="*/ 0 w 9"/>
                <a:gd name="T1" fmla="*/ 0 h 48"/>
                <a:gd name="T2" fmla="*/ 3 w 9"/>
                <a:gd name="T3" fmla="*/ 48 h 48"/>
                <a:gd name="T4" fmla="*/ 9 w 9"/>
                <a:gd name="T5" fmla="*/ 47 h 48"/>
                <a:gd name="T6" fmla="*/ 0 w 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8">
                  <a:moveTo>
                    <a:pt x="0" y="0"/>
                  </a:moveTo>
                  <a:cubicBezTo>
                    <a:pt x="0" y="10"/>
                    <a:pt x="1" y="29"/>
                    <a:pt x="3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26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9"/>
            <p:cNvSpPr>
              <a:spLocks/>
            </p:cNvSpPr>
            <p:nvPr/>
          </p:nvSpPr>
          <p:spPr bwMode="auto">
            <a:xfrm>
              <a:off x="4700588" y="5918200"/>
              <a:ext cx="98425" cy="184150"/>
            </a:xfrm>
            <a:custGeom>
              <a:avLst/>
              <a:gdLst>
                <a:gd name="T0" fmla="*/ 25 w 26"/>
                <a:gd name="T1" fmla="*/ 45 h 49"/>
                <a:gd name="T2" fmla="*/ 22 w 26"/>
                <a:gd name="T3" fmla="*/ 35 h 49"/>
                <a:gd name="T4" fmla="*/ 8 w 26"/>
                <a:gd name="T5" fmla="*/ 3 h 49"/>
                <a:gd name="T6" fmla="*/ 0 w 26"/>
                <a:gd name="T7" fmla="*/ 6 h 49"/>
                <a:gd name="T8" fmla="*/ 11 w 26"/>
                <a:gd name="T9" fmla="*/ 22 h 49"/>
                <a:gd name="T10" fmla="*/ 25 w 26"/>
                <a:gd name="T11" fmla="*/ 49 h 49"/>
                <a:gd name="T12" fmla="*/ 26 w 26"/>
                <a:gd name="T13" fmla="*/ 49 h 49"/>
                <a:gd name="T14" fmla="*/ 25 w 26"/>
                <a:gd name="T1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9">
                  <a:moveTo>
                    <a:pt x="25" y="45"/>
                  </a:moveTo>
                  <a:cubicBezTo>
                    <a:pt x="25" y="42"/>
                    <a:pt x="24" y="38"/>
                    <a:pt x="22" y="35"/>
                  </a:cubicBezTo>
                  <a:cubicBezTo>
                    <a:pt x="20" y="29"/>
                    <a:pt x="12" y="7"/>
                    <a:pt x="8" y="3"/>
                  </a:cubicBezTo>
                  <a:cubicBezTo>
                    <a:pt x="6" y="0"/>
                    <a:pt x="1" y="5"/>
                    <a:pt x="0" y="6"/>
                  </a:cubicBezTo>
                  <a:cubicBezTo>
                    <a:pt x="0" y="6"/>
                    <a:pt x="6" y="13"/>
                    <a:pt x="11" y="22"/>
                  </a:cubicBezTo>
                  <a:cubicBezTo>
                    <a:pt x="14" y="28"/>
                    <a:pt x="22" y="42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6"/>
                    <a:pt x="2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0"/>
            <p:cNvSpPr>
              <a:spLocks/>
            </p:cNvSpPr>
            <p:nvPr/>
          </p:nvSpPr>
          <p:spPr bwMode="auto">
            <a:xfrm>
              <a:off x="4683126" y="5915025"/>
              <a:ext cx="52388" cy="203200"/>
            </a:xfrm>
            <a:custGeom>
              <a:avLst/>
              <a:gdLst>
                <a:gd name="T0" fmla="*/ 10 w 14"/>
                <a:gd name="T1" fmla="*/ 41 h 54"/>
                <a:gd name="T2" fmla="*/ 13 w 14"/>
                <a:gd name="T3" fmla="*/ 4 h 54"/>
                <a:gd name="T4" fmla="*/ 6 w 14"/>
                <a:gd name="T5" fmla="*/ 6 h 54"/>
                <a:gd name="T6" fmla="*/ 0 w 14"/>
                <a:gd name="T7" fmla="*/ 54 h 54"/>
                <a:gd name="T8" fmla="*/ 9 w 14"/>
                <a:gd name="T9" fmla="*/ 53 h 54"/>
                <a:gd name="T10" fmla="*/ 10 w 14"/>
                <a:gd name="T11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4">
                  <a:moveTo>
                    <a:pt x="10" y="41"/>
                  </a:moveTo>
                  <a:cubicBezTo>
                    <a:pt x="11" y="28"/>
                    <a:pt x="14" y="6"/>
                    <a:pt x="13" y="4"/>
                  </a:cubicBezTo>
                  <a:cubicBezTo>
                    <a:pt x="12" y="0"/>
                    <a:pt x="6" y="5"/>
                    <a:pt x="6" y="6"/>
                  </a:cubicBezTo>
                  <a:cubicBezTo>
                    <a:pt x="4" y="11"/>
                    <a:pt x="2" y="35"/>
                    <a:pt x="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49"/>
                    <a:pt x="10" y="45"/>
                    <a:pt x="1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1"/>
            <p:cNvSpPr>
              <a:spLocks/>
            </p:cNvSpPr>
            <p:nvPr/>
          </p:nvSpPr>
          <p:spPr bwMode="auto">
            <a:xfrm>
              <a:off x="4279901" y="5953125"/>
              <a:ext cx="101600" cy="184150"/>
            </a:xfrm>
            <a:custGeom>
              <a:avLst/>
              <a:gdLst>
                <a:gd name="T0" fmla="*/ 24 w 27"/>
                <a:gd name="T1" fmla="*/ 38 h 49"/>
                <a:gd name="T2" fmla="*/ 8 w 27"/>
                <a:gd name="T3" fmla="*/ 3 h 49"/>
                <a:gd name="T4" fmla="*/ 0 w 27"/>
                <a:gd name="T5" fmla="*/ 7 h 49"/>
                <a:gd name="T6" fmla="*/ 11 w 27"/>
                <a:gd name="T7" fmla="*/ 24 h 49"/>
                <a:gd name="T8" fmla="*/ 25 w 27"/>
                <a:gd name="T9" fmla="*/ 49 h 49"/>
                <a:gd name="T10" fmla="*/ 27 w 27"/>
                <a:gd name="T11" fmla="*/ 48 h 49"/>
                <a:gd name="T12" fmla="*/ 24 w 27"/>
                <a:gd name="T13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9">
                  <a:moveTo>
                    <a:pt x="24" y="38"/>
                  </a:moveTo>
                  <a:cubicBezTo>
                    <a:pt x="22" y="32"/>
                    <a:pt x="12" y="8"/>
                    <a:pt x="8" y="3"/>
                  </a:cubicBezTo>
                  <a:cubicBezTo>
                    <a:pt x="6" y="0"/>
                    <a:pt x="0" y="5"/>
                    <a:pt x="0" y="7"/>
                  </a:cubicBezTo>
                  <a:cubicBezTo>
                    <a:pt x="0" y="7"/>
                    <a:pt x="6" y="14"/>
                    <a:pt x="11" y="24"/>
                  </a:cubicBezTo>
                  <a:cubicBezTo>
                    <a:pt x="15" y="30"/>
                    <a:pt x="21" y="41"/>
                    <a:pt x="25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5"/>
                    <a:pt x="25" y="41"/>
                    <a:pt x="2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2"/>
            <p:cNvSpPr>
              <a:spLocks/>
            </p:cNvSpPr>
            <p:nvPr/>
          </p:nvSpPr>
          <p:spPr bwMode="auto">
            <a:xfrm>
              <a:off x="4262438" y="5953125"/>
              <a:ext cx="52388" cy="198438"/>
            </a:xfrm>
            <a:custGeom>
              <a:avLst/>
              <a:gdLst>
                <a:gd name="T0" fmla="*/ 10 w 14"/>
                <a:gd name="T1" fmla="*/ 44 h 53"/>
                <a:gd name="T2" fmla="*/ 13 w 14"/>
                <a:gd name="T3" fmla="*/ 3 h 53"/>
                <a:gd name="T4" fmla="*/ 5 w 14"/>
                <a:gd name="T5" fmla="*/ 6 h 53"/>
                <a:gd name="T6" fmla="*/ 0 w 14"/>
                <a:gd name="T7" fmla="*/ 53 h 53"/>
                <a:gd name="T8" fmla="*/ 10 w 14"/>
                <a:gd name="T9" fmla="*/ 52 h 53"/>
                <a:gd name="T10" fmla="*/ 10 w 14"/>
                <a:gd name="T11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3">
                  <a:moveTo>
                    <a:pt x="10" y="44"/>
                  </a:moveTo>
                  <a:cubicBezTo>
                    <a:pt x="11" y="30"/>
                    <a:pt x="14" y="6"/>
                    <a:pt x="13" y="3"/>
                  </a:cubicBezTo>
                  <a:cubicBezTo>
                    <a:pt x="12" y="0"/>
                    <a:pt x="6" y="5"/>
                    <a:pt x="5" y="6"/>
                  </a:cubicBezTo>
                  <a:cubicBezTo>
                    <a:pt x="4" y="10"/>
                    <a:pt x="2" y="33"/>
                    <a:pt x="0" y="5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49"/>
                    <a:pt x="10" y="46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3"/>
            <p:cNvSpPr>
              <a:spLocks/>
            </p:cNvSpPr>
            <p:nvPr/>
          </p:nvSpPr>
          <p:spPr bwMode="auto">
            <a:xfrm>
              <a:off x="4441826" y="5945187"/>
              <a:ext cx="139700" cy="192088"/>
            </a:xfrm>
            <a:custGeom>
              <a:avLst/>
              <a:gdLst>
                <a:gd name="T0" fmla="*/ 18 w 37"/>
                <a:gd name="T1" fmla="*/ 17 h 51"/>
                <a:gd name="T2" fmla="*/ 0 w 37"/>
                <a:gd name="T3" fmla="*/ 0 h 51"/>
                <a:gd name="T4" fmla="*/ 29 w 37"/>
                <a:gd name="T5" fmla="*/ 51 h 51"/>
                <a:gd name="T6" fmla="*/ 37 w 37"/>
                <a:gd name="T7" fmla="*/ 50 h 51"/>
                <a:gd name="T8" fmla="*/ 18 w 37"/>
                <a:gd name="T9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1">
                  <a:moveTo>
                    <a:pt x="18" y="17"/>
                  </a:moveTo>
                  <a:cubicBezTo>
                    <a:pt x="13" y="10"/>
                    <a:pt x="8" y="5"/>
                    <a:pt x="0" y="0"/>
                  </a:cubicBezTo>
                  <a:cubicBezTo>
                    <a:pt x="14" y="14"/>
                    <a:pt x="23" y="32"/>
                    <a:pt x="2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2" y="38"/>
                    <a:pt x="26" y="2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4"/>
            <p:cNvSpPr>
              <a:spLocks/>
            </p:cNvSpPr>
            <p:nvPr/>
          </p:nvSpPr>
          <p:spPr bwMode="auto">
            <a:xfrm>
              <a:off x="4149726" y="5967412"/>
              <a:ext cx="138113" cy="184150"/>
            </a:xfrm>
            <a:custGeom>
              <a:avLst/>
              <a:gdLst>
                <a:gd name="T0" fmla="*/ 20 w 37"/>
                <a:gd name="T1" fmla="*/ 19 h 49"/>
                <a:gd name="T2" fmla="*/ 0 w 37"/>
                <a:gd name="T3" fmla="*/ 0 h 49"/>
                <a:gd name="T4" fmla="*/ 30 w 37"/>
                <a:gd name="T5" fmla="*/ 49 h 49"/>
                <a:gd name="T6" fmla="*/ 37 w 37"/>
                <a:gd name="T7" fmla="*/ 48 h 49"/>
                <a:gd name="T8" fmla="*/ 20 w 37"/>
                <a:gd name="T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9">
                  <a:moveTo>
                    <a:pt x="20" y="19"/>
                  </a:moveTo>
                  <a:cubicBezTo>
                    <a:pt x="14" y="11"/>
                    <a:pt x="9" y="6"/>
                    <a:pt x="0" y="0"/>
                  </a:cubicBezTo>
                  <a:cubicBezTo>
                    <a:pt x="13" y="14"/>
                    <a:pt x="23" y="31"/>
                    <a:pt x="30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2" y="38"/>
                    <a:pt x="26" y="28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5"/>
            <p:cNvSpPr>
              <a:spLocks/>
            </p:cNvSpPr>
            <p:nvPr/>
          </p:nvSpPr>
          <p:spPr bwMode="auto">
            <a:xfrm>
              <a:off x="3946526" y="6016625"/>
              <a:ext cx="44450" cy="184150"/>
            </a:xfrm>
            <a:custGeom>
              <a:avLst/>
              <a:gdLst>
                <a:gd name="T0" fmla="*/ 7 w 12"/>
                <a:gd name="T1" fmla="*/ 25 h 49"/>
                <a:gd name="T2" fmla="*/ 12 w 12"/>
                <a:gd name="T3" fmla="*/ 6 h 49"/>
                <a:gd name="T4" fmla="*/ 4 w 12"/>
                <a:gd name="T5" fmla="*/ 4 h 49"/>
                <a:gd name="T6" fmla="*/ 0 w 12"/>
                <a:gd name="T7" fmla="*/ 42 h 49"/>
                <a:gd name="T8" fmla="*/ 0 w 12"/>
                <a:gd name="T9" fmla="*/ 49 h 49"/>
                <a:gd name="T10" fmla="*/ 3 w 12"/>
                <a:gd name="T11" fmla="*/ 49 h 49"/>
                <a:gd name="T12" fmla="*/ 7 w 12"/>
                <a:gd name="T1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9">
                  <a:moveTo>
                    <a:pt x="7" y="25"/>
                  </a:moveTo>
                  <a:cubicBezTo>
                    <a:pt x="9" y="14"/>
                    <a:pt x="12" y="6"/>
                    <a:pt x="12" y="6"/>
                  </a:cubicBezTo>
                  <a:cubicBezTo>
                    <a:pt x="11" y="4"/>
                    <a:pt x="5" y="0"/>
                    <a:pt x="4" y="4"/>
                  </a:cubicBezTo>
                  <a:cubicBezTo>
                    <a:pt x="2" y="10"/>
                    <a:pt x="0" y="36"/>
                    <a:pt x="0" y="42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1"/>
                    <a:pt x="6" y="30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6"/>
            <p:cNvSpPr>
              <a:spLocks/>
            </p:cNvSpPr>
            <p:nvPr/>
          </p:nvSpPr>
          <p:spPr bwMode="auto">
            <a:xfrm>
              <a:off x="3960813" y="6016625"/>
              <a:ext cx="90488" cy="173038"/>
            </a:xfrm>
            <a:custGeom>
              <a:avLst/>
              <a:gdLst>
                <a:gd name="T0" fmla="*/ 8 w 24"/>
                <a:gd name="T1" fmla="*/ 4 h 46"/>
                <a:gd name="T2" fmla="*/ 0 w 24"/>
                <a:gd name="T3" fmla="*/ 4 h 46"/>
                <a:gd name="T4" fmla="*/ 14 w 24"/>
                <a:gd name="T5" fmla="*/ 42 h 46"/>
                <a:gd name="T6" fmla="*/ 16 w 24"/>
                <a:gd name="T7" fmla="*/ 46 h 46"/>
                <a:gd name="T8" fmla="*/ 24 w 24"/>
                <a:gd name="T9" fmla="*/ 45 h 46"/>
                <a:gd name="T10" fmla="*/ 8 w 24"/>
                <a:gd name="T1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46">
                  <a:moveTo>
                    <a:pt x="8" y="4"/>
                  </a:moveTo>
                  <a:cubicBezTo>
                    <a:pt x="7" y="3"/>
                    <a:pt x="0" y="0"/>
                    <a:pt x="0" y="4"/>
                  </a:cubicBezTo>
                  <a:cubicBezTo>
                    <a:pt x="0" y="7"/>
                    <a:pt x="9" y="29"/>
                    <a:pt x="14" y="42"/>
                  </a:cubicBezTo>
                  <a:cubicBezTo>
                    <a:pt x="15" y="44"/>
                    <a:pt x="15" y="45"/>
                    <a:pt x="16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8" y="27"/>
                    <a:pt x="1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87"/>
            <p:cNvSpPr>
              <a:spLocks/>
            </p:cNvSpPr>
            <p:nvPr/>
          </p:nvSpPr>
          <p:spPr bwMode="auto">
            <a:xfrm>
              <a:off x="4752976" y="5876925"/>
              <a:ext cx="41275" cy="230188"/>
            </a:xfrm>
            <a:custGeom>
              <a:avLst/>
              <a:gdLst>
                <a:gd name="T0" fmla="*/ 1 w 11"/>
                <a:gd name="T1" fmla="*/ 0 h 61"/>
                <a:gd name="T2" fmla="*/ 5 w 11"/>
                <a:gd name="T3" fmla="*/ 61 h 61"/>
                <a:gd name="T4" fmla="*/ 11 w 11"/>
                <a:gd name="T5" fmla="*/ 60 h 61"/>
                <a:gd name="T6" fmla="*/ 1 w 11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1">
                  <a:moveTo>
                    <a:pt x="1" y="0"/>
                  </a:moveTo>
                  <a:cubicBezTo>
                    <a:pt x="0" y="12"/>
                    <a:pt x="3" y="38"/>
                    <a:pt x="5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7" y="36"/>
                    <a:pt x="2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88"/>
            <p:cNvSpPr>
              <a:spLocks/>
            </p:cNvSpPr>
            <p:nvPr/>
          </p:nvSpPr>
          <p:spPr bwMode="auto">
            <a:xfrm>
              <a:off x="4100513" y="6096000"/>
              <a:ext cx="14288" cy="82550"/>
            </a:xfrm>
            <a:custGeom>
              <a:avLst/>
              <a:gdLst>
                <a:gd name="T0" fmla="*/ 0 w 4"/>
                <a:gd name="T1" fmla="*/ 0 h 22"/>
                <a:gd name="T2" fmla="*/ 1 w 4"/>
                <a:gd name="T3" fmla="*/ 22 h 22"/>
                <a:gd name="T4" fmla="*/ 4 w 4"/>
                <a:gd name="T5" fmla="*/ 21 h 22"/>
                <a:gd name="T6" fmla="*/ 0 w 4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2">
                  <a:moveTo>
                    <a:pt x="0" y="0"/>
                  </a:moveTo>
                  <a:cubicBezTo>
                    <a:pt x="0" y="5"/>
                    <a:pt x="0" y="13"/>
                    <a:pt x="1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11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89"/>
            <p:cNvSpPr>
              <a:spLocks/>
            </p:cNvSpPr>
            <p:nvPr/>
          </p:nvSpPr>
          <p:spPr bwMode="auto">
            <a:xfrm>
              <a:off x="4325938" y="6038850"/>
              <a:ext cx="22225" cy="101600"/>
            </a:xfrm>
            <a:custGeom>
              <a:avLst/>
              <a:gdLst>
                <a:gd name="T0" fmla="*/ 1 w 6"/>
                <a:gd name="T1" fmla="*/ 0 h 27"/>
                <a:gd name="T2" fmla="*/ 2 w 6"/>
                <a:gd name="T3" fmla="*/ 27 h 27"/>
                <a:gd name="T4" fmla="*/ 6 w 6"/>
                <a:gd name="T5" fmla="*/ 27 h 27"/>
                <a:gd name="T6" fmla="*/ 1 w 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0" y="7"/>
                    <a:pt x="1" y="16"/>
                    <a:pt x="2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14"/>
                    <a:pt x="1" y="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90"/>
            <p:cNvSpPr>
              <a:spLocks/>
            </p:cNvSpPr>
            <p:nvPr/>
          </p:nvSpPr>
          <p:spPr bwMode="auto">
            <a:xfrm>
              <a:off x="4554538" y="5876925"/>
              <a:ext cx="104775" cy="260350"/>
            </a:xfrm>
            <a:custGeom>
              <a:avLst/>
              <a:gdLst>
                <a:gd name="T0" fmla="*/ 28 w 28"/>
                <a:gd name="T1" fmla="*/ 0 h 69"/>
                <a:gd name="T2" fmla="*/ 13 w 28"/>
                <a:gd name="T3" fmla="*/ 22 h 69"/>
                <a:gd name="T4" fmla="*/ 0 w 28"/>
                <a:gd name="T5" fmla="*/ 69 h 69"/>
                <a:gd name="T6" fmla="*/ 10 w 28"/>
                <a:gd name="T7" fmla="*/ 68 h 69"/>
                <a:gd name="T8" fmla="*/ 28 w 2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9">
                  <a:moveTo>
                    <a:pt x="28" y="0"/>
                  </a:moveTo>
                  <a:cubicBezTo>
                    <a:pt x="21" y="7"/>
                    <a:pt x="17" y="14"/>
                    <a:pt x="13" y="22"/>
                  </a:cubicBezTo>
                  <a:cubicBezTo>
                    <a:pt x="6" y="37"/>
                    <a:pt x="2" y="53"/>
                    <a:pt x="0" y="69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45"/>
                    <a:pt x="16" y="2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91"/>
            <p:cNvSpPr>
              <a:spLocks/>
            </p:cNvSpPr>
            <p:nvPr/>
          </p:nvSpPr>
          <p:spPr bwMode="auto">
            <a:xfrm>
              <a:off x="4133851" y="5895975"/>
              <a:ext cx="109538" cy="277813"/>
            </a:xfrm>
            <a:custGeom>
              <a:avLst/>
              <a:gdLst>
                <a:gd name="T0" fmla="*/ 29 w 29"/>
                <a:gd name="T1" fmla="*/ 0 h 74"/>
                <a:gd name="T2" fmla="*/ 13 w 29"/>
                <a:gd name="T3" fmla="*/ 25 h 74"/>
                <a:gd name="T4" fmla="*/ 0 w 29"/>
                <a:gd name="T5" fmla="*/ 74 h 74"/>
                <a:gd name="T6" fmla="*/ 10 w 29"/>
                <a:gd name="T7" fmla="*/ 72 h 74"/>
                <a:gd name="T8" fmla="*/ 29 w 2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4">
                  <a:moveTo>
                    <a:pt x="29" y="0"/>
                  </a:moveTo>
                  <a:cubicBezTo>
                    <a:pt x="21" y="8"/>
                    <a:pt x="17" y="15"/>
                    <a:pt x="13" y="25"/>
                  </a:cubicBezTo>
                  <a:cubicBezTo>
                    <a:pt x="6" y="40"/>
                    <a:pt x="2" y="57"/>
                    <a:pt x="0" y="7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1" y="48"/>
                    <a:pt x="16" y="2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92"/>
            <p:cNvSpPr>
              <a:spLocks/>
            </p:cNvSpPr>
            <p:nvPr/>
          </p:nvSpPr>
          <p:spPr bwMode="auto">
            <a:xfrm>
              <a:off x="4427538" y="5799137"/>
              <a:ext cx="85725" cy="409575"/>
            </a:xfrm>
            <a:custGeom>
              <a:avLst/>
              <a:gdLst>
                <a:gd name="T0" fmla="*/ 14 w 23"/>
                <a:gd name="T1" fmla="*/ 73 h 109"/>
                <a:gd name="T2" fmla="*/ 11 w 23"/>
                <a:gd name="T3" fmla="*/ 0 h 109"/>
                <a:gd name="T4" fmla="*/ 3 w 23"/>
                <a:gd name="T5" fmla="*/ 26 h 109"/>
                <a:gd name="T6" fmla="*/ 8 w 23"/>
                <a:gd name="T7" fmla="*/ 94 h 109"/>
                <a:gd name="T8" fmla="*/ 13 w 23"/>
                <a:gd name="T9" fmla="*/ 109 h 109"/>
                <a:gd name="T10" fmla="*/ 23 w 23"/>
                <a:gd name="T11" fmla="*/ 104 h 109"/>
                <a:gd name="T12" fmla="*/ 14 w 23"/>
                <a:gd name="T1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09">
                  <a:moveTo>
                    <a:pt x="14" y="73"/>
                  </a:moveTo>
                  <a:cubicBezTo>
                    <a:pt x="8" y="50"/>
                    <a:pt x="5" y="24"/>
                    <a:pt x="11" y="0"/>
                  </a:cubicBezTo>
                  <a:cubicBezTo>
                    <a:pt x="6" y="10"/>
                    <a:pt x="4" y="17"/>
                    <a:pt x="3" y="26"/>
                  </a:cubicBezTo>
                  <a:cubicBezTo>
                    <a:pt x="0" y="48"/>
                    <a:pt x="3" y="73"/>
                    <a:pt x="8" y="94"/>
                  </a:cubicBezTo>
                  <a:cubicBezTo>
                    <a:pt x="9" y="99"/>
                    <a:pt x="11" y="104"/>
                    <a:pt x="13" y="109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0" y="94"/>
                    <a:pt x="15" y="78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93"/>
            <p:cNvSpPr>
              <a:spLocks/>
            </p:cNvSpPr>
            <p:nvPr/>
          </p:nvSpPr>
          <p:spPr bwMode="auto">
            <a:xfrm>
              <a:off x="4573588" y="5805487"/>
              <a:ext cx="55563" cy="323850"/>
            </a:xfrm>
            <a:custGeom>
              <a:avLst/>
              <a:gdLst>
                <a:gd name="T0" fmla="*/ 0 w 15"/>
                <a:gd name="T1" fmla="*/ 0 h 86"/>
                <a:gd name="T2" fmla="*/ 7 w 15"/>
                <a:gd name="T3" fmla="*/ 86 h 86"/>
                <a:gd name="T4" fmla="*/ 15 w 15"/>
                <a:gd name="T5" fmla="*/ 85 h 86"/>
                <a:gd name="T6" fmla="*/ 0 w 15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6">
                  <a:moveTo>
                    <a:pt x="0" y="0"/>
                  </a:moveTo>
                  <a:cubicBezTo>
                    <a:pt x="0" y="17"/>
                    <a:pt x="5" y="64"/>
                    <a:pt x="7" y="86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1" y="62"/>
                    <a:pt x="2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94"/>
            <p:cNvSpPr>
              <a:spLocks/>
            </p:cNvSpPr>
            <p:nvPr/>
          </p:nvSpPr>
          <p:spPr bwMode="auto">
            <a:xfrm>
              <a:off x="4799013" y="5873750"/>
              <a:ext cx="101600" cy="203200"/>
            </a:xfrm>
            <a:custGeom>
              <a:avLst/>
              <a:gdLst>
                <a:gd name="T0" fmla="*/ 11 w 27"/>
                <a:gd name="T1" fmla="*/ 22 h 54"/>
                <a:gd name="T2" fmla="*/ 0 w 27"/>
                <a:gd name="T3" fmla="*/ 7 h 54"/>
                <a:gd name="T4" fmla="*/ 8 w 27"/>
                <a:gd name="T5" fmla="*/ 3 h 54"/>
                <a:gd name="T6" fmla="*/ 22 w 27"/>
                <a:gd name="T7" fmla="*/ 35 h 54"/>
                <a:gd name="T8" fmla="*/ 25 w 27"/>
                <a:gd name="T9" fmla="*/ 46 h 54"/>
                <a:gd name="T10" fmla="*/ 27 w 27"/>
                <a:gd name="T11" fmla="*/ 54 h 54"/>
                <a:gd name="T12" fmla="*/ 11 w 27"/>
                <a:gd name="T1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4">
                  <a:moveTo>
                    <a:pt x="11" y="22"/>
                  </a:moveTo>
                  <a:cubicBezTo>
                    <a:pt x="6" y="14"/>
                    <a:pt x="0" y="7"/>
                    <a:pt x="0" y="7"/>
                  </a:cubicBezTo>
                  <a:cubicBezTo>
                    <a:pt x="1" y="5"/>
                    <a:pt x="6" y="0"/>
                    <a:pt x="8" y="3"/>
                  </a:cubicBezTo>
                  <a:cubicBezTo>
                    <a:pt x="11" y="8"/>
                    <a:pt x="20" y="30"/>
                    <a:pt x="22" y="35"/>
                  </a:cubicBezTo>
                  <a:cubicBezTo>
                    <a:pt x="23" y="39"/>
                    <a:pt x="24" y="42"/>
                    <a:pt x="25" y="46"/>
                  </a:cubicBezTo>
                  <a:cubicBezTo>
                    <a:pt x="26" y="48"/>
                    <a:pt x="26" y="51"/>
                    <a:pt x="27" y="54"/>
                  </a:cubicBezTo>
                  <a:cubicBezTo>
                    <a:pt x="26" y="51"/>
                    <a:pt x="15" y="30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5"/>
            <p:cNvSpPr>
              <a:spLocks/>
            </p:cNvSpPr>
            <p:nvPr/>
          </p:nvSpPr>
          <p:spPr bwMode="auto">
            <a:xfrm>
              <a:off x="4779963" y="5873750"/>
              <a:ext cx="52388" cy="228600"/>
            </a:xfrm>
            <a:custGeom>
              <a:avLst/>
              <a:gdLst>
                <a:gd name="T0" fmla="*/ 10 w 14"/>
                <a:gd name="T1" fmla="*/ 41 h 61"/>
                <a:gd name="T2" fmla="*/ 13 w 14"/>
                <a:gd name="T3" fmla="*/ 3 h 61"/>
                <a:gd name="T4" fmla="*/ 6 w 14"/>
                <a:gd name="T5" fmla="*/ 6 h 61"/>
                <a:gd name="T6" fmla="*/ 0 w 14"/>
                <a:gd name="T7" fmla="*/ 61 h 61"/>
                <a:gd name="T8" fmla="*/ 8 w 14"/>
                <a:gd name="T9" fmla="*/ 60 h 61"/>
                <a:gd name="T10" fmla="*/ 10 w 14"/>
                <a:gd name="T11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1">
                  <a:moveTo>
                    <a:pt x="10" y="41"/>
                  </a:moveTo>
                  <a:cubicBezTo>
                    <a:pt x="11" y="27"/>
                    <a:pt x="14" y="6"/>
                    <a:pt x="13" y="3"/>
                  </a:cubicBezTo>
                  <a:cubicBezTo>
                    <a:pt x="12" y="0"/>
                    <a:pt x="6" y="5"/>
                    <a:pt x="6" y="6"/>
                  </a:cubicBezTo>
                  <a:cubicBezTo>
                    <a:pt x="4" y="11"/>
                    <a:pt x="1" y="42"/>
                    <a:pt x="0" y="61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53"/>
                    <a:pt x="9" y="46"/>
                    <a:pt x="1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96"/>
            <p:cNvSpPr>
              <a:spLocks/>
            </p:cNvSpPr>
            <p:nvPr/>
          </p:nvSpPr>
          <p:spPr bwMode="auto">
            <a:xfrm>
              <a:off x="3968751" y="5851525"/>
              <a:ext cx="120650" cy="349250"/>
            </a:xfrm>
            <a:custGeom>
              <a:avLst/>
              <a:gdLst>
                <a:gd name="T0" fmla="*/ 12 w 32"/>
                <a:gd name="T1" fmla="*/ 77 h 93"/>
                <a:gd name="T2" fmla="*/ 32 w 32"/>
                <a:gd name="T3" fmla="*/ 0 h 93"/>
                <a:gd name="T4" fmla="*/ 15 w 32"/>
                <a:gd name="T5" fmla="*/ 24 h 93"/>
                <a:gd name="T6" fmla="*/ 0 w 32"/>
                <a:gd name="T7" fmla="*/ 93 h 93"/>
                <a:gd name="T8" fmla="*/ 12 w 32"/>
                <a:gd name="T9" fmla="*/ 91 h 93"/>
                <a:gd name="T10" fmla="*/ 12 w 32"/>
                <a:gd name="T11" fmla="*/ 7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93">
                  <a:moveTo>
                    <a:pt x="12" y="77"/>
                  </a:moveTo>
                  <a:cubicBezTo>
                    <a:pt x="13" y="51"/>
                    <a:pt x="17" y="23"/>
                    <a:pt x="32" y="0"/>
                  </a:cubicBezTo>
                  <a:cubicBezTo>
                    <a:pt x="23" y="8"/>
                    <a:pt x="19" y="15"/>
                    <a:pt x="15" y="24"/>
                  </a:cubicBezTo>
                  <a:cubicBezTo>
                    <a:pt x="5" y="45"/>
                    <a:pt x="1" y="70"/>
                    <a:pt x="0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85"/>
                    <a:pt x="12" y="80"/>
                    <a:pt x="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97"/>
            <p:cNvSpPr>
              <a:spLocks/>
            </p:cNvSpPr>
            <p:nvPr/>
          </p:nvSpPr>
          <p:spPr bwMode="auto">
            <a:xfrm>
              <a:off x="4100513" y="5937250"/>
              <a:ext cx="44450" cy="236538"/>
            </a:xfrm>
            <a:custGeom>
              <a:avLst/>
              <a:gdLst>
                <a:gd name="T0" fmla="*/ 0 w 12"/>
                <a:gd name="T1" fmla="*/ 0 h 63"/>
                <a:gd name="T2" fmla="*/ 5 w 12"/>
                <a:gd name="T3" fmla="*/ 63 h 63"/>
                <a:gd name="T4" fmla="*/ 12 w 12"/>
                <a:gd name="T5" fmla="*/ 62 h 63"/>
                <a:gd name="T6" fmla="*/ 0 w 12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3">
                  <a:moveTo>
                    <a:pt x="0" y="0"/>
                  </a:moveTo>
                  <a:cubicBezTo>
                    <a:pt x="0" y="12"/>
                    <a:pt x="3" y="39"/>
                    <a:pt x="5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8" y="36"/>
                    <a:pt x="2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98"/>
            <p:cNvSpPr>
              <a:spLocks/>
            </p:cNvSpPr>
            <p:nvPr/>
          </p:nvSpPr>
          <p:spPr bwMode="auto">
            <a:xfrm>
              <a:off x="4667251" y="5865812"/>
              <a:ext cx="98425" cy="203200"/>
            </a:xfrm>
            <a:custGeom>
              <a:avLst/>
              <a:gdLst>
                <a:gd name="T0" fmla="*/ 10 w 26"/>
                <a:gd name="T1" fmla="*/ 23 h 54"/>
                <a:gd name="T2" fmla="*/ 0 w 26"/>
                <a:gd name="T3" fmla="*/ 7 h 54"/>
                <a:gd name="T4" fmla="*/ 7 w 26"/>
                <a:gd name="T5" fmla="*/ 3 h 54"/>
                <a:gd name="T6" fmla="*/ 21 w 26"/>
                <a:gd name="T7" fmla="*/ 36 h 54"/>
                <a:gd name="T8" fmla="*/ 24 w 26"/>
                <a:gd name="T9" fmla="*/ 46 h 54"/>
                <a:gd name="T10" fmla="*/ 26 w 26"/>
                <a:gd name="T11" fmla="*/ 54 h 54"/>
                <a:gd name="T12" fmla="*/ 10 w 26"/>
                <a:gd name="T13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4">
                  <a:moveTo>
                    <a:pt x="10" y="23"/>
                  </a:moveTo>
                  <a:cubicBezTo>
                    <a:pt x="5" y="14"/>
                    <a:pt x="0" y="7"/>
                    <a:pt x="0" y="7"/>
                  </a:cubicBezTo>
                  <a:cubicBezTo>
                    <a:pt x="0" y="5"/>
                    <a:pt x="5" y="0"/>
                    <a:pt x="7" y="3"/>
                  </a:cubicBezTo>
                  <a:cubicBezTo>
                    <a:pt x="11" y="8"/>
                    <a:pt x="19" y="30"/>
                    <a:pt x="21" y="36"/>
                  </a:cubicBezTo>
                  <a:cubicBezTo>
                    <a:pt x="23" y="39"/>
                    <a:pt x="24" y="42"/>
                    <a:pt x="24" y="46"/>
                  </a:cubicBezTo>
                  <a:cubicBezTo>
                    <a:pt x="25" y="48"/>
                    <a:pt x="26" y="51"/>
                    <a:pt x="26" y="54"/>
                  </a:cubicBezTo>
                  <a:cubicBezTo>
                    <a:pt x="25" y="51"/>
                    <a:pt x="15" y="30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99"/>
            <p:cNvSpPr>
              <a:spLocks/>
            </p:cNvSpPr>
            <p:nvPr/>
          </p:nvSpPr>
          <p:spPr bwMode="auto">
            <a:xfrm>
              <a:off x="4645026" y="5865812"/>
              <a:ext cx="52388" cy="260350"/>
            </a:xfrm>
            <a:custGeom>
              <a:avLst/>
              <a:gdLst>
                <a:gd name="T0" fmla="*/ 10 w 14"/>
                <a:gd name="T1" fmla="*/ 41 h 69"/>
                <a:gd name="T2" fmla="*/ 13 w 14"/>
                <a:gd name="T3" fmla="*/ 3 h 69"/>
                <a:gd name="T4" fmla="*/ 6 w 14"/>
                <a:gd name="T5" fmla="*/ 6 h 69"/>
                <a:gd name="T6" fmla="*/ 0 w 14"/>
                <a:gd name="T7" fmla="*/ 69 h 69"/>
                <a:gd name="T8" fmla="*/ 8 w 14"/>
                <a:gd name="T9" fmla="*/ 67 h 69"/>
                <a:gd name="T10" fmla="*/ 10 w 14"/>
                <a:gd name="T11" fmla="*/ 4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0" y="41"/>
                  </a:moveTo>
                  <a:cubicBezTo>
                    <a:pt x="12" y="28"/>
                    <a:pt x="14" y="6"/>
                    <a:pt x="13" y="3"/>
                  </a:cubicBezTo>
                  <a:cubicBezTo>
                    <a:pt x="12" y="0"/>
                    <a:pt x="6" y="5"/>
                    <a:pt x="6" y="6"/>
                  </a:cubicBezTo>
                  <a:cubicBezTo>
                    <a:pt x="4" y="12"/>
                    <a:pt x="1" y="50"/>
                    <a:pt x="0" y="69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59"/>
                    <a:pt x="10" y="48"/>
                    <a:pt x="1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00"/>
            <p:cNvSpPr>
              <a:spLocks/>
            </p:cNvSpPr>
            <p:nvPr/>
          </p:nvSpPr>
          <p:spPr bwMode="auto">
            <a:xfrm>
              <a:off x="4232276" y="5900737"/>
              <a:ext cx="107950" cy="220663"/>
            </a:xfrm>
            <a:custGeom>
              <a:avLst/>
              <a:gdLst>
                <a:gd name="T0" fmla="*/ 11 w 29"/>
                <a:gd name="T1" fmla="*/ 25 h 59"/>
                <a:gd name="T2" fmla="*/ 0 w 29"/>
                <a:gd name="T3" fmla="*/ 8 h 59"/>
                <a:gd name="T4" fmla="*/ 8 w 29"/>
                <a:gd name="T5" fmla="*/ 3 h 59"/>
                <a:gd name="T6" fmla="*/ 24 w 29"/>
                <a:gd name="T7" fmla="*/ 39 h 59"/>
                <a:gd name="T8" fmla="*/ 27 w 29"/>
                <a:gd name="T9" fmla="*/ 50 h 59"/>
                <a:gd name="T10" fmla="*/ 29 w 29"/>
                <a:gd name="T11" fmla="*/ 59 h 59"/>
                <a:gd name="T12" fmla="*/ 11 w 29"/>
                <a:gd name="T1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9">
                  <a:moveTo>
                    <a:pt x="11" y="25"/>
                  </a:moveTo>
                  <a:cubicBezTo>
                    <a:pt x="5" y="15"/>
                    <a:pt x="0" y="8"/>
                    <a:pt x="0" y="8"/>
                  </a:cubicBezTo>
                  <a:cubicBezTo>
                    <a:pt x="0" y="6"/>
                    <a:pt x="5" y="0"/>
                    <a:pt x="8" y="3"/>
                  </a:cubicBezTo>
                  <a:cubicBezTo>
                    <a:pt x="12" y="8"/>
                    <a:pt x="21" y="32"/>
                    <a:pt x="24" y="39"/>
                  </a:cubicBezTo>
                  <a:cubicBezTo>
                    <a:pt x="25" y="42"/>
                    <a:pt x="26" y="46"/>
                    <a:pt x="27" y="50"/>
                  </a:cubicBezTo>
                  <a:cubicBezTo>
                    <a:pt x="28" y="53"/>
                    <a:pt x="29" y="56"/>
                    <a:pt x="29" y="59"/>
                  </a:cubicBezTo>
                  <a:cubicBezTo>
                    <a:pt x="28" y="56"/>
                    <a:pt x="16" y="33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01"/>
            <p:cNvSpPr>
              <a:spLocks/>
            </p:cNvSpPr>
            <p:nvPr/>
          </p:nvSpPr>
          <p:spPr bwMode="auto">
            <a:xfrm>
              <a:off x="4210051" y="5900737"/>
              <a:ext cx="55563" cy="261938"/>
            </a:xfrm>
            <a:custGeom>
              <a:avLst/>
              <a:gdLst>
                <a:gd name="T0" fmla="*/ 11 w 15"/>
                <a:gd name="T1" fmla="*/ 45 h 70"/>
                <a:gd name="T2" fmla="*/ 14 w 15"/>
                <a:gd name="T3" fmla="*/ 3 h 70"/>
                <a:gd name="T4" fmla="*/ 6 w 15"/>
                <a:gd name="T5" fmla="*/ 6 h 70"/>
                <a:gd name="T6" fmla="*/ 0 w 15"/>
                <a:gd name="T7" fmla="*/ 70 h 70"/>
                <a:gd name="T8" fmla="*/ 9 w 15"/>
                <a:gd name="T9" fmla="*/ 69 h 70"/>
                <a:gd name="T10" fmla="*/ 11 w 15"/>
                <a:gd name="T11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0">
                  <a:moveTo>
                    <a:pt x="11" y="45"/>
                  </a:moveTo>
                  <a:cubicBezTo>
                    <a:pt x="12" y="30"/>
                    <a:pt x="15" y="6"/>
                    <a:pt x="14" y="3"/>
                  </a:cubicBezTo>
                  <a:cubicBezTo>
                    <a:pt x="13" y="0"/>
                    <a:pt x="6" y="5"/>
                    <a:pt x="6" y="6"/>
                  </a:cubicBezTo>
                  <a:cubicBezTo>
                    <a:pt x="4" y="12"/>
                    <a:pt x="1" y="49"/>
                    <a:pt x="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0"/>
                    <a:pt x="10" y="51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2"/>
            <p:cNvSpPr>
              <a:spLocks/>
            </p:cNvSpPr>
            <p:nvPr/>
          </p:nvSpPr>
          <p:spPr bwMode="auto">
            <a:xfrm>
              <a:off x="4408488" y="5892800"/>
              <a:ext cx="157163" cy="247650"/>
            </a:xfrm>
            <a:custGeom>
              <a:avLst/>
              <a:gdLst>
                <a:gd name="T0" fmla="*/ 18 w 42"/>
                <a:gd name="T1" fmla="*/ 18 h 66"/>
                <a:gd name="T2" fmla="*/ 0 w 42"/>
                <a:gd name="T3" fmla="*/ 0 h 66"/>
                <a:gd name="T4" fmla="*/ 33 w 42"/>
                <a:gd name="T5" fmla="*/ 63 h 66"/>
                <a:gd name="T6" fmla="*/ 34 w 42"/>
                <a:gd name="T7" fmla="*/ 66 h 66"/>
                <a:gd name="T8" fmla="*/ 42 w 42"/>
                <a:gd name="T9" fmla="*/ 65 h 66"/>
                <a:gd name="T10" fmla="*/ 18 w 42"/>
                <a:gd name="T11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6">
                  <a:moveTo>
                    <a:pt x="18" y="18"/>
                  </a:moveTo>
                  <a:cubicBezTo>
                    <a:pt x="13" y="11"/>
                    <a:pt x="8" y="6"/>
                    <a:pt x="0" y="0"/>
                  </a:cubicBezTo>
                  <a:cubicBezTo>
                    <a:pt x="16" y="17"/>
                    <a:pt x="26" y="41"/>
                    <a:pt x="33" y="63"/>
                  </a:cubicBezTo>
                  <a:cubicBezTo>
                    <a:pt x="33" y="64"/>
                    <a:pt x="33" y="65"/>
                    <a:pt x="34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6" y="48"/>
                    <a:pt x="28" y="31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03"/>
            <p:cNvSpPr>
              <a:spLocks/>
            </p:cNvSpPr>
            <p:nvPr/>
          </p:nvSpPr>
          <p:spPr bwMode="auto">
            <a:xfrm>
              <a:off x="4111626" y="5911850"/>
              <a:ext cx="165100" cy="242888"/>
            </a:xfrm>
            <a:custGeom>
              <a:avLst/>
              <a:gdLst>
                <a:gd name="T0" fmla="*/ 19 w 44"/>
                <a:gd name="T1" fmla="*/ 19 h 65"/>
                <a:gd name="T2" fmla="*/ 0 w 44"/>
                <a:gd name="T3" fmla="*/ 0 h 65"/>
                <a:gd name="T4" fmla="*/ 35 w 44"/>
                <a:gd name="T5" fmla="*/ 65 h 65"/>
                <a:gd name="T6" fmla="*/ 44 w 44"/>
                <a:gd name="T7" fmla="*/ 64 h 65"/>
                <a:gd name="T8" fmla="*/ 19 w 44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19" y="19"/>
                  </a:moveTo>
                  <a:cubicBezTo>
                    <a:pt x="13" y="12"/>
                    <a:pt x="8" y="6"/>
                    <a:pt x="0" y="0"/>
                  </a:cubicBezTo>
                  <a:cubicBezTo>
                    <a:pt x="16" y="18"/>
                    <a:pt x="27" y="42"/>
                    <a:pt x="35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37" y="48"/>
                    <a:pt x="29" y="32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04"/>
            <p:cNvSpPr>
              <a:spLocks/>
            </p:cNvSpPr>
            <p:nvPr/>
          </p:nvSpPr>
          <p:spPr bwMode="auto">
            <a:xfrm>
              <a:off x="4333876" y="5953125"/>
              <a:ext cx="41275" cy="187325"/>
            </a:xfrm>
            <a:custGeom>
              <a:avLst/>
              <a:gdLst>
                <a:gd name="T0" fmla="*/ 6 w 11"/>
                <a:gd name="T1" fmla="*/ 25 h 50"/>
                <a:gd name="T2" fmla="*/ 11 w 11"/>
                <a:gd name="T3" fmla="*/ 5 h 50"/>
                <a:gd name="T4" fmla="*/ 3 w 11"/>
                <a:gd name="T5" fmla="*/ 4 h 50"/>
                <a:gd name="T6" fmla="*/ 0 w 11"/>
                <a:gd name="T7" fmla="*/ 42 h 50"/>
                <a:gd name="T8" fmla="*/ 0 w 11"/>
                <a:gd name="T9" fmla="*/ 50 h 50"/>
                <a:gd name="T10" fmla="*/ 2 w 11"/>
                <a:gd name="T11" fmla="*/ 50 h 50"/>
                <a:gd name="T12" fmla="*/ 6 w 11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0">
                  <a:moveTo>
                    <a:pt x="6" y="25"/>
                  </a:moveTo>
                  <a:cubicBezTo>
                    <a:pt x="9" y="14"/>
                    <a:pt x="11" y="5"/>
                    <a:pt x="11" y="5"/>
                  </a:cubicBezTo>
                  <a:cubicBezTo>
                    <a:pt x="11" y="4"/>
                    <a:pt x="4" y="0"/>
                    <a:pt x="3" y="4"/>
                  </a:cubicBezTo>
                  <a:cubicBezTo>
                    <a:pt x="1" y="10"/>
                    <a:pt x="0" y="35"/>
                    <a:pt x="0" y="42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41"/>
                    <a:pt x="5" y="30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Group 406"/>
            <p:cNvGrpSpPr>
              <a:grpSpLocks/>
            </p:cNvGrpSpPr>
            <p:nvPr/>
          </p:nvGrpSpPr>
          <p:grpSpPr bwMode="auto">
            <a:xfrm>
              <a:off x="3916363" y="5776913"/>
              <a:ext cx="3751263" cy="520700"/>
              <a:chOff x="2467" y="3639"/>
              <a:chExt cx="2363" cy="328"/>
            </a:xfrm>
            <a:grpFill/>
          </p:grpSpPr>
          <p:sp>
            <p:nvSpPr>
              <p:cNvPr id="834" name="Freeform 206"/>
              <p:cNvSpPr>
                <a:spLocks/>
              </p:cNvSpPr>
              <p:nvPr/>
            </p:nvSpPr>
            <p:spPr bwMode="auto">
              <a:xfrm>
                <a:off x="2737" y="3750"/>
                <a:ext cx="59" cy="111"/>
              </a:xfrm>
              <a:custGeom>
                <a:avLst/>
                <a:gdLst>
                  <a:gd name="T0" fmla="*/ 8 w 25"/>
                  <a:gd name="T1" fmla="*/ 4 h 47"/>
                  <a:gd name="T2" fmla="*/ 0 w 25"/>
                  <a:gd name="T3" fmla="*/ 4 h 47"/>
                  <a:gd name="T4" fmla="*/ 15 w 25"/>
                  <a:gd name="T5" fmla="*/ 42 h 47"/>
                  <a:gd name="T6" fmla="*/ 17 w 25"/>
                  <a:gd name="T7" fmla="*/ 47 h 47"/>
                  <a:gd name="T8" fmla="*/ 25 w 25"/>
                  <a:gd name="T9" fmla="*/ 46 h 47"/>
                  <a:gd name="T10" fmla="*/ 8 w 25"/>
                  <a:gd name="T1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7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5" y="42"/>
                    </a:cubicBezTo>
                    <a:cubicBezTo>
                      <a:pt x="15" y="44"/>
                      <a:pt x="16" y="46"/>
                      <a:pt x="17" y="47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8" y="28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07"/>
              <p:cNvSpPr>
                <a:spLocks/>
              </p:cNvSpPr>
              <p:nvPr/>
            </p:nvSpPr>
            <p:spPr bwMode="auto">
              <a:xfrm>
                <a:off x="2467" y="3757"/>
                <a:ext cx="24" cy="83"/>
              </a:xfrm>
              <a:custGeom>
                <a:avLst/>
                <a:gdLst>
                  <a:gd name="T0" fmla="*/ 10 w 10"/>
                  <a:gd name="T1" fmla="*/ 5 h 35"/>
                  <a:gd name="T2" fmla="*/ 1 w 10"/>
                  <a:gd name="T3" fmla="*/ 3 h 35"/>
                  <a:gd name="T4" fmla="*/ 0 w 10"/>
                  <a:gd name="T5" fmla="*/ 15 h 35"/>
                  <a:gd name="T6" fmla="*/ 3 w 10"/>
                  <a:gd name="T7" fmla="*/ 35 h 35"/>
                  <a:gd name="T8" fmla="*/ 4 w 10"/>
                  <a:gd name="T9" fmla="*/ 25 h 35"/>
                  <a:gd name="T10" fmla="*/ 10 w 10"/>
                  <a:gd name="T11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5">
                    <a:moveTo>
                      <a:pt x="10" y="5"/>
                    </a:moveTo>
                    <a:cubicBezTo>
                      <a:pt x="9" y="3"/>
                      <a:pt x="2" y="0"/>
                      <a:pt x="1" y="3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4" y="27"/>
                      <a:pt x="4" y="25"/>
                    </a:cubicBezTo>
                    <a:cubicBezTo>
                      <a:pt x="7" y="14"/>
                      <a:pt x="10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08"/>
              <p:cNvSpPr>
                <a:spLocks/>
              </p:cNvSpPr>
              <p:nvPr/>
            </p:nvSpPr>
            <p:spPr bwMode="auto">
              <a:xfrm>
                <a:off x="2469" y="3757"/>
                <a:ext cx="74" cy="144"/>
              </a:xfrm>
              <a:custGeom>
                <a:avLst/>
                <a:gdLst>
                  <a:gd name="T0" fmla="*/ 8 w 31"/>
                  <a:gd name="T1" fmla="*/ 4 h 61"/>
                  <a:gd name="T2" fmla="*/ 0 w 31"/>
                  <a:gd name="T3" fmla="*/ 3 h 61"/>
                  <a:gd name="T4" fmla="*/ 15 w 31"/>
                  <a:gd name="T5" fmla="*/ 42 h 61"/>
                  <a:gd name="T6" fmla="*/ 22 w 31"/>
                  <a:gd name="T7" fmla="*/ 61 h 61"/>
                  <a:gd name="T8" fmla="*/ 31 w 31"/>
                  <a:gd name="T9" fmla="*/ 60 h 61"/>
                  <a:gd name="T10" fmla="*/ 8 w 31"/>
                  <a:gd name="T1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61">
                    <a:moveTo>
                      <a:pt x="8" y="4"/>
                    </a:moveTo>
                    <a:cubicBezTo>
                      <a:pt x="7" y="3"/>
                      <a:pt x="0" y="0"/>
                      <a:pt x="0" y="3"/>
                    </a:cubicBezTo>
                    <a:cubicBezTo>
                      <a:pt x="0" y="7"/>
                      <a:pt x="9" y="28"/>
                      <a:pt x="15" y="42"/>
                    </a:cubicBezTo>
                    <a:cubicBezTo>
                      <a:pt x="17" y="47"/>
                      <a:pt x="20" y="54"/>
                      <a:pt x="22" y="61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3" y="39"/>
                      <a:pt x="11" y="9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09"/>
              <p:cNvSpPr>
                <a:spLocks/>
              </p:cNvSpPr>
              <p:nvPr/>
            </p:nvSpPr>
            <p:spPr bwMode="auto">
              <a:xfrm>
                <a:off x="2973" y="3672"/>
                <a:ext cx="31" cy="177"/>
              </a:xfrm>
              <a:custGeom>
                <a:avLst/>
                <a:gdLst>
                  <a:gd name="T0" fmla="*/ 0 w 13"/>
                  <a:gd name="T1" fmla="*/ 0 h 75"/>
                  <a:gd name="T2" fmla="*/ 6 w 13"/>
                  <a:gd name="T3" fmla="*/ 75 h 75"/>
                  <a:gd name="T4" fmla="*/ 13 w 13"/>
                  <a:gd name="T5" fmla="*/ 74 h 75"/>
                  <a:gd name="T6" fmla="*/ 0 w 13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5">
                    <a:moveTo>
                      <a:pt x="0" y="0"/>
                    </a:moveTo>
                    <a:cubicBezTo>
                      <a:pt x="0" y="15"/>
                      <a:pt x="3" y="51"/>
                      <a:pt x="6" y="75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9" y="48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10"/>
              <p:cNvSpPr>
                <a:spLocks/>
              </p:cNvSpPr>
              <p:nvPr/>
            </p:nvSpPr>
            <p:spPr bwMode="auto">
              <a:xfrm>
                <a:off x="2557" y="3804"/>
                <a:ext cx="16" cy="90"/>
              </a:xfrm>
              <a:custGeom>
                <a:avLst/>
                <a:gdLst>
                  <a:gd name="T0" fmla="*/ 0 w 7"/>
                  <a:gd name="T1" fmla="*/ 0 h 38"/>
                  <a:gd name="T2" fmla="*/ 3 w 7"/>
                  <a:gd name="T3" fmla="*/ 38 h 38"/>
                  <a:gd name="T4" fmla="*/ 7 w 7"/>
                  <a:gd name="T5" fmla="*/ 38 h 38"/>
                  <a:gd name="T6" fmla="*/ 0 w 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8">
                    <a:moveTo>
                      <a:pt x="0" y="0"/>
                    </a:moveTo>
                    <a:cubicBezTo>
                      <a:pt x="0" y="8"/>
                      <a:pt x="1" y="23"/>
                      <a:pt x="3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4" y="20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211"/>
              <p:cNvSpPr>
                <a:spLocks/>
              </p:cNvSpPr>
              <p:nvPr/>
            </p:nvSpPr>
            <p:spPr bwMode="auto">
              <a:xfrm>
                <a:off x="2701" y="3771"/>
                <a:ext cx="19" cy="102"/>
              </a:xfrm>
              <a:custGeom>
                <a:avLst/>
                <a:gdLst>
                  <a:gd name="T0" fmla="*/ 0 w 8"/>
                  <a:gd name="T1" fmla="*/ 0 h 43"/>
                  <a:gd name="T2" fmla="*/ 3 w 8"/>
                  <a:gd name="T3" fmla="*/ 43 h 43"/>
                  <a:gd name="T4" fmla="*/ 8 w 8"/>
                  <a:gd name="T5" fmla="*/ 42 h 43"/>
                  <a:gd name="T6" fmla="*/ 0 w 8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3">
                    <a:moveTo>
                      <a:pt x="0" y="0"/>
                    </a:moveTo>
                    <a:cubicBezTo>
                      <a:pt x="0" y="9"/>
                      <a:pt x="1" y="25"/>
                      <a:pt x="3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5" y="23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212"/>
              <p:cNvSpPr>
                <a:spLocks/>
              </p:cNvSpPr>
              <p:nvPr/>
            </p:nvSpPr>
            <p:spPr bwMode="auto">
              <a:xfrm>
                <a:off x="2843" y="3669"/>
                <a:ext cx="71" cy="201"/>
              </a:xfrm>
              <a:custGeom>
                <a:avLst/>
                <a:gdLst>
                  <a:gd name="T0" fmla="*/ 12 w 30"/>
                  <a:gd name="T1" fmla="*/ 71 h 85"/>
                  <a:gd name="T2" fmla="*/ 30 w 30"/>
                  <a:gd name="T3" fmla="*/ 0 h 85"/>
                  <a:gd name="T4" fmla="*/ 15 w 30"/>
                  <a:gd name="T5" fmla="*/ 23 h 85"/>
                  <a:gd name="T6" fmla="*/ 0 w 30"/>
                  <a:gd name="T7" fmla="*/ 85 h 85"/>
                  <a:gd name="T8" fmla="*/ 11 w 30"/>
                  <a:gd name="T9" fmla="*/ 83 h 85"/>
                  <a:gd name="T10" fmla="*/ 12 w 30"/>
                  <a:gd name="T11" fmla="*/ 7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85">
                    <a:moveTo>
                      <a:pt x="12" y="71"/>
                    </a:moveTo>
                    <a:cubicBezTo>
                      <a:pt x="12" y="47"/>
                      <a:pt x="17" y="22"/>
                      <a:pt x="30" y="0"/>
                    </a:cubicBezTo>
                    <a:cubicBezTo>
                      <a:pt x="22" y="8"/>
                      <a:pt x="18" y="14"/>
                      <a:pt x="15" y="23"/>
                    </a:cubicBezTo>
                    <a:cubicBezTo>
                      <a:pt x="6" y="42"/>
                      <a:pt x="2" y="64"/>
                      <a:pt x="0" y="85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1" y="78"/>
                      <a:pt x="11" y="73"/>
                      <a:pt x="12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213"/>
              <p:cNvSpPr>
                <a:spLocks/>
              </p:cNvSpPr>
              <p:nvPr/>
            </p:nvSpPr>
            <p:spPr bwMode="auto">
              <a:xfrm>
                <a:off x="2562" y="3684"/>
                <a:ext cx="73" cy="212"/>
              </a:xfrm>
              <a:custGeom>
                <a:avLst/>
                <a:gdLst>
                  <a:gd name="T0" fmla="*/ 12 w 31"/>
                  <a:gd name="T1" fmla="*/ 77 h 90"/>
                  <a:gd name="T2" fmla="*/ 31 w 31"/>
                  <a:gd name="T3" fmla="*/ 0 h 90"/>
                  <a:gd name="T4" fmla="*/ 15 w 31"/>
                  <a:gd name="T5" fmla="*/ 24 h 90"/>
                  <a:gd name="T6" fmla="*/ 0 w 31"/>
                  <a:gd name="T7" fmla="*/ 90 h 90"/>
                  <a:gd name="T8" fmla="*/ 12 w 31"/>
                  <a:gd name="T9" fmla="*/ 88 h 90"/>
                  <a:gd name="T10" fmla="*/ 12 w 31"/>
                  <a:gd name="T11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0">
                    <a:moveTo>
                      <a:pt x="12" y="77"/>
                    </a:moveTo>
                    <a:cubicBezTo>
                      <a:pt x="13" y="51"/>
                      <a:pt x="17" y="23"/>
                      <a:pt x="31" y="0"/>
                    </a:cubicBezTo>
                    <a:cubicBezTo>
                      <a:pt x="23" y="8"/>
                      <a:pt x="19" y="15"/>
                      <a:pt x="15" y="24"/>
                    </a:cubicBezTo>
                    <a:cubicBezTo>
                      <a:pt x="6" y="44"/>
                      <a:pt x="1" y="68"/>
                      <a:pt x="0" y="90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3"/>
                      <a:pt x="12" y="79"/>
                      <a:pt x="1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214"/>
              <p:cNvSpPr>
                <a:spLocks/>
              </p:cNvSpPr>
              <p:nvPr/>
            </p:nvSpPr>
            <p:spPr bwMode="auto">
              <a:xfrm>
                <a:off x="2999" y="3679"/>
                <a:ext cx="66" cy="168"/>
              </a:xfrm>
              <a:custGeom>
                <a:avLst/>
                <a:gdLst>
                  <a:gd name="T0" fmla="*/ 28 w 28"/>
                  <a:gd name="T1" fmla="*/ 0 h 71"/>
                  <a:gd name="T2" fmla="*/ 13 w 28"/>
                  <a:gd name="T3" fmla="*/ 23 h 71"/>
                  <a:gd name="T4" fmla="*/ 0 w 28"/>
                  <a:gd name="T5" fmla="*/ 71 h 71"/>
                  <a:gd name="T6" fmla="*/ 10 w 28"/>
                  <a:gd name="T7" fmla="*/ 70 h 71"/>
                  <a:gd name="T8" fmla="*/ 28 w 28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1">
                    <a:moveTo>
                      <a:pt x="28" y="0"/>
                    </a:moveTo>
                    <a:cubicBezTo>
                      <a:pt x="21" y="8"/>
                      <a:pt x="17" y="14"/>
                      <a:pt x="13" y="23"/>
                    </a:cubicBezTo>
                    <a:cubicBezTo>
                      <a:pt x="6" y="38"/>
                      <a:pt x="2" y="55"/>
                      <a:pt x="0" y="71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1" y="46"/>
                      <a:pt x="15" y="2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215"/>
              <p:cNvSpPr>
                <a:spLocks/>
              </p:cNvSpPr>
              <p:nvPr/>
            </p:nvSpPr>
            <p:spPr bwMode="auto">
              <a:xfrm>
                <a:off x="2909" y="3681"/>
                <a:ext cx="69" cy="180"/>
              </a:xfrm>
              <a:custGeom>
                <a:avLst/>
                <a:gdLst>
                  <a:gd name="T0" fmla="*/ 11 w 29"/>
                  <a:gd name="T1" fmla="*/ 70 h 76"/>
                  <a:gd name="T2" fmla="*/ 29 w 29"/>
                  <a:gd name="T3" fmla="*/ 0 h 76"/>
                  <a:gd name="T4" fmla="*/ 14 w 29"/>
                  <a:gd name="T5" fmla="*/ 22 h 76"/>
                  <a:gd name="T6" fmla="*/ 0 w 29"/>
                  <a:gd name="T7" fmla="*/ 76 h 76"/>
                  <a:gd name="T8" fmla="*/ 11 w 29"/>
                  <a:gd name="T9" fmla="*/ 74 h 76"/>
                  <a:gd name="T10" fmla="*/ 11 w 29"/>
                  <a:gd name="T11" fmla="*/ 7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76">
                    <a:moveTo>
                      <a:pt x="11" y="70"/>
                    </a:moveTo>
                    <a:cubicBezTo>
                      <a:pt x="12" y="46"/>
                      <a:pt x="16" y="21"/>
                      <a:pt x="29" y="0"/>
                    </a:cubicBezTo>
                    <a:cubicBezTo>
                      <a:pt x="22" y="7"/>
                      <a:pt x="18" y="13"/>
                      <a:pt x="14" y="22"/>
                    </a:cubicBezTo>
                    <a:cubicBezTo>
                      <a:pt x="6" y="38"/>
                      <a:pt x="2" y="57"/>
                      <a:pt x="0" y="76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2"/>
                      <a:pt x="11" y="71"/>
                      <a:pt x="11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216"/>
              <p:cNvSpPr>
                <a:spLocks/>
              </p:cNvSpPr>
              <p:nvPr/>
            </p:nvSpPr>
            <p:spPr bwMode="auto">
              <a:xfrm>
                <a:off x="2670" y="3714"/>
                <a:ext cx="69" cy="163"/>
              </a:xfrm>
              <a:custGeom>
                <a:avLst/>
                <a:gdLst>
                  <a:gd name="T0" fmla="*/ 29 w 29"/>
                  <a:gd name="T1" fmla="*/ 0 h 69"/>
                  <a:gd name="T2" fmla="*/ 12 w 29"/>
                  <a:gd name="T3" fmla="*/ 24 h 69"/>
                  <a:gd name="T4" fmla="*/ 0 w 29"/>
                  <a:gd name="T5" fmla="*/ 69 h 69"/>
                  <a:gd name="T6" fmla="*/ 10 w 29"/>
                  <a:gd name="T7" fmla="*/ 68 h 69"/>
                  <a:gd name="T8" fmla="*/ 29 w 2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9">
                    <a:moveTo>
                      <a:pt x="29" y="0"/>
                    </a:moveTo>
                    <a:cubicBezTo>
                      <a:pt x="21" y="8"/>
                      <a:pt x="17" y="15"/>
                      <a:pt x="12" y="24"/>
                    </a:cubicBezTo>
                    <a:cubicBezTo>
                      <a:pt x="6" y="38"/>
                      <a:pt x="2" y="54"/>
                      <a:pt x="0" y="69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2" y="45"/>
                      <a:pt x="16" y="2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17"/>
              <p:cNvSpPr>
                <a:spLocks/>
              </p:cNvSpPr>
              <p:nvPr/>
            </p:nvSpPr>
            <p:spPr bwMode="auto">
              <a:xfrm>
                <a:off x="2585" y="3738"/>
                <a:ext cx="67" cy="154"/>
              </a:xfrm>
              <a:custGeom>
                <a:avLst/>
                <a:gdLst>
                  <a:gd name="T0" fmla="*/ 28 w 28"/>
                  <a:gd name="T1" fmla="*/ 0 h 65"/>
                  <a:gd name="T2" fmla="*/ 12 w 28"/>
                  <a:gd name="T3" fmla="*/ 25 h 65"/>
                  <a:gd name="T4" fmla="*/ 0 w 28"/>
                  <a:gd name="T5" fmla="*/ 65 h 65"/>
                  <a:gd name="T6" fmla="*/ 10 w 28"/>
                  <a:gd name="T7" fmla="*/ 63 h 65"/>
                  <a:gd name="T8" fmla="*/ 28 w 28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5">
                    <a:moveTo>
                      <a:pt x="28" y="0"/>
                    </a:moveTo>
                    <a:cubicBezTo>
                      <a:pt x="20" y="8"/>
                      <a:pt x="16" y="15"/>
                      <a:pt x="12" y="25"/>
                    </a:cubicBezTo>
                    <a:cubicBezTo>
                      <a:pt x="6" y="37"/>
                      <a:pt x="2" y="51"/>
                      <a:pt x="0" y="65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2" y="42"/>
                      <a:pt x="17" y="19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18"/>
              <p:cNvSpPr>
                <a:spLocks/>
              </p:cNvSpPr>
              <p:nvPr/>
            </p:nvSpPr>
            <p:spPr bwMode="auto">
              <a:xfrm>
                <a:off x="2836" y="3731"/>
                <a:ext cx="26" cy="139"/>
              </a:xfrm>
              <a:custGeom>
                <a:avLst/>
                <a:gdLst>
                  <a:gd name="T0" fmla="*/ 0 w 11"/>
                  <a:gd name="T1" fmla="*/ 0 h 59"/>
                  <a:gd name="T2" fmla="*/ 5 w 11"/>
                  <a:gd name="T3" fmla="*/ 59 h 59"/>
                  <a:gd name="T4" fmla="*/ 11 w 11"/>
                  <a:gd name="T5" fmla="*/ 58 h 59"/>
                  <a:gd name="T6" fmla="*/ 0 w 11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9">
                    <a:moveTo>
                      <a:pt x="0" y="0"/>
                    </a:moveTo>
                    <a:cubicBezTo>
                      <a:pt x="0" y="11"/>
                      <a:pt x="2" y="37"/>
                      <a:pt x="5" y="59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7" y="34"/>
                      <a:pt x="2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19"/>
              <p:cNvSpPr>
                <a:spLocks/>
              </p:cNvSpPr>
              <p:nvPr/>
            </p:nvSpPr>
            <p:spPr bwMode="auto">
              <a:xfrm>
                <a:off x="2779" y="3773"/>
                <a:ext cx="19" cy="104"/>
              </a:xfrm>
              <a:custGeom>
                <a:avLst/>
                <a:gdLst>
                  <a:gd name="T0" fmla="*/ 0 w 8"/>
                  <a:gd name="T1" fmla="*/ 0 h 44"/>
                  <a:gd name="T2" fmla="*/ 2 w 8"/>
                  <a:gd name="T3" fmla="*/ 44 h 44"/>
                  <a:gd name="T4" fmla="*/ 8 w 8"/>
                  <a:gd name="T5" fmla="*/ 44 h 44"/>
                  <a:gd name="T6" fmla="*/ 0 w 8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4">
                    <a:moveTo>
                      <a:pt x="0" y="0"/>
                    </a:moveTo>
                    <a:cubicBezTo>
                      <a:pt x="0" y="9"/>
                      <a:pt x="1" y="27"/>
                      <a:pt x="2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4" y="24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20"/>
              <p:cNvSpPr>
                <a:spLocks/>
              </p:cNvSpPr>
              <p:nvPr/>
            </p:nvSpPr>
            <p:spPr bwMode="auto">
              <a:xfrm>
                <a:off x="2481" y="3738"/>
                <a:ext cx="31" cy="168"/>
              </a:xfrm>
              <a:custGeom>
                <a:avLst/>
                <a:gdLst>
                  <a:gd name="T0" fmla="*/ 0 w 13"/>
                  <a:gd name="T1" fmla="*/ 0 h 71"/>
                  <a:gd name="T2" fmla="*/ 5 w 13"/>
                  <a:gd name="T3" fmla="*/ 71 h 71"/>
                  <a:gd name="T4" fmla="*/ 13 w 13"/>
                  <a:gd name="T5" fmla="*/ 70 h 71"/>
                  <a:gd name="T6" fmla="*/ 0 w 13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1">
                    <a:moveTo>
                      <a:pt x="0" y="0"/>
                    </a:moveTo>
                    <a:cubicBezTo>
                      <a:pt x="0" y="14"/>
                      <a:pt x="3" y="45"/>
                      <a:pt x="5" y="71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8" y="42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21"/>
              <p:cNvSpPr>
                <a:spLocks/>
              </p:cNvSpPr>
              <p:nvPr/>
            </p:nvSpPr>
            <p:spPr bwMode="auto">
              <a:xfrm>
                <a:off x="2550" y="3740"/>
                <a:ext cx="28" cy="154"/>
              </a:xfrm>
              <a:custGeom>
                <a:avLst/>
                <a:gdLst>
                  <a:gd name="T0" fmla="*/ 0 w 12"/>
                  <a:gd name="T1" fmla="*/ 0 h 65"/>
                  <a:gd name="T2" fmla="*/ 5 w 12"/>
                  <a:gd name="T3" fmla="*/ 65 h 65"/>
                  <a:gd name="T4" fmla="*/ 12 w 12"/>
                  <a:gd name="T5" fmla="*/ 64 h 65"/>
                  <a:gd name="T6" fmla="*/ 0 w 12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5">
                    <a:moveTo>
                      <a:pt x="0" y="0"/>
                    </a:moveTo>
                    <a:cubicBezTo>
                      <a:pt x="0" y="13"/>
                      <a:pt x="2" y="41"/>
                      <a:pt x="5" y="65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38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22"/>
              <p:cNvSpPr>
                <a:spLocks/>
              </p:cNvSpPr>
              <p:nvPr/>
            </p:nvSpPr>
            <p:spPr bwMode="auto">
              <a:xfrm>
                <a:off x="2931" y="3736"/>
                <a:ext cx="82" cy="111"/>
              </a:xfrm>
              <a:custGeom>
                <a:avLst/>
                <a:gdLst>
                  <a:gd name="T0" fmla="*/ 18 w 35"/>
                  <a:gd name="T1" fmla="*/ 17 h 47"/>
                  <a:gd name="T2" fmla="*/ 0 w 35"/>
                  <a:gd name="T3" fmla="*/ 0 h 47"/>
                  <a:gd name="T4" fmla="*/ 28 w 35"/>
                  <a:gd name="T5" fmla="*/ 47 h 47"/>
                  <a:gd name="T6" fmla="*/ 35 w 35"/>
                  <a:gd name="T7" fmla="*/ 46 h 47"/>
                  <a:gd name="T8" fmla="*/ 18 w 35"/>
                  <a:gd name="T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7">
                    <a:moveTo>
                      <a:pt x="18" y="17"/>
                    </a:moveTo>
                    <a:cubicBezTo>
                      <a:pt x="13" y="10"/>
                      <a:pt x="8" y="5"/>
                      <a:pt x="0" y="0"/>
                    </a:cubicBezTo>
                    <a:cubicBezTo>
                      <a:pt x="13" y="13"/>
                      <a:pt x="21" y="30"/>
                      <a:pt x="28" y="47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0" y="36"/>
                      <a:pt x="24" y="26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23"/>
              <p:cNvSpPr>
                <a:spLocks/>
              </p:cNvSpPr>
              <p:nvPr/>
            </p:nvSpPr>
            <p:spPr bwMode="auto">
              <a:xfrm>
                <a:off x="2711" y="3698"/>
                <a:ext cx="106" cy="161"/>
              </a:xfrm>
              <a:custGeom>
                <a:avLst/>
                <a:gdLst>
                  <a:gd name="T0" fmla="*/ 20 w 45"/>
                  <a:gd name="T1" fmla="*/ 19 h 68"/>
                  <a:gd name="T2" fmla="*/ 0 w 45"/>
                  <a:gd name="T3" fmla="*/ 0 h 68"/>
                  <a:gd name="T4" fmla="*/ 36 w 45"/>
                  <a:gd name="T5" fmla="*/ 68 h 68"/>
                  <a:gd name="T6" fmla="*/ 45 w 45"/>
                  <a:gd name="T7" fmla="*/ 67 h 68"/>
                  <a:gd name="T8" fmla="*/ 20 w 45"/>
                  <a:gd name="T9" fmla="*/ 1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8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8" y="18"/>
                      <a:pt x="29" y="44"/>
                      <a:pt x="36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39" y="50"/>
                      <a:pt x="30" y="33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24"/>
              <p:cNvSpPr>
                <a:spLocks/>
              </p:cNvSpPr>
              <p:nvPr/>
            </p:nvSpPr>
            <p:spPr bwMode="auto">
              <a:xfrm>
                <a:off x="2983" y="3705"/>
                <a:ext cx="89" cy="135"/>
              </a:xfrm>
              <a:custGeom>
                <a:avLst/>
                <a:gdLst>
                  <a:gd name="T0" fmla="*/ 18 w 38"/>
                  <a:gd name="T1" fmla="*/ 18 h 57"/>
                  <a:gd name="T2" fmla="*/ 0 w 38"/>
                  <a:gd name="T3" fmla="*/ 0 h 57"/>
                  <a:gd name="T4" fmla="*/ 30 w 38"/>
                  <a:gd name="T5" fmla="*/ 57 h 57"/>
                  <a:gd name="T6" fmla="*/ 38 w 38"/>
                  <a:gd name="T7" fmla="*/ 56 h 57"/>
                  <a:gd name="T8" fmla="*/ 18 w 38"/>
                  <a:gd name="T9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7">
                    <a:moveTo>
                      <a:pt x="18" y="18"/>
                    </a:moveTo>
                    <a:cubicBezTo>
                      <a:pt x="12" y="11"/>
                      <a:pt x="8" y="6"/>
                      <a:pt x="0" y="0"/>
                    </a:cubicBezTo>
                    <a:cubicBezTo>
                      <a:pt x="14" y="16"/>
                      <a:pt x="24" y="36"/>
                      <a:pt x="30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3" y="42"/>
                      <a:pt x="26" y="29"/>
                      <a:pt x="1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25"/>
              <p:cNvSpPr>
                <a:spLocks/>
              </p:cNvSpPr>
              <p:nvPr/>
            </p:nvSpPr>
            <p:spPr bwMode="auto">
              <a:xfrm>
                <a:off x="2881" y="3740"/>
                <a:ext cx="59" cy="116"/>
              </a:xfrm>
              <a:custGeom>
                <a:avLst/>
                <a:gdLst>
                  <a:gd name="T0" fmla="*/ 24 w 25"/>
                  <a:gd name="T1" fmla="*/ 45 h 49"/>
                  <a:gd name="T2" fmla="*/ 21 w 25"/>
                  <a:gd name="T3" fmla="*/ 35 h 49"/>
                  <a:gd name="T4" fmla="*/ 7 w 25"/>
                  <a:gd name="T5" fmla="*/ 3 h 49"/>
                  <a:gd name="T6" fmla="*/ 0 w 25"/>
                  <a:gd name="T7" fmla="*/ 7 h 49"/>
                  <a:gd name="T8" fmla="*/ 10 w 25"/>
                  <a:gd name="T9" fmla="*/ 22 h 49"/>
                  <a:gd name="T10" fmla="*/ 24 w 25"/>
                  <a:gd name="T11" fmla="*/ 49 h 49"/>
                  <a:gd name="T12" fmla="*/ 25 w 25"/>
                  <a:gd name="T13" fmla="*/ 49 h 49"/>
                  <a:gd name="T14" fmla="*/ 24 w 25"/>
                  <a:gd name="T15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9">
                    <a:moveTo>
                      <a:pt x="24" y="45"/>
                    </a:moveTo>
                    <a:cubicBezTo>
                      <a:pt x="23" y="42"/>
                      <a:pt x="22" y="39"/>
                      <a:pt x="21" y="35"/>
                    </a:cubicBezTo>
                    <a:cubicBezTo>
                      <a:pt x="19" y="30"/>
                      <a:pt x="11" y="8"/>
                      <a:pt x="7" y="3"/>
                    </a:cubicBezTo>
                    <a:cubicBezTo>
                      <a:pt x="5" y="0"/>
                      <a:pt x="0" y="5"/>
                      <a:pt x="0" y="7"/>
                    </a:cubicBezTo>
                    <a:cubicBezTo>
                      <a:pt x="0" y="7"/>
                      <a:pt x="5" y="13"/>
                      <a:pt x="10" y="22"/>
                    </a:cubicBezTo>
                    <a:cubicBezTo>
                      <a:pt x="13" y="28"/>
                      <a:pt x="20" y="42"/>
                      <a:pt x="2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48"/>
                      <a:pt x="24" y="46"/>
                      <a:pt x="2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26"/>
              <p:cNvSpPr>
                <a:spLocks/>
              </p:cNvSpPr>
              <p:nvPr/>
            </p:nvSpPr>
            <p:spPr bwMode="auto">
              <a:xfrm>
                <a:off x="2867" y="3740"/>
                <a:ext cx="33" cy="126"/>
              </a:xfrm>
              <a:custGeom>
                <a:avLst/>
                <a:gdLst>
                  <a:gd name="T0" fmla="*/ 10 w 14"/>
                  <a:gd name="T1" fmla="*/ 41 h 53"/>
                  <a:gd name="T2" fmla="*/ 13 w 14"/>
                  <a:gd name="T3" fmla="*/ 3 h 53"/>
                  <a:gd name="T4" fmla="*/ 6 w 14"/>
                  <a:gd name="T5" fmla="*/ 6 h 53"/>
                  <a:gd name="T6" fmla="*/ 0 w 14"/>
                  <a:gd name="T7" fmla="*/ 53 h 53"/>
                  <a:gd name="T8" fmla="*/ 9 w 14"/>
                  <a:gd name="T9" fmla="*/ 52 h 53"/>
                  <a:gd name="T10" fmla="*/ 10 w 14"/>
                  <a:gd name="T11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1"/>
                    </a:moveTo>
                    <a:cubicBezTo>
                      <a:pt x="11" y="27"/>
                      <a:pt x="14" y="6"/>
                      <a:pt x="13" y="3"/>
                    </a:cubicBezTo>
                    <a:cubicBezTo>
                      <a:pt x="12" y="0"/>
                      <a:pt x="6" y="5"/>
                      <a:pt x="6" y="6"/>
                    </a:cubicBezTo>
                    <a:cubicBezTo>
                      <a:pt x="4" y="10"/>
                      <a:pt x="2" y="34"/>
                      <a:pt x="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48"/>
                      <a:pt x="10" y="44"/>
                      <a:pt x="1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227"/>
              <p:cNvSpPr>
                <a:spLocks/>
              </p:cNvSpPr>
              <p:nvPr/>
            </p:nvSpPr>
            <p:spPr bwMode="auto">
              <a:xfrm>
                <a:off x="2642" y="3733"/>
                <a:ext cx="71" cy="137"/>
              </a:xfrm>
              <a:custGeom>
                <a:avLst/>
                <a:gdLst>
                  <a:gd name="T0" fmla="*/ 12 w 30"/>
                  <a:gd name="T1" fmla="*/ 24 h 58"/>
                  <a:gd name="T2" fmla="*/ 0 w 30"/>
                  <a:gd name="T3" fmla="*/ 7 h 58"/>
                  <a:gd name="T4" fmla="*/ 8 w 30"/>
                  <a:gd name="T5" fmla="*/ 3 h 58"/>
                  <a:gd name="T6" fmla="*/ 24 w 30"/>
                  <a:gd name="T7" fmla="*/ 38 h 58"/>
                  <a:gd name="T8" fmla="*/ 28 w 30"/>
                  <a:gd name="T9" fmla="*/ 49 h 58"/>
                  <a:gd name="T10" fmla="*/ 30 w 30"/>
                  <a:gd name="T11" fmla="*/ 58 h 58"/>
                  <a:gd name="T12" fmla="*/ 12 w 30"/>
                  <a:gd name="T13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58">
                    <a:moveTo>
                      <a:pt x="12" y="24"/>
                    </a:moveTo>
                    <a:cubicBezTo>
                      <a:pt x="6" y="14"/>
                      <a:pt x="0" y="7"/>
                      <a:pt x="0" y="7"/>
                    </a:cubicBezTo>
                    <a:cubicBezTo>
                      <a:pt x="1" y="5"/>
                      <a:pt x="6" y="0"/>
                      <a:pt x="8" y="3"/>
                    </a:cubicBezTo>
                    <a:cubicBezTo>
                      <a:pt x="12" y="8"/>
                      <a:pt x="22" y="32"/>
                      <a:pt x="24" y="38"/>
                    </a:cubicBezTo>
                    <a:cubicBezTo>
                      <a:pt x="25" y="42"/>
                      <a:pt x="27" y="46"/>
                      <a:pt x="28" y="49"/>
                    </a:cubicBezTo>
                    <a:cubicBezTo>
                      <a:pt x="28" y="52"/>
                      <a:pt x="29" y="55"/>
                      <a:pt x="30" y="58"/>
                    </a:cubicBezTo>
                    <a:cubicBezTo>
                      <a:pt x="28" y="55"/>
                      <a:pt x="17" y="33"/>
                      <a:pt x="1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28"/>
              <p:cNvSpPr>
                <a:spLocks/>
              </p:cNvSpPr>
              <p:nvPr/>
            </p:nvSpPr>
            <p:spPr bwMode="auto">
              <a:xfrm>
                <a:off x="2630" y="3733"/>
                <a:ext cx="33" cy="152"/>
              </a:xfrm>
              <a:custGeom>
                <a:avLst/>
                <a:gdLst>
                  <a:gd name="T0" fmla="*/ 10 w 14"/>
                  <a:gd name="T1" fmla="*/ 44 h 64"/>
                  <a:gd name="T2" fmla="*/ 13 w 14"/>
                  <a:gd name="T3" fmla="*/ 3 h 64"/>
                  <a:gd name="T4" fmla="*/ 5 w 14"/>
                  <a:gd name="T5" fmla="*/ 6 h 64"/>
                  <a:gd name="T6" fmla="*/ 0 w 14"/>
                  <a:gd name="T7" fmla="*/ 64 h 64"/>
                  <a:gd name="T8" fmla="*/ 9 w 14"/>
                  <a:gd name="T9" fmla="*/ 63 h 64"/>
                  <a:gd name="T10" fmla="*/ 10 w 14"/>
                  <a:gd name="T11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10" y="44"/>
                    </a:moveTo>
                    <a:cubicBezTo>
                      <a:pt x="12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1"/>
                      <a:pt x="1" y="43"/>
                      <a:pt x="0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56"/>
                      <a:pt x="10" y="49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229"/>
              <p:cNvSpPr>
                <a:spLocks/>
              </p:cNvSpPr>
              <p:nvPr/>
            </p:nvSpPr>
            <p:spPr bwMode="auto">
              <a:xfrm>
                <a:off x="2519" y="3719"/>
                <a:ext cx="73" cy="182"/>
              </a:xfrm>
              <a:custGeom>
                <a:avLst/>
                <a:gdLst>
                  <a:gd name="T0" fmla="*/ 31 w 31"/>
                  <a:gd name="T1" fmla="*/ 0 h 77"/>
                  <a:gd name="T2" fmla="*/ 14 w 31"/>
                  <a:gd name="T3" fmla="*/ 24 h 77"/>
                  <a:gd name="T4" fmla="*/ 0 w 31"/>
                  <a:gd name="T5" fmla="*/ 77 h 77"/>
                  <a:gd name="T6" fmla="*/ 11 w 31"/>
                  <a:gd name="T7" fmla="*/ 75 h 77"/>
                  <a:gd name="T8" fmla="*/ 31 w 3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7">
                    <a:moveTo>
                      <a:pt x="31" y="0"/>
                    </a:moveTo>
                    <a:cubicBezTo>
                      <a:pt x="22" y="8"/>
                      <a:pt x="18" y="15"/>
                      <a:pt x="14" y="24"/>
                    </a:cubicBezTo>
                    <a:cubicBezTo>
                      <a:pt x="7" y="41"/>
                      <a:pt x="2" y="59"/>
                      <a:pt x="0" y="77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50"/>
                      <a:pt x="17" y="23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230"/>
              <p:cNvSpPr>
                <a:spLocks/>
              </p:cNvSpPr>
              <p:nvPr/>
            </p:nvSpPr>
            <p:spPr bwMode="auto">
              <a:xfrm>
                <a:off x="2976" y="3721"/>
                <a:ext cx="61" cy="130"/>
              </a:xfrm>
              <a:custGeom>
                <a:avLst/>
                <a:gdLst>
                  <a:gd name="T0" fmla="*/ 26 w 26"/>
                  <a:gd name="T1" fmla="*/ 0 h 55"/>
                  <a:gd name="T2" fmla="*/ 11 w 26"/>
                  <a:gd name="T3" fmla="*/ 23 h 55"/>
                  <a:gd name="T4" fmla="*/ 0 w 26"/>
                  <a:gd name="T5" fmla="*/ 55 h 55"/>
                  <a:gd name="T6" fmla="*/ 9 w 26"/>
                  <a:gd name="T7" fmla="*/ 53 h 55"/>
                  <a:gd name="T8" fmla="*/ 26 w 26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5">
                    <a:moveTo>
                      <a:pt x="26" y="0"/>
                    </a:moveTo>
                    <a:cubicBezTo>
                      <a:pt x="19" y="8"/>
                      <a:pt x="15" y="14"/>
                      <a:pt x="11" y="23"/>
                    </a:cubicBezTo>
                    <a:cubicBezTo>
                      <a:pt x="6" y="33"/>
                      <a:pt x="3" y="43"/>
                      <a:pt x="0" y="5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35"/>
                      <a:pt x="16" y="16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231"/>
              <p:cNvSpPr>
                <a:spLocks/>
              </p:cNvSpPr>
              <p:nvPr/>
            </p:nvSpPr>
            <p:spPr bwMode="auto">
              <a:xfrm>
                <a:off x="2704" y="3717"/>
                <a:ext cx="28" cy="156"/>
              </a:xfrm>
              <a:custGeom>
                <a:avLst/>
                <a:gdLst>
                  <a:gd name="T0" fmla="*/ 0 w 12"/>
                  <a:gd name="T1" fmla="*/ 0 h 66"/>
                  <a:gd name="T2" fmla="*/ 6 w 12"/>
                  <a:gd name="T3" fmla="*/ 66 h 66"/>
                  <a:gd name="T4" fmla="*/ 12 w 12"/>
                  <a:gd name="T5" fmla="*/ 65 h 66"/>
                  <a:gd name="T6" fmla="*/ 0 w 12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6">
                    <a:moveTo>
                      <a:pt x="0" y="0"/>
                    </a:moveTo>
                    <a:cubicBezTo>
                      <a:pt x="1" y="14"/>
                      <a:pt x="3" y="40"/>
                      <a:pt x="6" y="66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7" y="36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232"/>
              <p:cNvSpPr>
                <a:spLocks/>
              </p:cNvSpPr>
              <p:nvPr/>
            </p:nvSpPr>
            <p:spPr bwMode="auto">
              <a:xfrm>
                <a:off x="2744" y="3728"/>
                <a:ext cx="28" cy="157"/>
              </a:xfrm>
              <a:custGeom>
                <a:avLst/>
                <a:gdLst>
                  <a:gd name="T0" fmla="*/ 0 w 12"/>
                  <a:gd name="T1" fmla="*/ 0 h 66"/>
                  <a:gd name="T2" fmla="*/ 6 w 12"/>
                  <a:gd name="T3" fmla="*/ 66 h 66"/>
                  <a:gd name="T4" fmla="*/ 12 w 12"/>
                  <a:gd name="T5" fmla="*/ 66 h 66"/>
                  <a:gd name="T6" fmla="*/ 0 w 12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6">
                    <a:moveTo>
                      <a:pt x="0" y="0"/>
                    </a:moveTo>
                    <a:cubicBezTo>
                      <a:pt x="1" y="14"/>
                      <a:pt x="3" y="40"/>
                      <a:pt x="6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7" y="36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233"/>
              <p:cNvSpPr>
                <a:spLocks/>
              </p:cNvSpPr>
              <p:nvPr/>
            </p:nvSpPr>
            <p:spPr bwMode="auto">
              <a:xfrm>
                <a:off x="2959" y="3686"/>
                <a:ext cx="69" cy="180"/>
              </a:xfrm>
              <a:custGeom>
                <a:avLst/>
                <a:gdLst>
                  <a:gd name="T0" fmla="*/ 10 w 29"/>
                  <a:gd name="T1" fmla="*/ 70 h 76"/>
                  <a:gd name="T2" fmla="*/ 29 w 29"/>
                  <a:gd name="T3" fmla="*/ 0 h 76"/>
                  <a:gd name="T4" fmla="*/ 13 w 29"/>
                  <a:gd name="T5" fmla="*/ 22 h 76"/>
                  <a:gd name="T6" fmla="*/ 0 w 29"/>
                  <a:gd name="T7" fmla="*/ 76 h 76"/>
                  <a:gd name="T8" fmla="*/ 10 w 29"/>
                  <a:gd name="T9" fmla="*/ 74 h 76"/>
                  <a:gd name="T10" fmla="*/ 10 w 29"/>
                  <a:gd name="T11" fmla="*/ 7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76">
                    <a:moveTo>
                      <a:pt x="10" y="70"/>
                    </a:moveTo>
                    <a:cubicBezTo>
                      <a:pt x="11" y="46"/>
                      <a:pt x="15" y="21"/>
                      <a:pt x="29" y="0"/>
                    </a:cubicBezTo>
                    <a:cubicBezTo>
                      <a:pt x="21" y="7"/>
                      <a:pt x="17" y="13"/>
                      <a:pt x="13" y="22"/>
                    </a:cubicBezTo>
                    <a:cubicBezTo>
                      <a:pt x="6" y="38"/>
                      <a:pt x="1" y="57"/>
                      <a:pt x="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2"/>
                      <a:pt x="10" y="71"/>
                      <a:pt x="1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234"/>
              <p:cNvSpPr>
                <a:spLocks/>
              </p:cNvSpPr>
              <p:nvPr/>
            </p:nvSpPr>
            <p:spPr bwMode="auto">
              <a:xfrm>
                <a:off x="2935" y="3733"/>
                <a:ext cx="26" cy="140"/>
              </a:xfrm>
              <a:custGeom>
                <a:avLst/>
                <a:gdLst>
                  <a:gd name="T0" fmla="*/ 1 w 11"/>
                  <a:gd name="T1" fmla="*/ 0 h 59"/>
                  <a:gd name="T2" fmla="*/ 5 w 11"/>
                  <a:gd name="T3" fmla="*/ 59 h 59"/>
                  <a:gd name="T4" fmla="*/ 11 w 11"/>
                  <a:gd name="T5" fmla="*/ 58 h 59"/>
                  <a:gd name="T6" fmla="*/ 1 w 11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9">
                    <a:moveTo>
                      <a:pt x="1" y="0"/>
                    </a:moveTo>
                    <a:cubicBezTo>
                      <a:pt x="0" y="12"/>
                      <a:pt x="2" y="37"/>
                      <a:pt x="5" y="59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7" y="34"/>
                      <a:pt x="2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235"/>
              <p:cNvSpPr>
                <a:spLocks/>
              </p:cNvSpPr>
              <p:nvPr/>
            </p:nvSpPr>
            <p:spPr bwMode="auto">
              <a:xfrm>
                <a:off x="2737" y="3710"/>
                <a:ext cx="40" cy="175"/>
              </a:xfrm>
              <a:custGeom>
                <a:avLst/>
                <a:gdLst>
                  <a:gd name="T0" fmla="*/ 17 w 17"/>
                  <a:gd name="T1" fmla="*/ 0 h 74"/>
                  <a:gd name="T2" fmla="*/ 5 w 17"/>
                  <a:gd name="T3" fmla="*/ 27 h 74"/>
                  <a:gd name="T4" fmla="*/ 0 w 17"/>
                  <a:gd name="T5" fmla="*/ 74 h 74"/>
                  <a:gd name="T6" fmla="*/ 10 w 17"/>
                  <a:gd name="T7" fmla="*/ 70 h 74"/>
                  <a:gd name="T8" fmla="*/ 17 w 17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4">
                    <a:moveTo>
                      <a:pt x="17" y="0"/>
                    </a:moveTo>
                    <a:cubicBezTo>
                      <a:pt x="10" y="10"/>
                      <a:pt x="7" y="17"/>
                      <a:pt x="5" y="27"/>
                    </a:cubicBezTo>
                    <a:cubicBezTo>
                      <a:pt x="1" y="42"/>
                      <a:pt x="0" y="58"/>
                      <a:pt x="0" y="74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7" y="47"/>
                      <a:pt x="8" y="2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236"/>
              <p:cNvSpPr>
                <a:spLocks/>
              </p:cNvSpPr>
              <p:nvPr/>
            </p:nvSpPr>
            <p:spPr bwMode="auto">
              <a:xfrm>
                <a:off x="3122" y="3695"/>
                <a:ext cx="78" cy="128"/>
              </a:xfrm>
              <a:custGeom>
                <a:avLst/>
                <a:gdLst>
                  <a:gd name="T0" fmla="*/ 33 w 33"/>
                  <a:gd name="T1" fmla="*/ 0 h 54"/>
                  <a:gd name="T2" fmla="*/ 17 w 33"/>
                  <a:gd name="T3" fmla="*/ 17 h 54"/>
                  <a:gd name="T4" fmla="*/ 0 w 33"/>
                  <a:gd name="T5" fmla="*/ 54 h 54"/>
                  <a:gd name="T6" fmla="*/ 9 w 33"/>
                  <a:gd name="T7" fmla="*/ 54 h 54"/>
                  <a:gd name="T8" fmla="*/ 33 w 3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4">
                    <a:moveTo>
                      <a:pt x="33" y="0"/>
                    </a:moveTo>
                    <a:cubicBezTo>
                      <a:pt x="25" y="5"/>
                      <a:pt x="21" y="10"/>
                      <a:pt x="17" y="17"/>
                    </a:cubicBezTo>
                    <a:cubicBezTo>
                      <a:pt x="9" y="28"/>
                      <a:pt x="4" y="41"/>
                      <a:pt x="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3" y="35"/>
                      <a:pt x="20" y="15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237"/>
              <p:cNvSpPr>
                <a:spLocks/>
              </p:cNvSpPr>
              <p:nvPr/>
            </p:nvSpPr>
            <p:spPr bwMode="auto">
              <a:xfrm>
                <a:off x="3207" y="3733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7"/>
                      <a:pt x="0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238"/>
              <p:cNvSpPr>
                <a:spLocks/>
              </p:cNvSpPr>
              <p:nvPr/>
            </p:nvSpPr>
            <p:spPr bwMode="auto">
              <a:xfrm>
                <a:off x="3115" y="3712"/>
                <a:ext cx="59" cy="111"/>
              </a:xfrm>
              <a:custGeom>
                <a:avLst/>
                <a:gdLst>
                  <a:gd name="T0" fmla="*/ 14 w 25"/>
                  <a:gd name="T1" fmla="*/ 18 h 47"/>
                  <a:gd name="T2" fmla="*/ 0 w 25"/>
                  <a:gd name="T3" fmla="*/ 0 h 47"/>
                  <a:gd name="T4" fmla="*/ 19 w 25"/>
                  <a:gd name="T5" fmla="*/ 47 h 47"/>
                  <a:gd name="T6" fmla="*/ 25 w 25"/>
                  <a:gd name="T7" fmla="*/ 47 h 47"/>
                  <a:gd name="T8" fmla="*/ 14 w 25"/>
                  <a:gd name="T9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7">
                    <a:moveTo>
                      <a:pt x="14" y="18"/>
                    </a:moveTo>
                    <a:cubicBezTo>
                      <a:pt x="10" y="11"/>
                      <a:pt x="7" y="6"/>
                      <a:pt x="0" y="0"/>
                    </a:cubicBezTo>
                    <a:cubicBezTo>
                      <a:pt x="10" y="14"/>
                      <a:pt x="15" y="30"/>
                      <a:pt x="19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2" y="37"/>
                      <a:pt x="18" y="27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239"/>
              <p:cNvSpPr>
                <a:spLocks/>
              </p:cNvSpPr>
              <p:nvPr/>
            </p:nvSpPr>
            <p:spPr bwMode="auto">
              <a:xfrm>
                <a:off x="3210" y="3757"/>
                <a:ext cx="30" cy="66"/>
              </a:xfrm>
              <a:custGeom>
                <a:avLst/>
                <a:gdLst>
                  <a:gd name="T0" fmla="*/ 6 w 13"/>
                  <a:gd name="T1" fmla="*/ 20 h 28"/>
                  <a:gd name="T2" fmla="*/ 13 w 13"/>
                  <a:gd name="T3" fmla="*/ 6 h 28"/>
                  <a:gd name="T4" fmla="*/ 6 w 13"/>
                  <a:gd name="T5" fmla="*/ 3 h 28"/>
                  <a:gd name="T6" fmla="*/ 0 w 13"/>
                  <a:gd name="T7" fmla="*/ 28 h 28"/>
                  <a:gd name="T8" fmla="*/ 4 w 13"/>
                  <a:gd name="T9" fmla="*/ 28 h 28"/>
                  <a:gd name="T10" fmla="*/ 6 w 13"/>
                  <a:gd name="T11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8">
                    <a:moveTo>
                      <a:pt x="6" y="20"/>
                    </a:moveTo>
                    <a:cubicBezTo>
                      <a:pt x="9" y="12"/>
                      <a:pt x="13" y="6"/>
                      <a:pt x="13" y="6"/>
                    </a:cubicBezTo>
                    <a:cubicBezTo>
                      <a:pt x="12" y="4"/>
                      <a:pt x="8" y="0"/>
                      <a:pt x="6" y="3"/>
                    </a:cubicBezTo>
                    <a:cubicBezTo>
                      <a:pt x="4" y="7"/>
                      <a:pt x="1" y="20"/>
                      <a:pt x="0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5"/>
                      <a:pt x="6" y="22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240"/>
              <p:cNvSpPr>
                <a:spLocks/>
              </p:cNvSpPr>
              <p:nvPr/>
            </p:nvSpPr>
            <p:spPr bwMode="auto">
              <a:xfrm>
                <a:off x="3224" y="3757"/>
                <a:ext cx="28" cy="66"/>
              </a:xfrm>
              <a:custGeom>
                <a:avLst/>
                <a:gdLst>
                  <a:gd name="T0" fmla="*/ 6 w 12"/>
                  <a:gd name="T1" fmla="*/ 5 h 28"/>
                  <a:gd name="T2" fmla="*/ 0 w 12"/>
                  <a:gd name="T3" fmla="*/ 3 h 28"/>
                  <a:gd name="T4" fmla="*/ 5 w 12"/>
                  <a:gd name="T5" fmla="*/ 28 h 28"/>
                  <a:gd name="T6" fmla="*/ 12 w 12"/>
                  <a:gd name="T7" fmla="*/ 28 h 28"/>
                  <a:gd name="T8" fmla="*/ 6 w 12"/>
                  <a:gd name="T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6" y="5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3" y="17"/>
                      <a:pt x="5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0" y="17"/>
                      <a:pt x="7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241"/>
              <p:cNvSpPr>
                <a:spLocks/>
              </p:cNvSpPr>
              <p:nvPr/>
            </p:nvSpPr>
            <p:spPr bwMode="auto">
              <a:xfrm>
                <a:off x="3082" y="3667"/>
                <a:ext cx="83" cy="156"/>
              </a:xfrm>
              <a:custGeom>
                <a:avLst/>
                <a:gdLst>
                  <a:gd name="T0" fmla="*/ 11 w 35"/>
                  <a:gd name="T1" fmla="*/ 58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8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8" y="5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3"/>
                      <a:pt x="10" y="60"/>
                      <a:pt x="11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242"/>
              <p:cNvSpPr>
                <a:spLocks/>
              </p:cNvSpPr>
              <p:nvPr/>
            </p:nvSpPr>
            <p:spPr bwMode="auto">
              <a:xfrm>
                <a:off x="3099" y="3665"/>
                <a:ext cx="85" cy="158"/>
              </a:xfrm>
              <a:custGeom>
                <a:avLst/>
                <a:gdLst>
                  <a:gd name="T0" fmla="*/ 11 w 36"/>
                  <a:gd name="T1" fmla="*/ 58 h 67"/>
                  <a:gd name="T2" fmla="*/ 36 w 36"/>
                  <a:gd name="T3" fmla="*/ 0 h 67"/>
                  <a:gd name="T4" fmla="*/ 20 w 36"/>
                  <a:gd name="T5" fmla="*/ 17 h 67"/>
                  <a:gd name="T6" fmla="*/ 0 w 36"/>
                  <a:gd name="T7" fmla="*/ 67 h 67"/>
                  <a:gd name="T8" fmla="*/ 10 w 36"/>
                  <a:gd name="T9" fmla="*/ 67 h 67"/>
                  <a:gd name="T10" fmla="*/ 11 w 36"/>
                  <a:gd name="T11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7">
                    <a:moveTo>
                      <a:pt x="11" y="58"/>
                    </a:moveTo>
                    <a:cubicBezTo>
                      <a:pt x="15" y="38"/>
                      <a:pt x="22" y="17"/>
                      <a:pt x="36" y="0"/>
                    </a:cubicBezTo>
                    <a:cubicBezTo>
                      <a:pt x="29" y="5"/>
                      <a:pt x="25" y="10"/>
                      <a:pt x="20" y="17"/>
                    </a:cubicBezTo>
                    <a:cubicBezTo>
                      <a:pt x="11" y="32"/>
                      <a:pt x="4" y="50"/>
                      <a:pt x="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3"/>
                      <a:pt x="11" y="60"/>
                      <a:pt x="11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243"/>
              <p:cNvSpPr>
                <a:spLocks/>
              </p:cNvSpPr>
              <p:nvPr/>
            </p:nvSpPr>
            <p:spPr bwMode="auto">
              <a:xfrm>
                <a:off x="3188" y="3702"/>
                <a:ext cx="15" cy="121"/>
              </a:xfrm>
              <a:custGeom>
                <a:avLst/>
                <a:gdLst>
                  <a:gd name="T0" fmla="*/ 4 w 6"/>
                  <a:gd name="T1" fmla="*/ 0 h 51"/>
                  <a:gd name="T2" fmla="*/ 0 w 6"/>
                  <a:gd name="T3" fmla="*/ 51 h 51"/>
                  <a:gd name="T4" fmla="*/ 6 w 6"/>
                  <a:gd name="T5" fmla="*/ 51 h 51"/>
                  <a:gd name="T6" fmla="*/ 4 w 6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1">
                    <a:moveTo>
                      <a:pt x="4" y="0"/>
                    </a:moveTo>
                    <a:cubicBezTo>
                      <a:pt x="3" y="10"/>
                      <a:pt x="1" y="32"/>
                      <a:pt x="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30"/>
                      <a:pt x="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244"/>
              <p:cNvSpPr>
                <a:spLocks/>
              </p:cNvSpPr>
              <p:nvPr/>
            </p:nvSpPr>
            <p:spPr bwMode="auto">
              <a:xfrm>
                <a:off x="3101" y="3681"/>
                <a:ext cx="66" cy="142"/>
              </a:xfrm>
              <a:custGeom>
                <a:avLst/>
                <a:gdLst>
                  <a:gd name="T0" fmla="*/ 13 w 28"/>
                  <a:gd name="T1" fmla="*/ 18 h 60"/>
                  <a:gd name="T2" fmla="*/ 0 w 28"/>
                  <a:gd name="T3" fmla="*/ 0 h 60"/>
                  <a:gd name="T4" fmla="*/ 20 w 28"/>
                  <a:gd name="T5" fmla="*/ 59 h 60"/>
                  <a:gd name="T6" fmla="*/ 20 w 28"/>
                  <a:gd name="T7" fmla="*/ 60 h 60"/>
                  <a:gd name="T8" fmla="*/ 28 w 28"/>
                  <a:gd name="T9" fmla="*/ 60 h 60"/>
                  <a:gd name="T10" fmla="*/ 13 w 28"/>
                  <a:gd name="T11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0">
                    <a:moveTo>
                      <a:pt x="13" y="18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11" y="17"/>
                      <a:pt x="17" y="39"/>
                      <a:pt x="20" y="59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5" y="45"/>
                      <a:pt x="20" y="30"/>
                      <a:pt x="1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245"/>
              <p:cNvSpPr>
                <a:spLocks/>
              </p:cNvSpPr>
              <p:nvPr/>
            </p:nvSpPr>
            <p:spPr bwMode="auto">
              <a:xfrm>
                <a:off x="3188" y="3728"/>
                <a:ext cx="36" cy="95"/>
              </a:xfrm>
              <a:custGeom>
                <a:avLst/>
                <a:gdLst>
                  <a:gd name="T0" fmla="*/ 9 w 15"/>
                  <a:gd name="T1" fmla="*/ 20 h 40"/>
                  <a:gd name="T2" fmla="*/ 15 w 15"/>
                  <a:gd name="T3" fmla="*/ 5 h 40"/>
                  <a:gd name="T4" fmla="*/ 9 w 15"/>
                  <a:gd name="T5" fmla="*/ 2 h 40"/>
                  <a:gd name="T6" fmla="*/ 1 w 15"/>
                  <a:gd name="T7" fmla="*/ 32 h 40"/>
                  <a:gd name="T8" fmla="*/ 0 w 15"/>
                  <a:gd name="T9" fmla="*/ 40 h 40"/>
                  <a:gd name="T10" fmla="*/ 2 w 15"/>
                  <a:gd name="T11" fmla="*/ 40 h 40"/>
                  <a:gd name="T12" fmla="*/ 9 w 15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0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3"/>
                      <a:pt x="10" y="0"/>
                      <a:pt x="9" y="2"/>
                    </a:cubicBezTo>
                    <a:cubicBezTo>
                      <a:pt x="6" y="7"/>
                      <a:pt x="2" y="27"/>
                      <a:pt x="1" y="32"/>
                    </a:cubicBezTo>
                    <a:cubicBezTo>
                      <a:pt x="1" y="35"/>
                      <a:pt x="0" y="37"/>
                      <a:pt x="0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246"/>
              <p:cNvSpPr>
                <a:spLocks/>
              </p:cNvSpPr>
              <p:nvPr/>
            </p:nvSpPr>
            <p:spPr bwMode="auto">
              <a:xfrm>
                <a:off x="3207" y="3728"/>
                <a:ext cx="38" cy="95"/>
              </a:xfrm>
              <a:custGeom>
                <a:avLst/>
                <a:gdLst>
                  <a:gd name="T0" fmla="*/ 7 w 16"/>
                  <a:gd name="T1" fmla="*/ 4 h 40"/>
                  <a:gd name="T2" fmla="*/ 1 w 16"/>
                  <a:gd name="T3" fmla="*/ 2 h 40"/>
                  <a:gd name="T4" fmla="*/ 8 w 16"/>
                  <a:gd name="T5" fmla="*/ 35 h 40"/>
                  <a:gd name="T6" fmla="*/ 9 w 16"/>
                  <a:gd name="T7" fmla="*/ 40 h 40"/>
                  <a:gd name="T8" fmla="*/ 16 w 16"/>
                  <a:gd name="T9" fmla="*/ 40 h 40"/>
                  <a:gd name="T10" fmla="*/ 7 w 16"/>
                  <a:gd name="T11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0">
                    <a:moveTo>
                      <a:pt x="7" y="4"/>
                    </a:moveTo>
                    <a:cubicBezTo>
                      <a:pt x="6" y="3"/>
                      <a:pt x="1" y="0"/>
                      <a:pt x="1" y="2"/>
                    </a:cubicBezTo>
                    <a:cubicBezTo>
                      <a:pt x="0" y="5"/>
                      <a:pt x="5" y="23"/>
                      <a:pt x="8" y="35"/>
                    </a:cubicBezTo>
                    <a:cubicBezTo>
                      <a:pt x="8" y="36"/>
                      <a:pt x="8" y="38"/>
                      <a:pt x="9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2" y="24"/>
                      <a:pt x="8" y="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247"/>
              <p:cNvSpPr>
                <a:spLocks/>
              </p:cNvSpPr>
              <p:nvPr/>
            </p:nvSpPr>
            <p:spPr bwMode="auto">
              <a:xfrm>
                <a:off x="3072" y="3674"/>
                <a:ext cx="45" cy="208"/>
              </a:xfrm>
              <a:custGeom>
                <a:avLst/>
                <a:gdLst>
                  <a:gd name="T0" fmla="*/ 13 w 19"/>
                  <a:gd name="T1" fmla="*/ 64 h 88"/>
                  <a:gd name="T2" fmla="*/ 9 w 19"/>
                  <a:gd name="T3" fmla="*/ 0 h 88"/>
                  <a:gd name="T4" fmla="*/ 3 w 19"/>
                  <a:gd name="T5" fmla="*/ 23 h 88"/>
                  <a:gd name="T6" fmla="*/ 9 w 19"/>
                  <a:gd name="T7" fmla="*/ 83 h 88"/>
                  <a:gd name="T8" fmla="*/ 10 w 19"/>
                  <a:gd name="T9" fmla="*/ 88 h 88"/>
                  <a:gd name="T10" fmla="*/ 19 w 19"/>
                  <a:gd name="T11" fmla="*/ 83 h 88"/>
                  <a:gd name="T12" fmla="*/ 13 w 19"/>
                  <a:gd name="T13" fmla="*/ 6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8">
                    <a:moveTo>
                      <a:pt x="13" y="64"/>
                    </a:moveTo>
                    <a:cubicBezTo>
                      <a:pt x="8" y="44"/>
                      <a:pt x="4" y="22"/>
                      <a:pt x="9" y="0"/>
                    </a:cubicBezTo>
                    <a:cubicBezTo>
                      <a:pt x="5" y="9"/>
                      <a:pt x="4" y="15"/>
                      <a:pt x="3" y="23"/>
                    </a:cubicBezTo>
                    <a:cubicBezTo>
                      <a:pt x="0" y="43"/>
                      <a:pt x="4" y="64"/>
                      <a:pt x="9" y="83"/>
                    </a:cubicBezTo>
                    <a:cubicBezTo>
                      <a:pt x="9" y="85"/>
                      <a:pt x="10" y="86"/>
                      <a:pt x="10" y="88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7" y="76"/>
                      <a:pt x="14" y="67"/>
                      <a:pt x="1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248"/>
              <p:cNvSpPr>
                <a:spLocks/>
              </p:cNvSpPr>
              <p:nvPr/>
            </p:nvSpPr>
            <p:spPr bwMode="auto">
              <a:xfrm>
                <a:off x="3158" y="3695"/>
                <a:ext cx="35" cy="116"/>
              </a:xfrm>
              <a:custGeom>
                <a:avLst/>
                <a:gdLst>
                  <a:gd name="T0" fmla="*/ 9 w 15"/>
                  <a:gd name="T1" fmla="*/ 20 h 49"/>
                  <a:gd name="T2" fmla="*/ 15 w 15"/>
                  <a:gd name="T3" fmla="*/ 6 h 49"/>
                  <a:gd name="T4" fmla="*/ 9 w 15"/>
                  <a:gd name="T5" fmla="*/ 3 h 49"/>
                  <a:gd name="T6" fmla="*/ 2 w 15"/>
                  <a:gd name="T7" fmla="*/ 33 h 49"/>
                  <a:gd name="T8" fmla="*/ 0 w 15"/>
                  <a:gd name="T9" fmla="*/ 42 h 49"/>
                  <a:gd name="T10" fmla="*/ 0 w 15"/>
                  <a:gd name="T11" fmla="*/ 49 h 49"/>
                  <a:gd name="T12" fmla="*/ 9 w 15"/>
                  <a:gd name="T13" fmla="*/ 2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9">
                    <a:moveTo>
                      <a:pt x="9" y="20"/>
                    </a:moveTo>
                    <a:cubicBezTo>
                      <a:pt x="12" y="12"/>
                      <a:pt x="15" y="6"/>
                      <a:pt x="15" y="6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8"/>
                      <a:pt x="3" y="28"/>
                      <a:pt x="2" y="33"/>
                    </a:cubicBezTo>
                    <a:cubicBezTo>
                      <a:pt x="1" y="36"/>
                      <a:pt x="1" y="39"/>
                      <a:pt x="0" y="42"/>
                    </a:cubicBezTo>
                    <a:cubicBezTo>
                      <a:pt x="0" y="44"/>
                      <a:pt x="0" y="47"/>
                      <a:pt x="0" y="49"/>
                    </a:cubicBezTo>
                    <a:cubicBezTo>
                      <a:pt x="1" y="47"/>
                      <a:pt x="6" y="28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249"/>
              <p:cNvSpPr>
                <a:spLocks/>
              </p:cNvSpPr>
              <p:nvPr/>
            </p:nvSpPr>
            <p:spPr bwMode="auto">
              <a:xfrm>
                <a:off x="3179" y="3695"/>
                <a:ext cx="42" cy="128"/>
              </a:xfrm>
              <a:custGeom>
                <a:avLst/>
                <a:gdLst>
                  <a:gd name="T0" fmla="*/ 6 w 18"/>
                  <a:gd name="T1" fmla="*/ 5 h 54"/>
                  <a:gd name="T2" fmla="*/ 0 w 18"/>
                  <a:gd name="T3" fmla="*/ 3 h 54"/>
                  <a:gd name="T4" fmla="*/ 7 w 18"/>
                  <a:gd name="T5" fmla="*/ 36 h 54"/>
                  <a:gd name="T6" fmla="*/ 11 w 18"/>
                  <a:gd name="T7" fmla="*/ 54 h 54"/>
                  <a:gd name="T8" fmla="*/ 18 w 18"/>
                  <a:gd name="T9" fmla="*/ 54 h 54"/>
                  <a:gd name="T10" fmla="*/ 6 w 18"/>
                  <a:gd name="T11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4">
                    <a:moveTo>
                      <a:pt x="6" y="5"/>
                    </a:moveTo>
                    <a:cubicBezTo>
                      <a:pt x="6" y="4"/>
                      <a:pt x="0" y="0"/>
                      <a:pt x="0" y="3"/>
                    </a:cubicBezTo>
                    <a:cubicBezTo>
                      <a:pt x="0" y="6"/>
                      <a:pt x="4" y="24"/>
                      <a:pt x="7" y="36"/>
                    </a:cubicBezTo>
                    <a:cubicBezTo>
                      <a:pt x="8" y="41"/>
                      <a:pt x="9" y="47"/>
                      <a:pt x="11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4" y="37"/>
                      <a:pt x="8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250"/>
              <p:cNvSpPr>
                <a:spLocks/>
              </p:cNvSpPr>
              <p:nvPr/>
            </p:nvSpPr>
            <p:spPr bwMode="auto">
              <a:xfrm>
                <a:off x="3087" y="3705"/>
                <a:ext cx="73" cy="118"/>
              </a:xfrm>
              <a:custGeom>
                <a:avLst/>
                <a:gdLst>
                  <a:gd name="T0" fmla="*/ 31 w 31"/>
                  <a:gd name="T1" fmla="*/ 0 h 50"/>
                  <a:gd name="T2" fmla="*/ 15 w 31"/>
                  <a:gd name="T3" fmla="*/ 18 h 50"/>
                  <a:gd name="T4" fmla="*/ 0 w 31"/>
                  <a:gd name="T5" fmla="*/ 50 h 50"/>
                  <a:gd name="T6" fmla="*/ 8 w 31"/>
                  <a:gd name="T7" fmla="*/ 50 h 50"/>
                  <a:gd name="T8" fmla="*/ 31 w 31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0">
                    <a:moveTo>
                      <a:pt x="31" y="0"/>
                    </a:moveTo>
                    <a:cubicBezTo>
                      <a:pt x="23" y="6"/>
                      <a:pt x="19" y="11"/>
                      <a:pt x="15" y="18"/>
                    </a:cubicBezTo>
                    <a:cubicBezTo>
                      <a:pt x="8" y="27"/>
                      <a:pt x="3" y="39"/>
                      <a:pt x="0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2" y="32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251"/>
              <p:cNvSpPr>
                <a:spLocks/>
              </p:cNvSpPr>
              <p:nvPr/>
            </p:nvSpPr>
            <p:spPr bwMode="auto">
              <a:xfrm>
                <a:off x="3188" y="3714"/>
                <a:ext cx="60" cy="109"/>
              </a:xfrm>
              <a:custGeom>
                <a:avLst/>
                <a:gdLst>
                  <a:gd name="T0" fmla="*/ 14 w 25"/>
                  <a:gd name="T1" fmla="*/ 17 h 46"/>
                  <a:gd name="T2" fmla="*/ 0 w 25"/>
                  <a:gd name="T3" fmla="*/ 0 h 46"/>
                  <a:gd name="T4" fmla="*/ 19 w 25"/>
                  <a:gd name="T5" fmla="*/ 46 h 46"/>
                  <a:gd name="T6" fmla="*/ 25 w 25"/>
                  <a:gd name="T7" fmla="*/ 46 h 46"/>
                  <a:gd name="T8" fmla="*/ 14 w 25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4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10" y="13"/>
                      <a:pt x="15" y="30"/>
                      <a:pt x="19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2" y="36"/>
                      <a:pt x="18" y="26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252"/>
              <p:cNvSpPr>
                <a:spLocks/>
              </p:cNvSpPr>
              <p:nvPr/>
            </p:nvSpPr>
            <p:spPr bwMode="auto">
              <a:xfrm>
                <a:off x="3101" y="3719"/>
                <a:ext cx="59" cy="106"/>
              </a:xfrm>
              <a:custGeom>
                <a:avLst/>
                <a:gdLst>
                  <a:gd name="T0" fmla="*/ 14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4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4" y="17"/>
                    </a:moveTo>
                    <a:cubicBezTo>
                      <a:pt x="10" y="10"/>
                      <a:pt x="6" y="5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253"/>
              <p:cNvSpPr>
                <a:spLocks/>
              </p:cNvSpPr>
              <p:nvPr/>
            </p:nvSpPr>
            <p:spPr bwMode="auto">
              <a:xfrm>
                <a:off x="3165" y="3700"/>
                <a:ext cx="75" cy="123"/>
              </a:xfrm>
              <a:custGeom>
                <a:avLst/>
                <a:gdLst>
                  <a:gd name="T0" fmla="*/ 32 w 32"/>
                  <a:gd name="T1" fmla="*/ 0 h 52"/>
                  <a:gd name="T2" fmla="*/ 15 w 32"/>
                  <a:gd name="T3" fmla="*/ 18 h 52"/>
                  <a:gd name="T4" fmla="*/ 0 w 32"/>
                  <a:gd name="T5" fmla="*/ 52 h 52"/>
                  <a:gd name="T6" fmla="*/ 8 w 32"/>
                  <a:gd name="T7" fmla="*/ 52 h 52"/>
                  <a:gd name="T8" fmla="*/ 32 w 3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2">
                    <a:moveTo>
                      <a:pt x="32" y="0"/>
                    </a:moveTo>
                    <a:cubicBezTo>
                      <a:pt x="24" y="6"/>
                      <a:pt x="20" y="11"/>
                      <a:pt x="15" y="18"/>
                    </a:cubicBezTo>
                    <a:cubicBezTo>
                      <a:pt x="9" y="28"/>
                      <a:pt x="3" y="40"/>
                      <a:pt x="0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12" y="34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254"/>
              <p:cNvSpPr>
                <a:spLocks/>
              </p:cNvSpPr>
              <p:nvPr/>
            </p:nvSpPr>
            <p:spPr bwMode="auto">
              <a:xfrm>
                <a:off x="3167" y="3714"/>
                <a:ext cx="24" cy="123"/>
              </a:xfrm>
              <a:custGeom>
                <a:avLst/>
                <a:gdLst>
                  <a:gd name="T0" fmla="*/ 8 w 10"/>
                  <a:gd name="T1" fmla="*/ 21 h 52"/>
                  <a:gd name="T2" fmla="*/ 0 w 10"/>
                  <a:gd name="T3" fmla="*/ 0 h 52"/>
                  <a:gd name="T4" fmla="*/ 4 w 10"/>
                  <a:gd name="T5" fmla="*/ 50 h 52"/>
                  <a:gd name="T6" fmla="*/ 10 w 10"/>
                  <a:gd name="T7" fmla="*/ 52 h 52"/>
                  <a:gd name="T8" fmla="*/ 8 w 10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2">
                    <a:moveTo>
                      <a:pt x="8" y="21"/>
                    </a:moveTo>
                    <a:cubicBezTo>
                      <a:pt x="6" y="13"/>
                      <a:pt x="5" y="8"/>
                      <a:pt x="0" y="0"/>
                    </a:cubicBezTo>
                    <a:cubicBezTo>
                      <a:pt x="5" y="16"/>
                      <a:pt x="5" y="33"/>
                      <a:pt x="4" y="50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1"/>
                      <a:pt x="10" y="31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255"/>
              <p:cNvSpPr>
                <a:spLocks/>
              </p:cNvSpPr>
              <p:nvPr/>
            </p:nvSpPr>
            <p:spPr bwMode="auto">
              <a:xfrm>
                <a:off x="3285" y="3681"/>
                <a:ext cx="67" cy="111"/>
              </a:xfrm>
              <a:custGeom>
                <a:avLst/>
                <a:gdLst>
                  <a:gd name="T0" fmla="*/ 28 w 28"/>
                  <a:gd name="T1" fmla="*/ 0 h 47"/>
                  <a:gd name="T2" fmla="*/ 14 w 28"/>
                  <a:gd name="T3" fmla="*/ 15 h 47"/>
                  <a:gd name="T4" fmla="*/ 0 w 28"/>
                  <a:gd name="T5" fmla="*/ 47 h 47"/>
                  <a:gd name="T6" fmla="*/ 7 w 28"/>
                  <a:gd name="T7" fmla="*/ 47 h 47"/>
                  <a:gd name="T8" fmla="*/ 28 w 28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7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5"/>
                      <a:pt x="3" y="36"/>
                      <a:pt x="0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31"/>
                      <a:pt x="16" y="1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256"/>
              <p:cNvSpPr>
                <a:spLocks/>
              </p:cNvSpPr>
              <p:nvPr/>
            </p:nvSpPr>
            <p:spPr bwMode="auto">
              <a:xfrm>
                <a:off x="3503" y="3679"/>
                <a:ext cx="66" cy="113"/>
              </a:xfrm>
              <a:custGeom>
                <a:avLst/>
                <a:gdLst>
                  <a:gd name="T0" fmla="*/ 28 w 28"/>
                  <a:gd name="T1" fmla="*/ 0 h 48"/>
                  <a:gd name="T2" fmla="*/ 14 w 28"/>
                  <a:gd name="T3" fmla="*/ 15 h 48"/>
                  <a:gd name="T4" fmla="*/ 0 w 28"/>
                  <a:gd name="T5" fmla="*/ 48 h 48"/>
                  <a:gd name="T6" fmla="*/ 7 w 28"/>
                  <a:gd name="T7" fmla="*/ 48 h 48"/>
                  <a:gd name="T8" fmla="*/ 28 w 28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8">
                    <a:moveTo>
                      <a:pt x="28" y="0"/>
                    </a:moveTo>
                    <a:cubicBezTo>
                      <a:pt x="22" y="5"/>
                      <a:pt x="18" y="9"/>
                      <a:pt x="14" y="15"/>
                    </a:cubicBezTo>
                    <a:cubicBezTo>
                      <a:pt x="8" y="25"/>
                      <a:pt x="3" y="37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11" y="31"/>
                      <a:pt x="17" y="1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257"/>
              <p:cNvSpPr>
                <a:spLocks/>
              </p:cNvSpPr>
              <p:nvPr/>
            </p:nvSpPr>
            <p:spPr bwMode="auto">
              <a:xfrm>
                <a:off x="3356" y="3714"/>
                <a:ext cx="10" cy="78"/>
              </a:xfrm>
              <a:custGeom>
                <a:avLst/>
                <a:gdLst>
                  <a:gd name="T0" fmla="*/ 3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3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3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8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258"/>
              <p:cNvSpPr>
                <a:spLocks/>
              </p:cNvSpPr>
              <p:nvPr/>
            </p:nvSpPr>
            <p:spPr bwMode="auto">
              <a:xfrm>
                <a:off x="3411" y="3738"/>
                <a:ext cx="7" cy="54"/>
              </a:xfrm>
              <a:custGeom>
                <a:avLst/>
                <a:gdLst>
                  <a:gd name="T0" fmla="*/ 2 w 3"/>
                  <a:gd name="T1" fmla="*/ 0 h 23"/>
                  <a:gd name="T2" fmla="*/ 0 w 3"/>
                  <a:gd name="T3" fmla="*/ 23 h 23"/>
                  <a:gd name="T4" fmla="*/ 3 w 3"/>
                  <a:gd name="T5" fmla="*/ 23 h 23"/>
                  <a:gd name="T6" fmla="*/ 2 w 3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3">
                    <a:moveTo>
                      <a:pt x="2" y="0"/>
                    </a:moveTo>
                    <a:cubicBezTo>
                      <a:pt x="1" y="5"/>
                      <a:pt x="0" y="14"/>
                      <a:pt x="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12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259"/>
              <p:cNvSpPr>
                <a:spLocks/>
              </p:cNvSpPr>
              <p:nvPr/>
            </p:nvSpPr>
            <p:spPr bwMode="auto">
              <a:xfrm>
                <a:off x="3465" y="3719"/>
                <a:ext cx="31" cy="73"/>
              </a:xfrm>
              <a:custGeom>
                <a:avLst/>
                <a:gdLst>
                  <a:gd name="T0" fmla="*/ 13 w 13"/>
                  <a:gd name="T1" fmla="*/ 28 h 31"/>
                  <a:gd name="T2" fmla="*/ 6 w 13"/>
                  <a:gd name="T3" fmla="*/ 2 h 31"/>
                  <a:gd name="T4" fmla="*/ 0 w 13"/>
                  <a:gd name="T5" fmla="*/ 4 h 31"/>
                  <a:gd name="T6" fmla="*/ 6 w 13"/>
                  <a:gd name="T7" fmla="*/ 17 h 31"/>
                  <a:gd name="T8" fmla="*/ 11 w 13"/>
                  <a:gd name="T9" fmla="*/ 31 h 31"/>
                  <a:gd name="T10" fmla="*/ 13 w 13"/>
                  <a:gd name="T11" fmla="*/ 31 h 31"/>
                  <a:gd name="T12" fmla="*/ 13 w 13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1">
                    <a:moveTo>
                      <a:pt x="13" y="28"/>
                    </a:moveTo>
                    <a:cubicBezTo>
                      <a:pt x="12" y="24"/>
                      <a:pt x="8" y="6"/>
                      <a:pt x="6" y="2"/>
                    </a:cubicBezTo>
                    <a:cubicBezTo>
                      <a:pt x="5" y="0"/>
                      <a:pt x="0" y="3"/>
                      <a:pt x="0" y="4"/>
                    </a:cubicBezTo>
                    <a:cubicBezTo>
                      <a:pt x="0" y="4"/>
                      <a:pt x="3" y="10"/>
                      <a:pt x="6" y="17"/>
                    </a:cubicBezTo>
                    <a:cubicBezTo>
                      <a:pt x="7" y="20"/>
                      <a:pt x="9" y="26"/>
                      <a:pt x="11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0"/>
                      <a:pt x="13" y="29"/>
                      <a:pt x="1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260"/>
              <p:cNvSpPr>
                <a:spLocks/>
              </p:cNvSpPr>
              <p:nvPr/>
            </p:nvSpPr>
            <p:spPr bwMode="auto">
              <a:xfrm>
                <a:off x="3449" y="3719"/>
                <a:ext cx="30" cy="73"/>
              </a:xfrm>
              <a:custGeom>
                <a:avLst/>
                <a:gdLst>
                  <a:gd name="T0" fmla="*/ 6 w 13"/>
                  <a:gd name="T1" fmla="*/ 30 h 31"/>
                  <a:gd name="T2" fmla="*/ 13 w 13"/>
                  <a:gd name="T3" fmla="*/ 2 h 31"/>
                  <a:gd name="T4" fmla="*/ 7 w 13"/>
                  <a:gd name="T5" fmla="*/ 4 h 31"/>
                  <a:gd name="T6" fmla="*/ 0 w 13"/>
                  <a:gd name="T7" fmla="*/ 31 h 31"/>
                  <a:gd name="T8" fmla="*/ 6 w 13"/>
                  <a:gd name="T9" fmla="*/ 31 h 31"/>
                  <a:gd name="T10" fmla="*/ 6 w 13"/>
                  <a:gd name="T1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1">
                    <a:moveTo>
                      <a:pt x="6" y="30"/>
                    </a:moveTo>
                    <a:cubicBezTo>
                      <a:pt x="9" y="21"/>
                      <a:pt x="13" y="5"/>
                      <a:pt x="13" y="2"/>
                    </a:cubicBezTo>
                    <a:cubicBezTo>
                      <a:pt x="13" y="0"/>
                      <a:pt x="7" y="3"/>
                      <a:pt x="7" y="4"/>
                    </a:cubicBezTo>
                    <a:cubicBezTo>
                      <a:pt x="6" y="6"/>
                      <a:pt x="2" y="19"/>
                      <a:pt x="0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261"/>
              <p:cNvSpPr>
                <a:spLocks/>
              </p:cNvSpPr>
              <p:nvPr/>
            </p:nvSpPr>
            <p:spPr bwMode="auto">
              <a:xfrm>
                <a:off x="3278" y="3698"/>
                <a:ext cx="52" cy="94"/>
              </a:xfrm>
              <a:custGeom>
                <a:avLst/>
                <a:gdLst>
                  <a:gd name="T0" fmla="*/ 12 w 22"/>
                  <a:gd name="T1" fmla="*/ 15 h 40"/>
                  <a:gd name="T2" fmla="*/ 0 w 22"/>
                  <a:gd name="T3" fmla="*/ 0 h 40"/>
                  <a:gd name="T4" fmla="*/ 16 w 22"/>
                  <a:gd name="T5" fmla="*/ 40 h 40"/>
                  <a:gd name="T6" fmla="*/ 22 w 22"/>
                  <a:gd name="T7" fmla="*/ 40 h 40"/>
                  <a:gd name="T8" fmla="*/ 12 w 22"/>
                  <a:gd name="T9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0">
                    <a:moveTo>
                      <a:pt x="12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8" y="12"/>
                      <a:pt x="13" y="26"/>
                      <a:pt x="16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19" y="31"/>
                      <a:pt x="16" y="2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262"/>
              <p:cNvSpPr>
                <a:spLocks/>
              </p:cNvSpPr>
              <p:nvPr/>
            </p:nvSpPr>
            <p:spPr bwMode="auto">
              <a:xfrm>
                <a:off x="3359" y="3738"/>
                <a:ext cx="26" cy="54"/>
              </a:xfrm>
              <a:custGeom>
                <a:avLst/>
                <a:gdLst>
                  <a:gd name="T0" fmla="*/ 6 w 11"/>
                  <a:gd name="T1" fmla="*/ 17 h 23"/>
                  <a:gd name="T2" fmla="*/ 11 w 11"/>
                  <a:gd name="T3" fmla="*/ 4 h 23"/>
                  <a:gd name="T4" fmla="*/ 6 w 11"/>
                  <a:gd name="T5" fmla="*/ 2 h 23"/>
                  <a:gd name="T6" fmla="*/ 0 w 11"/>
                  <a:gd name="T7" fmla="*/ 23 h 23"/>
                  <a:gd name="T8" fmla="*/ 4 w 11"/>
                  <a:gd name="T9" fmla="*/ 23 h 23"/>
                  <a:gd name="T10" fmla="*/ 6 w 11"/>
                  <a:gd name="T1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6" y="17"/>
                    </a:moveTo>
                    <a:cubicBezTo>
                      <a:pt x="9" y="10"/>
                      <a:pt x="11" y="4"/>
                      <a:pt x="11" y="4"/>
                    </a:cubicBezTo>
                    <a:cubicBezTo>
                      <a:pt x="11" y="3"/>
                      <a:pt x="7" y="0"/>
                      <a:pt x="6" y="2"/>
                    </a:cubicBezTo>
                    <a:cubicBezTo>
                      <a:pt x="4" y="5"/>
                      <a:pt x="2" y="16"/>
                      <a:pt x="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1"/>
                      <a:pt x="5" y="18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63"/>
              <p:cNvSpPr>
                <a:spLocks/>
              </p:cNvSpPr>
              <p:nvPr/>
            </p:nvSpPr>
            <p:spPr bwMode="auto">
              <a:xfrm>
                <a:off x="3373" y="3736"/>
                <a:ext cx="26" cy="56"/>
              </a:xfrm>
              <a:custGeom>
                <a:avLst/>
                <a:gdLst>
                  <a:gd name="T0" fmla="*/ 5 w 11"/>
                  <a:gd name="T1" fmla="*/ 4 h 24"/>
                  <a:gd name="T2" fmla="*/ 0 w 11"/>
                  <a:gd name="T3" fmla="*/ 3 h 24"/>
                  <a:gd name="T4" fmla="*/ 4 w 11"/>
                  <a:gd name="T5" fmla="*/ 24 h 24"/>
                  <a:gd name="T6" fmla="*/ 11 w 11"/>
                  <a:gd name="T7" fmla="*/ 24 h 24"/>
                  <a:gd name="T8" fmla="*/ 5 w 11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4">
                    <a:moveTo>
                      <a:pt x="5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2" y="15"/>
                      <a:pt x="4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8" y="15"/>
                      <a:pt x="6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264"/>
              <p:cNvSpPr>
                <a:spLocks/>
              </p:cNvSpPr>
              <p:nvPr/>
            </p:nvSpPr>
            <p:spPr bwMode="auto">
              <a:xfrm>
                <a:off x="3430" y="3712"/>
                <a:ext cx="9" cy="80"/>
              </a:xfrm>
              <a:custGeom>
                <a:avLst/>
                <a:gdLst>
                  <a:gd name="T0" fmla="*/ 3 w 4"/>
                  <a:gd name="T1" fmla="*/ 0 h 34"/>
                  <a:gd name="T2" fmla="*/ 0 w 4"/>
                  <a:gd name="T3" fmla="*/ 34 h 34"/>
                  <a:gd name="T4" fmla="*/ 4 w 4"/>
                  <a:gd name="T5" fmla="*/ 34 h 34"/>
                  <a:gd name="T6" fmla="*/ 3 w 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4">
                    <a:moveTo>
                      <a:pt x="3" y="0"/>
                    </a:moveTo>
                    <a:cubicBezTo>
                      <a:pt x="1" y="7"/>
                      <a:pt x="0" y="20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19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265"/>
              <p:cNvSpPr>
                <a:spLocks/>
              </p:cNvSpPr>
              <p:nvPr/>
            </p:nvSpPr>
            <p:spPr bwMode="auto">
              <a:xfrm>
                <a:off x="3248" y="3657"/>
                <a:ext cx="73" cy="135"/>
              </a:xfrm>
              <a:custGeom>
                <a:avLst/>
                <a:gdLst>
                  <a:gd name="T0" fmla="*/ 10 w 31"/>
                  <a:gd name="T1" fmla="*/ 51 h 57"/>
                  <a:gd name="T2" fmla="*/ 31 w 31"/>
                  <a:gd name="T3" fmla="*/ 0 h 57"/>
                  <a:gd name="T4" fmla="*/ 17 w 31"/>
                  <a:gd name="T5" fmla="*/ 15 h 57"/>
                  <a:gd name="T6" fmla="*/ 0 w 31"/>
                  <a:gd name="T7" fmla="*/ 57 h 57"/>
                  <a:gd name="T8" fmla="*/ 9 w 31"/>
                  <a:gd name="T9" fmla="*/ 57 h 57"/>
                  <a:gd name="T10" fmla="*/ 10 w 31"/>
                  <a:gd name="T11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7">
                    <a:moveTo>
                      <a:pt x="10" y="51"/>
                    </a:moveTo>
                    <a:cubicBezTo>
                      <a:pt x="13" y="33"/>
                      <a:pt x="19" y="15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4" y="43"/>
                      <a:pt x="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5"/>
                      <a:pt x="10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266"/>
              <p:cNvSpPr>
                <a:spLocks/>
              </p:cNvSpPr>
              <p:nvPr/>
            </p:nvSpPr>
            <p:spPr bwMode="auto">
              <a:xfrm>
                <a:off x="3477" y="3660"/>
                <a:ext cx="73" cy="132"/>
              </a:xfrm>
              <a:custGeom>
                <a:avLst/>
                <a:gdLst>
                  <a:gd name="T0" fmla="*/ 10 w 31"/>
                  <a:gd name="T1" fmla="*/ 51 h 56"/>
                  <a:gd name="T2" fmla="*/ 31 w 31"/>
                  <a:gd name="T3" fmla="*/ 0 h 56"/>
                  <a:gd name="T4" fmla="*/ 17 w 31"/>
                  <a:gd name="T5" fmla="*/ 15 h 56"/>
                  <a:gd name="T6" fmla="*/ 0 w 31"/>
                  <a:gd name="T7" fmla="*/ 56 h 56"/>
                  <a:gd name="T8" fmla="*/ 9 w 31"/>
                  <a:gd name="T9" fmla="*/ 56 h 56"/>
                  <a:gd name="T10" fmla="*/ 10 w 31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6">
                    <a:moveTo>
                      <a:pt x="10" y="51"/>
                    </a:moveTo>
                    <a:cubicBezTo>
                      <a:pt x="13" y="33"/>
                      <a:pt x="19" y="15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7"/>
                      <a:pt x="4" y="42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4"/>
                      <a:pt x="9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67"/>
              <p:cNvSpPr>
                <a:spLocks/>
              </p:cNvSpPr>
              <p:nvPr/>
            </p:nvSpPr>
            <p:spPr bwMode="auto">
              <a:xfrm>
                <a:off x="3430" y="3681"/>
                <a:ext cx="66" cy="111"/>
              </a:xfrm>
              <a:custGeom>
                <a:avLst/>
                <a:gdLst>
                  <a:gd name="T0" fmla="*/ 28 w 28"/>
                  <a:gd name="T1" fmla="*/ 0 h 47"/>
                  <a:gd name="T2" fmla="*/ 14 w 28"/>
                  <a:gd name="T3" fmla="*/ 15 h 47"/>
                  <a:gd name="T4" fmla="*/ 0 w 28"/>
                  <a:gd name="T5" fmla="*/ 47 h 47"/>
                  <a:gd name="T6" fmla="*/ 7 w 28"/>
                  <a:gd name="T7" fmla="*/ 47 h 47"/>
                  <a:gd name="T8" fmla="*/ 28 w 28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7">
                    <a:moveTo>
                      <a:pt x="28" y="0"/>
                    </a:moveTo>
                    <a:cubicBezTo>
                      <a:pt x="22" y="5"/>
                      <a:pt x="18" y="9"/>
                      <a:pt x="14" y="15"/>
                    </a:cubicBezTo>
                    <a:cubicBezTo>
                      <a:pt x="8" y="25"/>
                      <a:pt x="3" y="36"/>
                      <a:pt x="0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1" y="31"/>
                      <a:pt x="17" y="1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268"/>
              <p:cNvSpPr>
                <a:spLocks/>
              </p:cNvSpPr>
              <p:nvPr/>
            </p:nvSpPr>
            <p:spPr bwMode="auto">
              <a:xfrm>
                <a:off x="3264" y="3655"/>
                <a:ext cx="73" cy="137"/>
              </a:xfrm>
              <a:custGeom>
                <a:avLst/>
                <a:gdLst>
                  <a:gd name="T0" fmla="*/ 10 w 31"/>
                  <a:gd name="T1" fmla="*/ 51 h 58"/>
                  <a:gd name="T2" fmla="*/ 31 w 31"/>
                  <a:gd name="T3" fmla="*/ 0 h 58"/>
                  <a:gd name="T4" fmla="*/ 17 w 31"/>
                  <a:gd name="T5" fmla="*/ 15 h 58"/>
                  <a:gd name="T6" fmla="*/ 0 w 31"/>
                  <a:gd name="T7" fmla="*/ 58 h 58"/>
                  <a:gd name="T8" fmla="*/ 8 w 31"/>
                  <a:gd name="T9" fmla="*/ 58 h 58"/>
                  <a:gd name="T10" fmla="*/ 10 w 31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8">
                    <a:moveTo>
                      <a:pt x="10" y="51"/>
                    </a:moveTo>
                    <a:cubicBezTo>
                      <a:pt x="13" y="33"/>
                      <a:pt x="19" y="15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3" y="44"/>
                      <a:pt x="0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9" y="55"/>
                      <a:pt x="9" y="53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69"/>
              <p:cNvSpPr>
                <a:spLocks/>
              </p:cNvSpPr>
              <p:nvPr/>
            </p:nvSpPr>
            <p:spPr bwMode="auto">
              <a:xfrm>
                <a:off x="3484" y="3665"/>
                <a:ext cx="73" cy="139"/>
              </a:xfrm>
              <a:custGeom>
                <a:avLst/>
                <a:gdLst>
                  <a:gd name="T0" fmla="*/ 10 w 31"/>
                  <a:gd name="T1" fmla="*/ 51 h 59"/>
                  <a:gd name="T2" fmla="*/ 31 w 31"/>
                  <a:gd name="T3" fmla="*/ 0 h 59"/>
                  <a:gd name="T4" fmla="*/ 17 w 31"/>
                  <a:gd name="T5" fmla="*/ 15 h 59"/>
                  <a:gd name="T6" fmla="*/ 0 w 31"/>
                  <a:gd name="T7" fmla="*/ 59 h 59"/>
                  <a:gd name="T8" fmla="*/ 8 w 31"/>
                  <a:gd name="T9" fmla="*/ 59 h 59"/>
                  <a:gd name="T10" fmla="*/ 10 w 3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9">
                    <a:moveTo>
                      <a:pt x="10" y="51"/>
                    </a:moveTo>
                    <a:cubicBezTo>
                      <a:pt x="13" y="33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3" y="44"/>
                      <a:pt x="0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9" y="55"/>
                      <a:pt x="9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270"/>
              <p:cNvSpPr>
                <a:spLocks/>
              </p:cNvSpPr>
              <p:nvPr/>
            </p:nvSpPr>
            <p:spPr bwMode="auto">
              <a:xfrm>
                <a:off x="3342" y="3688"/>
                <a:ext cx="12" cy="104"/>
              </a:xfrm>
              <a:custGeom>
                <a:avLst/>
                <a:gdLst>
                  <a:gd name="T0" fmla="*/ 4 w 5"/>
                  <a:gd name="T1" fmla="*/ 0 h 44"/>
                  <a:gd name="T2" fmla="*/ 0 w 5"/>
                  <a:gd name="T3" fmla="*/ 44 h 44"/>
                  <a:gd name="T4" fmla="*/ 5 w 5"/>
                  <a:gd name="T5" fmla="*/ 44 h 44"/>
                  <a:gd name="T6" fmla="*/ 4 w 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4">
                    <a:moveTo>
                      <a:pt x="4" y="0"/>
                    </a:moveTo>
                    <a:cubicBezTo>
                      <a:pt x="2" y="9"/>
                      <a:pt x="1" y="28"/>
                      <a:pt x="0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4" y="26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271"/>
              <p:cNvSpPr>
                <a:spLocks/>
              </p:cNvSpPr>
              <p:nvPr/>
            </p:nvSpPr>
            <p:spPr bwMode="auto">
              <a:xfrm>
                <a:off x="3394" y="3712"/>
                <a:ext cx="10" cy="80"/>
              </a:xfrm>
              <a:custGeom>
                <a:avLst/>
                <a:gdLst>
                  <a:gd name="T0" fmla="*/ 3 w 4"/>
                  <a:gd name="T1" fmla="*/ 0 h 34"/>
                  <a:gd name="T2" fmla="*/ 0 w 4"/>
                  <a:gd name="T3" fmla="*/ 34 h 34"/>
                  <a:gd name="T4" fmla="*/ 4 w 4"/>
                  <a:gd name="T5" fmla="*/ 34 h 34"/>
                  <a:gd name="T6" fmla="*/ 3 w 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4">
                    <a:moveTo>
                      <a:pt x="3" y="0"/>
                    </a:moveTo>
                    <a:cubicBezTo>
                      <a:pt x="2" y="7"/>
                      <a:pt x="1" y="21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19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272"/>
              <p:cNvSpPr>
                <a:spLocks/>
              </p:cNvSpPr>
              <p:nvPr/>
            </p:nvSpPr>
            <p:spPr bwMode="auto">
              <a:xfrm>
                <a:off x="3548" y="3688"/>
                <a:ext cx="35" cy="100"/>
              </a:xfrm>
              <a:custGeom>
                <a:avLst/>
                <a:gdLst>
                  <a:gd name="T0" fmla="*/ 6 w 15"/>
                  <a:gd name="T1" fmla="*/ 17 h 42"/>
                  <a:gd name="T2" fmla="*/ 0 w 15"/>
                  <a:gd name="T3" fmla="*/ 4 h 42"/>
                  <a:gd name="T4" fmla="*/ 6 w 15"/>
                  <a:gd name="T5" fmla="*/ 2 h 42"/>
                  <a:gd name="T6" fmla="*/ 13 w 15"/>
                  <a:gd name="T7" fmla="*/ 28 h 42"/>
                  <a:gd name="T8" fmla="*/ 14 w 15"/>
                  <a:gd name="T9" fmla="*/ 36 h 42"/>
                  <a:gd name="T10" fmla="*/ 15 w 15"/>
                  <a:gd name="T11" fmla="*/ 42 h 42"/>
                  <a:gd name="T12" fmla="*/ 6 w 15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2">
                    <a:moveTo>
                      <a:pt x="6" y="17"/>
                    </a:moveTo>
                    <a:cubicBezTo>
                      <a:pt x="3" y="10"/>
                      <a:pt x="0" y="4"/>
                      <a:pt x="0" y="4"/>
                    </a:cubicBezTo>
                    <a:cubicBezTo>
                      <a:pt x="0" y="3"/>
                      <a:pt x="5" y="0"/>
                      <a:pt x="6" y="2"/>
                    </a:cubicBezTo>
                    <a:cubicBezTo>
                      <a:pt x="8" y="6"/>
                      <a:pt x="12" y="24"/>
                      <a:pt x="13" y="28"/>
                    </a:cubicBezTo>
                    <a:cubicBezTo>
                      <a:pt x="13" y="31"/>
                      <a:pt x="14" y="34"/>
                      <a:pt x="14" y="36"/>
                    </a:cubicBezTo>
                    <a:cubicBezTo>
                      <a:pt x="14" y="38"/>
                      <a:pt x="14" y="41"/>
                      <a:pt x="15" y="42"/>
                    </a:cubicBezTo>
                    <a:cubicBezTo>
                      <a:pt x="14" y="40"/>
                      <a:pt x="8" y="24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73"/>
              <p:cNvSpPr>
                <a:spLocks/>
              </p:cNvSpPr>
              <p:nvPr/>
            </p:nvSpPr>
            <p:spPr bwMode="auto">
              <a:xfrm>
                <a:off x="3522" y="3688"/>
                <a:ext cx="40" cy="104"/>
              </a:xfrm>
              <a:custGeom>
                <a:avLst/>
                <a:gdLst>
                  <a:gd name="T0" fmla="*/ 10 w 17"/>
                  <a:gd name="T1" fmla="*/ 30 h 44"/>
                  <a:gd name="T2" fmla="*/ 17 w 17"/>
                  <a:gd name="T3" fmla="*/ 2 h 44"/>
                  <a:gd name="T4" fmla="*/ 11 w 17"/>
                  <a:gd name="T5" fmla="*/ 4 h 44"/>
                  <a:gd name="T6" fmla="*/ 0 w 17"/>
                  <a:gd name="T7" fmla="*/ 44 h 44"/>
                  <a:gd name="T8" fmla="*/ 7 w 17"/>
                  <a:gd name="T9" fmla="*/ 44 h 44"/>
                  <a:gd name="T10" fmla="*/ 10 w 17"/>
                  <a:gd name="T11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4">
                    <a:moveTo>
                      <a:pt x="10" y="30"/>
                    </a:moveTo>
                    <a:cubicBezTo>
                      <a:pt x="13" y="21"/>
                      <a:pt x="17" y="5"/>
                      <a:pt x="17" y="2"/>
                    </a:cubicBezTo>
                    <a:cubicBezTo>
                      <a:pt x="16" y="0"/>
                      <a:pt x="11" y="3"/>
                      <a:pt x="11" y="4"/>
                    </a:cubicBezTo>
                    <a:cubicBezTo>
                      <a:pt x="9" y="7"/>
                      <a:pt x="4" y="29"/>
                      <a:pt x="0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39"/>
                      <a:pt x="9" y="34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274"/>
              <p:cNvSpPr>
                <a:spLocks/>
              </p:cNvSpPr>
              <p:nvPr/>
            </p:nvSpPr>
            <p:spPr bwMode="auto">
              <a:xfrm>
                <a:off x="3446" y="3695"/>
                <a:ext cx="36" cy="100"/>
              </a:xfrm>
              <a:custGeom>
                <a:avLst/>
                <a:gdLst>
                  <a:gd name="T0" fmla="*/ 14 w 15"/>
                  <a:gd name="T1" fmla="*/ 36 h 42"/>
                  <a:gd name="T2" fmla="*/ 13 w 15"/>
                  <a:gd name="T3" fmla="*/ 28 h 42"/>
                  <a:gd name="T4" fmla="*/ 6 w 15"/>
                  <a:gd name="T5" fmla="*/ 2 h 42"/>
                  <a:gd name="T6" fmla="*/ 0 w 15"/>
                  <a:gd name="T7" fmla="*/ 4 h 42"/>
                  <a:gd name="T8" fmla="*/ 6 w 15"/>
                  <a:gd name="T9" fmla="*/ 17 h 42"/>
                  <a:gd name="T10" fmla="*/ 15 w 15"/>
                  <a:gd name="T11" fmla="*/ 42 h 42"/>
                  <a:gd name="T12" fmla="*/ 15 w 15"/>
                  <a:gd name="T13" fmla="*/ 42 h 42"/>
                  <a:gd name="T14" fmla="*/ 14 w 15"/>
                  <a:gd name="T15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2">
                    <a:moveTo>
                      <a:pt x="14" y="36"/>
                    </a:moveTo>
                    <a:cubicBezTo>
                      <a:pt x="14" y="33"/>
                      <a:pt x="13" y="30"/>
                      <a:pt x="13" y="28"/>
                    </a:cubicBezTo>
                    <a:cubicBezTo>
                      <a:pt x="12" y="23"/>
                      <a:pt x="8" y="6"/>
                      <a:pt x="6" y="2"/>
                    </a:cubicBezTo>
                    <a:cubicBezTo>
                      <a:pt x="5" y="0"/>
                      <a:pt x="0" y="3"/>
                      <a:pt x="0" y="4"/>
                    </a:cubicBezTo>
                    <a:cubicBezTo>
                      <a:pt x="0" y="4"/>
                      <a:pt x="3" y="10"/>
                      <a:pt x="6" y="17"/>
                    </a:cubicBezTo>
                    <a:cubicBezTo>
                      <a:pt x="8" y="23"/>
                      <a:pt x="14" y="39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4" y="40"/>
                      <a:pt x="14" y="38"/>
                      <a:pt x="1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275"/>
              <p:cNvSpPr>
                <a:spLocks/>
              </p:cNvSpPr>
              <p:nvPr/>
            </p:nvSpPr>
            <p:spPr bwMode="auto">
              <a:xfrm>
                <a:off x="3482" y="37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276"/>
              <p:cNvSpPr>
                <a:spLocks/>
              </p:cNvSpPr>
              <p:nvPr/>
            </p:nvSpPr>
            <p:spPr bwMode="auto">
              <a:xfrm>
                <a:off x="3423" y="3693"/>
                <a:ext cx="37" cy="102"/>
              </a:xfrm>
              <a:custGeom>
                <a:avLst/>
                <a:gdLst>
                  <a:gd name="T0" fmla="*/ 9 w 16"/>
                  <a:gd name="T1" fmla="*/ 31 h 43"/>
                  <a:gd name="T2" fmla="*/ 16 w 16"/>
                  <a:gd name="T3" fmla="*/ 3 h 43"/>
                  <a:gd name="T4" fmla="*/ 10 w 16"/>
                  <a:gd name="T5" fmla="*/ 4 h 43"/>
                  <a:gd name="T6" fmla="*/ 0 w 16"/>
                  <a:gd name="T7" fmla="*/ 43 h 43"/>
                  <a:gd name="T8" fmla="*/ 7 w 16"/>
                  <a:gd name="T9" fmla="*/ 43 h 43"/>
                  <a:gd name="T10" fmla="*/ 9 w 16"/>
                  <a:gd name="T11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3">
                    <a:moveTo>
                      <a:pt x="9" y="31"/>
                    </a:moveTo>
                    <a:cubicBezTo>
                      <a:pt x="12" y="21"/>
                      <a:pt x="16" y="5"/>
                      <a:pt x="16" y="3"/>
                    </a:cubicBezTo>
                    <a:cubicBezTo>
                      <a:pt x="16" y="0"/>
                      <a:pt x="10" y="3"/>
                      <a:pt x="10" y="4"/>
                    </a:cubicBezTo>
                    <a:cubicBezTo>
                      <a:pt x="8" y="8"/>
                      <a:pt x="3" y="28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39"/>
                      <a:pt x="9" y="34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277"/>
              <p:cNvSpPr>
                <a:spLocks/>
              </p:cNvSpPr>
              <p:nvPr/>
            </p:nvSpPr>
            <p:spPr bwMode="auto">
              <a:xfrm>
                <a:off x="3266" y="3672"/>
                <a:ext cx="57" cy="120"/>
              </a:xfrm>
              <a:custGeom>
                <a:avLst/>
                <a:gdLst>
                  <a:gd name="T0" fmla="*/ 11 w 24"/>
                  <a:gd name="T1" fmla="*/ 15 h 51"/>
                  <a:gd name="T2" fmla="*/ 0 w 24"/>
                  <a:gd name="T3" fmla="*/ 0 h 51"/>
                  <a:gd name="T4" fmla="*/ 17 w 24"/>
                  <a:gd name="T5" fmla="*/ 51 h 51"/>
                  <a:gd name="T6" fmla="*/ 17 w 24"/>
                  <a:gd name="T7" fmla="*/ 51 h 51"/>
                  <a:gd name="T8" fmla="*/ 24 w 24"/>
                  <a:gd name="T9" fmla="*/ 51 h 51"/>
                  <a:gd name="T10" fmla="*/ 11 w 24"/>
                  <a:gd name="T11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1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10" y="14"/>
                      <a:pt x="15" y="33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1" y="39"/>
                      <a:pt x="17" y="26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78"/>
              <p:cNvSpPr>
                <a:spLocks/>
              </p:cNvSpPr>
              <p:nvPr/>
            </p:nvSpPr>
            <p:spPr bwMode="auto">
              <a:xfrm>
                <a:off x="3342" y="3710"/>
                <a:ext cx="31" cy="82"/>
              </a:xfrm>
              <a:custGeom>
                <a:avLst/>
                <a:gdLst>
                  <a:gd name="T0" fmla="*/ 7 w 13"/>
                  <a:gd name="T1" fmla="*/ 18 h 35"/>
                  <a:gd name="T2" fmla="*/ 13 w 13"/>
                  <a:gd name="T3" fmla="*/ 5 h 35"/>
                  <a:gd name="T4" fmla="*/ 7 w 13"/>
                  <a:gd name="T5" fmla="*/ 3 h 35"/>
                  <a:gd name="T6" fmla="*/ 1 w 13"/>
                  <a:gd name="T7" fmla="*/ 29 h 35"/>
                  <a:gd name="T8" fmla="*/ 0 w 13"/>
                  <a:gd name="T9" fmla="*/ 35 h 35"/>
                  <a:gd name="T10" fmla="*/ 2 w 13"/>
                  <a:gd name="T11" fmla="*/ 35 h 35"/>
                  <a:gd name="T12" fmla="*/ 7 w 13"/>
                  <a:gd name="T1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5">
                    <a:moveTo>
                      <a:pt x="7" y="18"/>
                    </a:moveTo>
                    <a:cubicBezTo>
                      <a:pt x="10" y="10"/>
                      <a:pt x="13" y="5"/>
                      <a:pt x="13" y="5"/>
                    </a:cubicBezTo>
                    <a:cubicBezTo>
                      <a:pt x="12" y="4"/>
                      <a:pt x="9" y="0"/>
                      <a:pt x="7" y="3"/>
                    </a:cubicBezTo>
                    <a:cubicBezTo>
                      <a:pt x="5" y="7"/>
                      <a:pt x="2" y="24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3" y="29"/>
                      <a:pt x="6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79"/>
              <p:cNvSpPr>
                <a:spLocks/>
              </p:cNvSpPr>
              <p:nvPr/>
            </p:nvSpPr>
            <p:spPr bwMode="auto">
              <a:xfrm>
                <a:off x="3359" y="3710"/>
                <a:ext cx="30" cy="82"/>
              </a:xfrm>
              <a:custGeom>
                <a:avLst/>
                <a:gdLst>
                  <a:gd name="T0" fmla="*/ 6 w 13"/>
                  <a:gd name="T1" fmla="*/ 4 h 35"/>
                  <a:gd name="T2" fmla="*/ 0 w 13"/>
                  <a:gd name="T3" fmla="*/ 3 h 35"/>
                  <a:gd name="T4" fmla="*/ 6 w 13"/>
                  <a:gd name="T5" fmla="*/ 31 h 35"/>
                  <a:gd name="T6" fmla="*/ 7 w 13"/>
                  <a:gd name="T7" fmla="*/ 35 h 35"/>
                  <a:gd name="T8" fmla="*/ 13 w 13"/>
                  <a:gd name="T9" fmla="*/ 35 h 35"/>
                  <a:gd name="T10" fmla="*/ 6 w 13"/>
                  <a:gd name="T11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5">
                    <a:moveTo>
                      <a:pt x="6" y="4"/>
                    </a:moveTo>
                    <a:cubicBezTo>
                      <a:pt x="5" y="3"/>
                      <a:pt x="1" y="0"/>
                      <a:pt x="0" y="3"/>
                    </a:cubicBezTo>
                    <a:cubicBezTo>
                      <a:pt x="0" y="5"/>
                      <a:pt x="4" y="21"/>
                      <a:pt x="6" y="31"/>
                    </a:cubicBezTo>
                    <a:cubicBezTo>
                      <a:pt x="7" y="32"/>
                      <a:pt x="7" y="34"/>
                      <a:pt x="7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0" y="22"/>
                      <a:pt x="7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280"/>
              <p:cNvSpPr>
                <a:spLocks/>
              </p:cNvSpPr>
              <p:nvPr/>
            </p:nvSpPr>
            <p:spPr bwMode="auto">
              <a:xfrm>
                <a:off x="3413" y="3684"/>
                <a:ext cx="12" cy="108"/>
              </a:xfrm>
              <a:custGeom>
                <a:avLst/>
                <a:gdLst>
                  <a:gd name="T0" fmla="*/ 4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4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4" y="0"/>
                    </a:moveTo>
                    <a:cubicBezTo>
                      <a:pt x="2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81"/>
              <p:cNvSpPr>
                <a:spLocks/>
              </p:cNvSpPr>
              <p:nvPr/>
            </p:nvSpPr>
            <p:spPr bwMode="auto">
              <a:xfrm>
                <a:off x="3238" y="3665"/>
                <a:ext cx="43" cy="175"/>
              </a:xfrm>
              <a:custGeom>
                <a:avLst/>
                <a:gdLst>
                  <a:gd name="T0" fmla="*/ 8 w 18"/>
                  <a:gd name="T1" fmla="*/ 54 h 74"/>
                  <a:gd name="T2" fmla="*/ 18 w 18"/>
                  <a:gd name="T3" fmla="*/ 0 h 74"/>
                  <a:gd name="T4" fmla="*/ 7 w 18"/>
                  <a:gd name="T5" fmla="*/ 18 h 74"/>
                  <a:gd name="T6" fmla="*/ 0 w 18"/>
                  <a:gd name="T7" fmla="*/ 69 h 74"/>
                  <a:gd name="T8" fmla="*/ 0 w 18"/>
                  <a:gd name="T9" fmla="*/ 74 h 74"/>
                  <a:gd name="T10" fmla="*/ 9 w 18"/>
                  <a:gd name="T11" fmla="*/ 72 h 74"/>
                  <a:gd name="T12" fmla="*/ 8 w 18"/>
                  <a:gd name="T13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4">
                    <a:moveTo>
                      <a:pt x="8" y="54"/>
                    </a:moveTo>
                    <a:cubicBezTo>
                      <a:pt x="7" y="36"/>
                      <a:pt x="9" y="17"/>
                      <a:pt x="18" y="0"/>
                    </a:cubicBezTo>
                    <a:cubicBezTo>
                      <a:pt x="12" y="6"/>
                      <a:pt x="10" y="11"/>
                      <a:pt x="7" y="18"/>
                    </a:cubicBezTo>
                    <a:cubicBezTo>
                      <a:pt x="1" y="34"/>
                      <a:pt x="0" y="52"/>
                      <a:pt x="0" y="69"/>
                    </a:cubicBezTo>
                    <a:cubicBezTo>
                      <a:pt x="0" y="71"/>
                      <a:pt x="0" y="72"/>
                      <a:pt x="0" y="74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65"/>
                      <a:pt x="8" y="57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282"/>
              <p:cNvSpPr>
                <a:spLocks/>
              </p:cNvSpPr>
              <p:nvPr/>
            </p:nvSpPr>
            <p:spPr bwMode="auto">
              <a:xfrm>
                <a:off x="3453" y="3650"/>
                <a:ext cx="81" cy="161"/>
              </a:xfrm>
              <a:custGeom>
                <a:avLst/>
                <a:gdLst>
                  <a:gd name="T0" fmla="*/ 12 w 34"/>
                  <a:gd name="T1" fmla="*/ 51 h 68"/>
                  <a:gd name="T2" fmla="*/ 34 w 34"/>
                  <a:gd name="T3" fmla="*/ 0 h 68"/>
                  <a:gd name="T4" fmla="*/ 20 w 34"/>
                  <a:gd name="T5" fmla="*/ 15 h 68"/>
                  <a:gd name="T6" fmla="*/ 1 w 34"/>
                  <a:gd name="T7" fmla="*/ 64 h 68"/>
                  <a:gd name="T8" fmla="*/ 0 w 34"/>
                  <a:gd name="T9" fmla="*/ 68 h 68"/>
                  <a:gd name="T10" fmla="*/ 9 w 34"/>
                  <a:gd name="T11" fmla="*/ 68 h 68"/>
                  <a:gd name="T12" fmla="*/ 12 w 34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8">
                    <a:moveTo>
                      <a:pt x="12" y="51"/>
                    </a:moveTo>
                    <a:cubicBezTo>
                      <a:pt x="15" y="33"/>
                      <a:pt x="21" y="15"/>
                      <a:pt x="34" y="0"/>
                    </a:cubicBezTo>
                    <a:cubicBezTo>
                      <a:pt x="27" y="5"/>
                      <a:pt x="23" y="9"/>
                      <a:pt x="20" y="15"/>
                    </a:cubicBezTo>
                    <a:cubicBezTo>
                      <a:pt x="10" y="30"/>
                      <a:pt x="4" y="48"/>
                      <a:pt x="1" y="64"/>
                    </a:cubicBezTo>
                    <a:cubicBezTo>
                      <a:pt x="1" y="65"/>
                      <a:pt x="1" y="66"/>
                      <a:pt x="0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1"/>
                      <a:pt x="11" y="54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283"/>
              <p:cNvSpPr>
                <a:spLocks/>
              </p:cNvSpPr>
              <p:nvPr/>
            </p:nvSpPr>
            <p:spPr bwMode="auto">
              <a:xfrm>
                <a:off x="3382" y="3662"/>
                <a:ext cx="74" cy="137"/>
              </a:xfrm>
              <a:custGeom>
                <a:avLst/>
                <a:gdLst>
                  <a:gd name="T0" fmla="*/ 10 w 31"/>
                  <a:gd name="T1" fmla="*/ 51 h 58"/>
                  <a:gd name="T2" fmla="*/ 31 w 31"/>
                  <a:gd name="T3" fmla="*/ 0 h 58"/>
                  <a:gd name="T4" fmla="*/ 17 w 31"/>
                  <a:gd name="T5" fmla="*/ 15 h 58"/>
                  <a:gd name="T6" fmla="*/ 0 w 31"/>
                  <a:gd name="T7" fmla="*/ 58 h 58"/>
                  <a:gd name="T8" fmla="*/ 9 w 31"/>
                  <a:gd name="T9" fmla="*/ 58 h 58"/>
                  <a:gd name="T10" fmla="*/ 10 w 31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8">
                    <a:moveTo>
                      <a:pt x="10" y="51"/>
                    </a:moveTo>
                    <a:cubicBezTo>
                      <a:pt x="13" y="33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4" y="44"/>
                      <a:pt x="0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5"/>
                      <a:pt x="10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284"/>
              <p:cNvSpPr>
                <a:spLocks/>
              </p:cNvSpPr>
              <p:nvPr/>
            </p:nvSpPr>
            <p:spPr bwMode="auto">
              <a:xfrm>
                <a:off x="3328" y="3693"/>
                <a:ext cx="31" cy="99"/>
              </a:xfrm>
              <a:custGeom>
                <a:avLst/>
                <a:gdLst>
                  <a:gd name="T0" fmla="*/ 8 w 13"/>
                  <a:gd name="T1" fmla="*/ 17 h 42"/>
                  <a:gd name="T2" fmla="*/ 13 w 13"/>
                  <a:gd name="T3" fmla="*/ 4 h 42"/>
                  <a:gd name="T4" fmla="*/ 8 w 13"/>
                  <a:gd name="T5" fmla="*/ 2 h 42"/>
                  <a:gd name="T6" fmla="*/ 1 w 13"/>
                  <a:gd name="T7" fmla="*/ 28 h 42"/>
                  <a:gd name="T8" fmla="*/ 0 w 13"/>
                  <a:gd name="T9" fmla="*/ 36 h 42"/>
                  <a:gd name="T10" fmla="*/ 0 w 13"/>
                  <a:gd name="T11" fmla="*/ 42 h 42"/>
                  <a:gd name="T12" fmla="*/ 8 w 13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8" y="17"/>
                    </a:moveTo>
                    <a:cubicBezTo>
                      <a:pt x="10" y="10"/>
                      <a:pt x="13" y="4"/>
                      <a:pt x="13" y="4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4"/>
                      <a:pt x="1" y="28"/>
                    </a:cubicBezTo>
                    <a:cubicBezTo>
                      <a:pt x="1" y="31"/>
                      <a:pt x="0" y="33"/>
                      <a:pt x="0" y="36"/>
                    </a:cubicBezTo>
                    <a:cubicBezTo>
                      <a:pt x="0" y="38"/>
                      <a:pt x="0" y="41"/>
                      <a:pt x="0" y="42"/>
                    </a:cubicBezTo>
                    <a:cubicBezTo>
                      <a:pt x="0" y="40"/>
                      <a:pt x="5" y="24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285"/>
              <p:cNvSpPr>
                <a:spLocks/>
              </p:cNvSpPr>
              <p:nvPr/>
            </p:nvSpPr>
            <p:spPr bwMode="auto">
              <a:xfrm>
                <a:off x="3344" y="3693"/>
                <a:ext cx="38" cy="109"/>
              </a:xfrm>
              <a:custGeom>
                <a:avLst/>
                <a:gdLst>
                  <a:gd name="T0" fmla="*/ 6 w 16"/>
                  <a:gd name="T1" fmla="*/ 4 h 46"/>
                  <a:gd name="T2" fmla="*/ 1 w 16"/>
                  <a:gd name="T3" fmla="*/ 2 h 46"/>
                  <a:gd name="T4" fmla="*/ 7 w 16"/>
                  <a:gd name="T5" fmla="*/ 30 h 46"/>
                  <a:gd name="T6" fmla="*/ 10 w 16"/>
                  <a:gd name="T7" fmla="*/ 46 h 46"/>
                  <a:gd name="T8" fmla="*/ 16 w 16"/>
                  <a:gd name="T9" fmla="*/ 46 h 46"/>
                  <a:gd name="T10" fmla="*/ 6 w 16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6">
                    <a:moveTo>
                      <a:pt x="6" y="4"/>
                    </a:moveTo>
                    <a:cubicBezTo>
                      <a:pt x="6" y="3"/>
                      <a:pt x="1" y="0"/>
                      <a:pt x="1" y="2"/>
                    </a:cubicBezTo>
                    <a:cubicBezTo>
                      <a:pt x="0" y="5"/>
                      <a:pt x="4" y="21"/>
                      <a:pt x="7" y="30"/>
                    </a:cubicBezTo>
                    <a:cubicBezTo>
                      <a:pt x="8" y="35"/>
                      <a:pt x="9" y="41"/>
                      <a:pt x="10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3" y="32"/>
                      <a:pt x="8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286"/>
              <p:cNvSpPr>
                <a:spLocks/>
              </p:cNvSpPr>
              <p:nvPr/>
            </p:nvSpPr>
            <p:spPr bwMode="auto">
              <a:xfrm>
                <a:off x="3382" y="3707"/>
                <a:ext cx="62" cy="92"/>
              </a:xfrm>
              <a:custGeom>
                <a:avLst/>
                <a:gdLst>
                  <a:gd name="T0" fmla="*/ 26 w 26"/>
                  <a:gd name="T1" fmla="*/ 0 h 39"/>
                  <a:gd name="T2" fmla="*/ 12 w 26"/>
                  <a:gd name="T3" fmla="*/ 15 h 39"/>
                  <a:gd name="T4" fmla="*/ 0 w 26"/>
                  <a:gd name="T5" fmla="*/ 39 h 39"/>
                  <a:gd name="T6" fmla="*/ 7 w 26"/>
                  <a:gd name="T7" fmla="*/ 39 h 39"/>
                  <a:gd name="T8" fmla="*/ 26 w 26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26" y="0"/>
                    </a:moveTo>
                    <a:cubicBezTo>
                      <a:pt x="19" y="5"/>
                      <a:pt x="16" y="9"/>
                      <a:pt x="12" y="15"/>
                    </a:cubicBezTo>
                    <a:cubicBezTo>
                      <a:pt x="7" y="23"/>
                      <a:pt x="3" y="31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1" y="25"/>
                      <a:pt x="16" y="12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287"/>
              <p:cNvSpPr>
                <a:spLocks/>
              </p:cNvSpPr>
              <p:nvPr/>
            </p:nvSpPr>
            <p:spPr bwMode="auto">
              <a:xfrm>
                <a:off x="3512" y="3691"/>
                <a:ext cx="64" cy="101"/>
              </a:xfrm>
              <a:custGeom>
                <a:avLst/>
                <a:gdLst>
                  <a:gd name="T0" fmla="*/ 27 w 27"/>
                  <a:gd name="T1" fmla="*/ 0 h 43"/>
                  <a:gd name="T2" fmla="*/ 13 w 27"/>
                  <a:gd name="T3" fmla="*/ 15 h 43"/>
                  <a:gd name="T4" fmla="*/ 0 w 27"/>
                  <a:gd name="T5" fmla="*/ 43 h 43"/>
                  <a:gd name="T6" fmla="*/ 7 w 27"/>
                  <a:gd name="T7" fmla="*/ 43 h 43"/>
                  <a:gd name="T8" fmla="*/ 27 w 2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3">
                    <a:moveTo>
                      <a:pt x="27" y="0"/>
                    </a:moveTo>
                    <a:cubicBezTo>
                      <a:pt x="21" y="5"/>
                      <a:pt x="17" y="9"/>
                      <a:pt x="13" y="15"/>
                    </a:cubicBezTo>
                    <a:cubicBezTo>
                      <a:pt x="7" y="23"/>
                      <a:pt x="3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6" y="1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288"/>
              <p:cNvSpPr>
                <a:spLocks/>
              </p:cNvSpPr>
              <p:nvPr/>
            </p:nvSpPr>
            <p:spPr bwMode="auto">
              <a:xfrm>
                <a:off x="3252" y="3691"/>
                <a:ext cx="64" cy="101"/>
              </a:xfrm>
              <a:custGeom>
                <a:avLst/>
                <a:gdLst>
                  <a:gd name="T0" fmla="*/ 27 w 27"/>
                  <a:gd name="T1" fmla="*/ 0 h 43"/>
                  <a:gd name="T2" fmla="*/ 13 w 27"/>
                  <a:gd name="T3" fmla="*/ 15 h 43"/>
                  <a:gd name="T4" fmla="*/ 0 w 27"/>
                  <a:gd name="T5" fmla="*/ 43 h 43"/>
                  <a:gd name="T6" fmla="*/ 7 w 27"/>
                  <a:gd name="T7" fmla="*/ 43 h 43"/>
                  <a:gd name="T8" fmla="*/ 27 w 2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3">
                    <a:moveTo>
                      <a:pt x="27" y="0"/>
                    </a:moveTo>
                    <a:cubicBezTo>
                      <a:pt x="21" y="5"/>
                      <a:pt x="17" y="9"/>
                      <a:pt x="13" y="15"/>
                    </a:cubicBezTo>
                    <a:cubicBezTo>
                      <a:pt x="8" y="24"/>
                      <a:pt x="3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3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89"/>
              <p:cNvSpPr>
                <a:spLocks/>
              </p:cNvSpPr>
              <p:nvPr/>
            </p:nvSpPr>
            <p:spPr bwMode="auto">
              <a:xfrm>
                <a:off x="3451" y="3681"/>
                <a:ext cx="9" cy="111"/>
              </a:xfrm>
              <a:custGeom>
                <a:avLst/>
                <a:gdLst>
                  <a:gd name="T0" fmla="*/ 3 w 4"/>
                  <a:gd name="T1" fmla="*/ 0 h 47"/>
                  <a:gd name="T2" fmla="*/ 0 w 4"/>
                  <a:gd name="T3" fmla="*/ 47 h 47"/>
                  <a:gd name="T4" fmla="*/ 4 w 4"/>
                  <a:gd name="T5" fmla="*/ 47 h 47"/>
                  <a:gd name="T6" fmla="*/ 3 w 4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7">
                    <a:moveTo>
                      <a:pt x="3" y="0"/>
                    </a:moveTo>
                    <a:cubicBezTo>
                      <a:pt x="2" y="9"/>
                      <a:pt x="0" y="30"/>
                      <a:pt x="0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28"/>
                      <a:pt x="4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290"/>
              <p:cNvSpPr>
                <a:spLocks/>
              </p:cNvSpPr>
              <p:nvPr/>
            </p:nvSpPr>
            <p:spPr bwMode="auto">
              <a:xfrm>
                <a:off x="3489" y="3676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2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30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291"/>
              <p:cNvSpPr>
                <a:spLocks/>
              </p:cNvSpPr>
              <p:nvPr/>
            </p:nvSpPr>
            <p:spPr bwMode="auto">
              <a:xfrm>
                <a:off x="3342" y="3698"/>
                <a:ext cx="50" cy="94"/>
              </a:xfrm>
              <a:custGeom>
                <a:avLst/>
                <a:gdLst>
                  <a:gd name="T0" fmla="*/ 12 w 21"/>
                  <a:gd name="T1" fmla="*/ 16 h 40"/>
                  <a:gd name="T2" fmla="*/ 0 w 21"/>
                  <a:gd name="T3" fmla="*/ 0 h 40"/>
                  <a:gd name="T4" fmla="*/ 16 w 21"/>
                  <a:gd name="T5" fmla="*/ 40 h 40"/>
                  <a:gd name="T6" fmla="*/ 21 w 21"/>
                  <a:gd name="T7" fmla="*/ 40 h 40"/>
                  <a:gd name="T8" fmla="*/ 12 w 21"/>
                  <a:gd name="T9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0">
                    <a:moveTo>
                      <a:pt x="12" y="16"/>
                    </a:moveTo>
                    <a:cubicBezTo>
                      <a:pt x="8" y="10"/>
                      <a:pt x="6" y="5"/>
                      <a:pt x="0" y="0"/>
                    </a:cubicBezTo>
                    <a:cubicBezTo>
                      <a:pt x="8" y="12"/>
                      <a:pt x="13" y="26"/>
                      <a:pt x="16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32"/>
                      <a:pt x="16" y="23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292"/>
              <p:cNvSpPr>
                <a:spLocks/>
              </p:cNvSpPr>
              <p:nvPr/>
            </p:nvSpPr>
            <p:spPr bwMode="auto">
              <a:xfrm>
                <a:off x="3406" y="3700"/>
                <a:ext cx="50" cy="92"/>
              </a:xfrm>
              <a:custGeom>
                <a:avLst/>
                <a:gdLst>
                  <a:gd name="T0" fmla="*/ 12 w 21"/>
                  <a:gd name="T1" fmla="*/ 15 h 39"/>
                  <a:gd name="T2" fmla="*/ 0 w 21"/>
                  <a:gd name="T3" fmla="*/ 0 h 39"/>
                  <a:gd name="T4" fmla="*/ 16 w 21"/>
                  <a:gd name="T5" fmla="*/ 39 h 39"/>
                  <a:gd name="T6" fmla="*/ 21 w 21"/>
                  <a:gd name="T7" fmla="*/ 39 h 39"/>
                  <a:gd name="T8" fmla="*/ 12 w 21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9">
                    <a:moveTo>
                      <a:pt x="12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1"/>
                      <a:pt x="13" y="25"/>
                      <a:pt x="16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9" y="31"/>
                      <a:pt x="15" y="2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293"/>
              <p:cNvSpPr>
                <a:spLocks/>
              </p:cNvSpPr>
              <p:nvPr/>
            </p:nvSpPr>
            <p:spPr bwMode="auto">
              <a:xfrm>
                <a:off x="3503" y="3702"/>
                <a:ext cx="47" cy="90"/>
              </a:xfrm>
              <a:custGeom>
                <a:avLst/>
                <a:gdLst>
                  <a:gd name="T0" fmla="*/ 11 w 20"/>
                  <a:gd name="T1" fmla="*/ 15 h 38"/>
                  <a:gd name="T2" fmla="*/ 0 w 20"/>
                  <a:gd name="T3" fmla="*/ 0 h 38"/>
                  <a:gd name="T4" fmla="*/ 15 w 20"/>
                  <a:gd name="T5" fmla="*/ 38 h 38"/>
                  <a:gd name="T6" fmla="*/ 20 w 20"/>
                  <a:gd name="T7" fmla="*/ 38 h 38"/>
                  <a:gd name="T8" fmla="*/ 11 w 20"/>
                  <a:gd name="T9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8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5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8" y="30"/>
                      <a:pt x="15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94"/>
              <p:cNvSpPr>
                <a:spLocks/>
              </p:cNvSpPr>
              <p:nvPr/>
            </p:nvSpPr>
            <p:spPr bwMode="auto">
              <a:xfrm>
                <a:off x="3266" y="3702"/>
                <a:ext cx="50" cy="95"/>
              </a:xfrm>
              <a:custGeom>
                <a:avLst/>
                <a:gdLst>
                  <a:gd name="T0" fmla="*/ 11 w 21"/>
                  <a:gd name="T1" fmla="*/ 15 h 40"/>
                  <a:gd name="T2" fmla="*/ 0 w 21"/>
                  <a:gd name="T3" fmla="*/ 0 h 40"/>
                  <a:gd name="T4" fmla="*/ 16 w 21"/>
                  <a:gd name="T5" fmla="*/ 40 h 40"/>
                  <a:gd name="T6" fmla="*/ 21 w 21"/>
                  <a:gd name="T7" fmla="*/ 40 h 40"/>
                  <a:gd name="T8" fmla="*/ 11 w 21"/>
                  <a:gd name="T9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0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1"/>
                      <a:pt x="13" y="25"/>
                      <a:pt x="16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31"/>
                      <a:pt x="15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95"/>
              <p:cNvSpPr>
                <a:spLocks/>
              </p:cNvSpPr>
              <p:nvPr/>
            </p:nvSpPr>
            <p:spPr bwMode="auto">
              <a:xfrm>
                <a:off x="3472" y="3691"/>
                <a:ext cx="33" cy="99"/>
              </a:xfrm>
              <a:custGeom>
                <a:avLst/>
                <a:gdLst>
                  <a:gd name="T0" fmla="*/ 6 w 14"/>
                  <a:gd name="T1" fmla="*/ 17 h 42"/>
                  <a:gd name="T2" fmla="*/ 0 w 14"/>
                  <a:gd name="T3" fmla="*/ 4 h 42"/>
                  <a:gd name="T4" fmla="*/ 6 w 14"/>
                  <a:gd name="T5" fmla="*/ 2 h 42"/>
                  <a:gd name="T6" fmla="*/ 13 w 14"/>
                  <a:gd name="T7" fmla="*/ 28 h 42"/>
                  <a:gd name="T8" fmla="*/ 14 w 14"/>
                  <a:gd name="T9" fmla="*/ 36 h 42"/>
                  <a:gd name="T10" fmla="*/ 14 w 14"/>
                  <a:gd name="T11" fmla="*/ 42 h 42"/>
                  <a:gd name="T12" fmla="*/ 6 w 14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2">
                    <a:moveTo>
                      <a:pt x="6" y="17"/>
                    </a:moveTo>
                    <a:cubicBezTo>
                      <a:pt x="3" y="10"/>
                      <a:pt x="0" y="4"/>
                      <a:pt x="0" y="4"/>
                    </a:cubicBezTo>
                    <a:cubicBezTo>
                      <a:pt x="0" y="3"/>
                      <a:pt x="4" y="0"/>
                      <a:pt x="6" y="2"/>
                    </a:cubicBezTo>
                    <a:cubicBezTo>
                      <a:pt x="8" y="6"/>
                      <a:pt x="12" y="24"/>
                      <a:pt x="13" y="28"/>
                    </a:cubicBezTo>
                    <a:cubicBezTo>
                      <a:pt x="13" y="31"/>
                      <a:pt x="14" y="33"/>
                      <a:pt x="14" y="36"/>
                    </a:cubicBezTo>
                    <a:cubicBezTo>
                      <a:pt x="14" y="38"/>
                      <a:pt x="14" y="40"/>
                      <a:pt x="14" y="42"/>
                    </a:cubicBezTo>
                    <a:cubicBezTo>
                      <a:pt x="14" y="40"/>
                      <a:pt x="8" y="24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96"/>
              <p:cNvSpPr>
                <a:spLocks/>
              </p:cNvSpPr>
              <p:nvPr/>
            </p:nvSpPr>
            <p:spPr bwMode="auto">
              <a:xfrm>
                <a:off x="3449" y="3691"/>
                <a:ext cx="37" cy="101"/>
              </a:xfrm>
              <a:custGeom>
                <a:avLst/>
                <a:gdLst>
                  <a:gd name="T0" fmla="*/ 9 w 16"/>
                  <a:gd name="T1" fmla="*/ 30 h 43"/>
                  <a:gd name="T2" fmla="*/ 16 w 16"/>
                  <a:gd name="T3" fmla="*/ 2 h 43"/>
                  <a:gd name="T4" fmla="*/ 10 w 16"/>
                  <a:gd name="T5" fmla="*/ 3 h 43"/>
                  <a:gd name="T6" fmla="*/ 0 w 16"/>
                  <a:gd name="T7" fmla="*/ 43 h 43"/>
                  <a:gd name="T8" fmla="*/ 6 w 16"/>
                  <a:gd name="T9" fmla="*/ 43 h 43"/>
                  <a:gd name="T10" fmla="*/ 9 w 16"/>
                  <a:gd name="T11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3">
                    <a:moveTo>
                      <a:pt x="9" y="30"/>
                    </a:moveTo>
                    <a:cubicBezTo>
                      <a:pt x="12" y="20"/>
                      <a:pt x="16" y="4"/>
                      <a:pt x="16" y="2"/>
                    </a:cubicBezTo>
                    <a:cubicBezTo>
                      <a:pt x="15" y="0"/>
                      <a:pt x="10" y="3"/>
                      <a:pt x="10" y="3"/>
                    </a:cubicBezTo>
                    <a:cubicBezTo>
                      <a:pt x="8" y="7"/>
                      <a:pt x="3" y="28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39"/>
                      <a:pt x="8" y="34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97"/>
              <p:cNvSpPr>
                <a:spLocks/>
              </p:cNvSpPr>
              <p:nvPr/>
            </p:nvSpPr>
            <p:spPr bwMode="auto">
              <a:xfrm>
                <a:off x="3330" y="3674"/>
                <a:ext cx="67" cy="109"/>
              </a:xfrm>
              <a:custGeom>
                <a:avLst/>
                <a:gdLst>
                  <a:gd name="T0" fmla="*/ 28 w 28"/>
                  <a:gd name="T1" fmla="*/ 0 h 46"/>
                  <a:gd name="T2" fmla="*/ 14 w 28"/>
                  <a:gd name="T3" fmla="*/ 15 h 46"/>
                  <a:gd name="T4" fmla="*/ 0 w 28"/>
                  <a:gd name="T5" fmla="*/ 46 h 46"/>
                  <a:gd name="T6" fmla="*/ 8 w 28"/>
                  <a:gd name="T7" fmla="*/ 46 h 46"/>
                  <a:gd name="T8" fmla="*/ 28 w 2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6">
                    <a:moveTo>
                      <a:pt x="28" y="0"/>
                    </a:moveTo>
                    <a:cubicBezTo>
                      <a:pt x="22" y="5"/>
                      <a:pt x="18" y="9"/>
                      <a:pt x="14" y="15"/>
                    </a:cubicBezTo>
                    <a:cubicBezTo>
                      <a:pt x="8" y="25"/>
                      <a:pt x="4" y="35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1" y="30"/>
                      <a:pt x="17" y="1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98"/>
              <p:cNvSpPr>
                <a:spLocks/>
              </p:cNvSpPr>
              <p:nvPr/>
            </p:nvSpPr>
            <p:spPr bwMode="auto">
              <a:xfrm>
                <a:off x="3323" y="3700"/>
                <a:ext cx="21" cy="104"/>
              </a:xfrm>
              <a:custGeom>
                <a:avLst/>
                <a:gdLst>
                  <a:gd name="T0" fmla="*/ 7 w 9"/>
                  <a:gd name="T1" fmla="*/ 18 h 44"/>
                  <a:gd name="T2" fmla="*/ 0 w 9"/>
                  <a:gd name="T3" fmla="*/ 0 h 44"/>
                  <a:gd name="T4" fmla="*/ 3 w 9"/>
                  <a:gd name="T5" fmla="*/ 43 h 44"/>
                  <a:gd name="T6" fmla="*/ 9 w 9"/>
                  <a:gd name="T7" fmla="*/ 44 h 44"/>
                  <a:gd name="T8" fmla="*/ 7 w 9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7" y="18"/>
                    </a:moveTo>
                    <a:cubicBezTo>
                      <a:pt x="6" y="11"/>
                      <a:pt x="4" y="6"/>
                      <a:pt x="0" y="0"/>
                    </a:cubicBezTo>
                    <a:cubicBezTo>
                      <a:pt x="4" y="13"/>
                      <a:pt x="5" y="28"/>
                      <a:pt x="3" y="43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35"/>
                      <a:pt x="8" y="26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99"/>
              <p:cNvSpPr>
                <a:spLocks/>
              </p:cNvSpPr>
              <p:nvPr/>
            </p:nvSpPr>
            <p:spPr bwMode="auto">
              <a:xfrm>
                <a:off x="3581" y="3688"/>
                <a:ext cx="66" cy="107"/>
              </a:xfrm>
              <a:custGeom>
                <a:avLst/>
                <a:gdLst>
                  <a:gd name="T0" fmla="*/ 28 w 28"/>
                  <a:gd name="T1" fmla="*/ 0 h 45"/>
                  <a:gd name="T2" fmla="*/ 14 w 28"/>
                  <a:gd name="T3" fmla="*/ 14 h 45"/>
                  <a:gd name="T4" fmla="*/ 0 w 28"/>
                  <a:gd name="T5" fmla="*/ 45 h 45"/>
                  <a:gd name="T6" fmla="*/ 7 w 28"/>
                  <a:gd name="T7" fmla="*/ 45 h 45"/>
                  <a:gd name="T8" fmla="*/ 28 w 28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5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3" y="34"/>
                      <a:pt x="0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29"/>
                      <a:pt x="17" y="1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300"/>
              <p:cNvSpPr>
                <a:spLocks/>
              </p:cNvSpPr>
              <p:nvPr/>
            </p:nvSpPr>
            <p:spPr bwMode="auto">
              <a:xfrm>
                <a:off x="3789" y="3693"/>
                <a:ext cx="69" cy="109"/>
              </a:xfrm>
              <a:custGeom>
                <a:avLst/>
                <a:gdLst>
                  <a:gd name="T0" fmla="*/ 29 w 29"/>
                  <a:gd name="T1" fmla="*/ 0 h 46"/>
                  <a:gd name="T2" fmla="*/ 15 w 29"/>
                  <a:gd name="T3" fmla="*/ 14 h 46"/>
                  <a:gd name="T4" fmla="*/ 0 w 29"/>
                  <a:gd name="T5" fmla="*/ 46 h 46"/>
                  <a:gd name="T6" fmla="*/ 8 w 29"/>
                  <a:gd name="T7" fmla="*/ 46 h 46"/>
                  <a:gd name="T8" fmla="*/ 29 w 2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6">
                    <a:moveTo>
                      <a:pt x="29" y="0"/>
                    </a:moveTo>
                    <a:cubicBezTo>
                      <a:pt x="23" y="5"/>
                      <a:pt x="19" y="8"/>
                      <a:pt x="15" y="14"/>
                    </a:cubicBezTo>
                    <a:cubicBezTo>
                      <a:pt x="9" y="24"/>
                      <a:pt x="4" y="35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1" y="30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301"/>
              <p:cNvSpPr>
                <a:spLocks/>
              </p:cNvSpPr>
              <p:nvPr/>
            </p:nvSpPr>
            <p:spPr bwMode="auto">
              <a:xfrm>
                <a:off x="3877" y="3728"/>
                <a:ext cx="56" cy="76"/>
              </a:xfrm>
              <a:custGeom>
                <a:avLst/>
                <a:gdLst>
                  <a:gd name="T0" fmla="*/ 24 w 24"/>
                  <a:gd name="T1" fmla="*/ 0 h 32"/>
                  <a:gd name="T2" fmla="*/ 10 w 24"/>
                  <a:gd name="T3" fmla="*/ 14 h 32"/>
                  <a:gd name="T4" fmla="*/ 0 w 24"/>
                  <a:gd name="T5" fmla="*/ 32 h 32"/>
                  <a:gd name="T6" fmla="*/ 6 w 24"/>
                  <a:gd name="T7" fmla="*/ 32 h 32"/>
                  <a:gd name="T8" fmla="*/ 2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4" y="0"/>
                    </a:moveTo>
                    <a:cubicBezTo>
                      <a:pt x="17" y="4"/>
                      <a:pt x="14" y="8"/>
                      <a:pt x="10" y="14"/>
                    </a:cubicBezTo>
                    <a:cubicBezTo>
                      <a:pt x="6" y="19"/>
                      <a:pt x="3" y="25"/>
                      <a:pt x="0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0" y="20"/>
                      <a:pt x="15" y="9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302"/>
              <p:cNvSpPr>
                <a:spLocks/>
              </p:cNvSpPr>
              <p:nvPr/>
            </p:nvSpPr>
            <p:spPr bwMode="auto">
              <a:xfrm>
                <a:off x="3650" y="3721"/>
                <a:ext cx="9" cy="76"/>
              </a:xfrm>
              <a:custGeom>
                <a:avLst/>
                <a:gdLst>
                  <a:gd name="T0" fmla="*/ 4 w 4"/>
                  <a:gd name="T1" fmla="*/ 0 h 32"/>
                  <a:gd name="T2" fmla="*/ 0 w 4"/>
                  <a:gd name="T3" fmla="*/ 32 h 32"/>
                  <a:gd name="T4" fmla="*/ 4 w 4"/>
                  <a:gd name="T5" fmla="*/ 32 h 32"/>
                  <a:gd name="T6" fmla="*/ 4 w 4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2">
                    <a:moveTo>
                      <a:pt x="4" y="0"/>
                    </a:moveTo>
                    <a:cubicBezTo>
                      <a:pt x="3" y="6"/>
                      <a:pt x="1" y="19"/>
                      <a:pt x="0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17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303"/>
              <p:cNvSpPr>
                <a:spLocks/>
              </p:cNvSpPr>
              <p:nvPr/>
            </p:nvSpPr>
            <p:spPr bwMode="auto">
              <a:xfrm>
                <a:off x="3702" y="3745"/>
                <a:ext cx="7" cy="52"/>
              </a:xfrm>
              <a:custGeom>
                <a:avLst/>
                <a:gdLst>
                  <a:gd name="T0" fmla="*/ 3 w 3"/>
                  <a:gd name="T1" fmla="*/ 0 h 22"/>
                  <a:gd name="T2" fmla="*/ 0 w 3"/>
                  <a:gd name="T3" fmla="*/ 22 h 22"/>
                  <a:gd name="T4" fmla="*/ 3 w 3"/>
                  <a:gd name="T5" fmla="*/ 22 h 22"/>
                  <a:gd name="T6" fmla="*/ 3 w 3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2">
                    <a:moveTo>
                      <a:pt x="3" y="0"/>
                    </a:moveTo>
                    <a:cubicBezTo>
                      <a:pt x="2" y="5"/>
                      <a:pt x="1" y="13"/>
                      <a:pt x="0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12"/>
                      <a:pt x="3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04"/>
              <p:cNvSpPr>
                <a:spLocks/>
              </p:cNvSpPr>
              <p:nvPr/>
            </p:nvSpPr>
            <p:spPr bwMode="auto">
              <a:xfrm>
                <a:off x="3848" y="3726"/>
                <a:ext cx="31" cy="78"/>
              </a:xfrm>
              <a:custGeom>
                <a:avLst/>
                <a:gdLst>
                  <a:gd name="T0" fmla="*/ 12 w 13"/>
                  <a:gd name="T1" fmla="*/ 28 h 33"/>
                  <a:gd name="T2" fmla="*/ 6 w 13"/>
                  <a:gd name="T3" fmla="*/ 3 h 33"/>
                  <a:gd name="T4" fmla="*/ 0 w 13"/>
                  <a:gd name="T5" fmla="*/ 5 h 33"/>
                  <a:gd name="T6" fmla="*/ 5 w 13"/>
                  <a:gd name="T7" fmla="*/ 17 h 33"/>
                  <a:gd name="T8" fmla="*/ 10 w 13"/>
                  <a:gd name="T9" fmla="*/ 33 h 33"/>
                  <a:gd name="T10" fmla="*/ 13 w 13"/>
                  <a:gd name="T11" fmla="*/ 33 h 33"/>
                  <a:gd name="T12" fmla="*/ 12 w 13"/>
                  <a:gd name="T1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3">
                    <a:moveTo>
                      <a:pt x="12" y="28"/>
                    </a:moveTo>
                    <a:cubicBezTo>
                      <a:pt x="11" y="24"/>
                      <a:pt x="8" y="7"/>
                      <a:pt x="6" y="3"/>
                    </a:cubicBezTo>
                    <a:cubicBezTo>
                      <a:pt x="5" y="0"/>
                      <a:pt x="0" y="3"/>
                      <a:pt x="0" y="5"/>
                    </a:cubicBezTo>
                    <a:cubicBezTo>
                      <a:pt x="0" y="5"/>
                      <a:pt x="3" y="10"/>
                      <a:pt x="5" y="17"/>
                    </a:cubicBezTo>
                    <a:cubicBezTo>
                      <a:pt x="7" y="21"/>
                      <a:pt x="9" y="27"/>
                      <a:pt x="10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1"/>
                      <a:pt x="12" y="30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05"/>
              <p:cNvSpPr>
                <a:spLocks/>
              </p:cNvSpPr>
              <p:nvPr/>
            </p:nvSpPr>
            <p:spPr bwMode="auto">
              <a:xfrm>
                <a:off x="3829" y="3726"/>
                <a:ext cx="33" cy="76"/>
              </a:xfrm>
              <a:custGeom>
                <a:avLst/>
                <a:gdLst>
                  <a:gd name="T0" fmla="*/ 7 w 14"/>
                  <a:gd name="T1" fmla="*/ 30 h 32"/>
                  <a:gd name="T2" fmla="*/ 14 w 14"/>
                  <a:gd name="T3" fmla="*/ 3 h 32"/>
                  <a:gd name="T4" fmla="*/ 8 w 14"/>
                  <a:gd name="T5" fmla="*/ 4 h 32"/>
                  <a:gd name="T6" fmla="*/ 0 w 14"/>
                  <a:gd name="T7" fmla="*/ 32 h 32"/>
                  <a:gd name="T8" fmla="*/ 6 w 14"/>
                  <a:gd name="T9" fmla="*/ 32 h 32"/>
                  <a:gd name="T10" fmla="*/ 7 w 14"/>
                  <a:gd name="T1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30"/>
                    </a:moveTo>
                    <a:cubicBezTo>
                      <a:pt x="9" y="20"/>
                      <a:pt x="14" y="5"/>
                      <a:pt x="14" y="3"/>
                    </a:cubicBezTo>
                    <a:cubicBezTo>
                      <a:pt x="14" y="0"/>
                      <a:pt x="9" y="3"/>
                      <a:pt x="8" y="4"/>
                    </a:cubicBezTo>
                    <a:cubicBezTo>
                      <a:pt x="7" y="6"/>
                      <a:pt x="3" y="20"/>
                      <a:pt x="0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1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306"/>
              <p:cNvSpPr>
                <a:spLocks/>
              </p:cNvSpPr>
              <p:nvPr/>
            </p:nvSpPr>
            <p:spPr bwMode="auto">
              <a:xfrm>
                <a:off x="3756" y="3728"/>
                <a:ext cx="28" cy="74"/>
              </a:xfrm>
              <a:custGeom>
                <a:avLst/>
                <a:gdLst>
                  <a:gd name="T0" fmla="*/ 12 w 12"/>
                  <a:gd name="T1" fmla="*/ 28 h 31"/>
                  <a:gd name="T2" fmla="*/ 6 w 12"/>
                  <a:gd name="T3" fmla="*/ 2 h 31"/>
                  <a:gd name="T4" fmla="*/ 0 w 12"/>
                  <a:gd name="T5" fmla="*/ 4 h 31"/>
                  <a:gd name="T6" fmla="*/ 5 w 12"/>
                  <a:gd name="T7" fmla="*/ 17 h 31"/>
                  <a:gd name="T8" fmla="*/ 10 w 12"/>
                  <a:gd name="T9" fmla="*/ 30 h 31"/>
                  <a:gd name="T10" fmla="*/ 12 w 12"/>
                  <a:gd name="T11" fmla="*/ 31 h 31"/>
                  <a:gd name="T12" fmla="*/ 12 w 12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1">
                    <a:moveTo>
                      <a:pt x="12" y="28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0" y="3"/>
                      <a:pt x="0" y="4"/>
                    </a:cubicBezTo>
                    <a:cubicBezTo>
                      <a:pt x="0" y="4"/>
                      <a:pt x="3" y="10"/>
                      <a:pt x="5" y="17"/>
                    </a:cubicBezTo>
                    <a:cubicBezTo>
                      <a:pt x="6" y="20"/>
                      <a:pt x="8" y="25"/>
                      <a:pt x="10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29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307"/>
              <p:cNvSpPr>
                <a:spLocks/>
              </p:cNvSpPr>
              <p:nvPr/>
            </p:nvSpPr>
            <p:spPr bwMode="auto">
              <a:xfrm>
                <a:off x="3737" y="3728"/>
                <a:ext cx="33" cy="71"/>
              </a:xfrm>
              <a:custGeom>
                <a:avLst/>
                <a:gdLst>
                  <a:gd name="T0" fmla="*/ 7 w 14"/>
                  <a:gd name="T1" fmla="*/ 29 h 30"/>
                  <a:gd name="T2" fmla="*/ 14 w 14"/>
                  <a:gd name="T3" fmla="*/ 2 h 30"/>
                  <a:gd name="T4" fmla="*/ 8 w 14"/>
                  <a:gd name="T5" fmla="*/ 3 h 30"/>
                  <a:gd name="T6" fmla="*/ 0 w 14"/>
                  <a:gd name="T7" fmla="*/ 30 h 30"/>
                  <a:gd name="T8" fmla="*/ 6 w 14"/>
                  <a:gd name="T9" fmla="*/ 30 h 30"/>
                  <a:gd name="T10" fmla="*/ 7 w 14"/>
                  <a:gd name="T11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0">
                    <a:moveTo>
                      <a:pt x="7" y="29"/>
                    </a:moveTo>
                    <a:cubicBezTo>
                      <a:pt x="9" y="20"/>
                      <a:pt x="14" y="5"/>
                      <a:pt x="14" y="2"/>
                    </a:cubicBezTo>
                    <a:cubicBezTo>
                      <a:pt x="13" y="0"/>
                      <a:pt x="8" y="3"/>
                      <a:pt x="8" y="3"/>
                    </a:cubicBezTo>
                    <a:cubicBezTo>
                      <a:pt x="7" y="6"/>
                      <a:pt x="3" y="18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08"/>
              <p:cNvSpPr>
                <a:spLocks/>
              </p:cNvSpPr>
              <p:nvPr/>
            </p:nvSpPr>
            <p:spPr bwMode="auto">
              <a:xfrm>
                <a:off x="3579" y="3702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1"/>
                      <a:pt x="11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309"/>
              <p:cNvSpPr>
                <a:spLocks/>
              </p:cNvSpPr>
              <p:nvPr/>
            </p:nvSpPr>
            <p:spPr bwMode="auto">
              <a:xfrm>
                <a:off x="3652" y="3743"/>
                <a:ext cx="28" cy="54"/>
              </a:xfrm>
              <a:custGeom>
                <a:avLst/>
                <a:gdLst>
                  <a:gd name="T0" fmla="*/ 6 w 12"/>
                  <a:gd name="T1" fmla="*/ 17 h 23"/>
                  <a:gd name="T2" fmla="*/ 12 w 12"/>
                  <a:gd name="T3" fmla="*/ 4 h 23"/>
                  <a:gd name="T4" fmla="*/ 6 w 12"/>
                  <a:gd name="T5" fmla="*/ 2 h 23"/>
                  <a:gd name="T6" fmla="*/ 0 w 12"/>
                  <a:gd name="T7" fmla="*/ 23 h 23"/>
                  <a:gd name="T8" fmla="*/ 3 w 12"/>
                  <a:gd name="T9" fmla="*/ 23 h 23"/>
                  <a:gd name="T10" fmla="*/ 6 w 12"/>
                  <a:gd name="T1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3">
                    <a:moveTo>
                      <a:pt x="6" y="17"/>
                    </a:moveTo>
                    <a:cubicBezTo>
                      <a:pt x="9" y="10"/>
                      <a:pt x="12" y="4"/>
                      <a:pt x="12" y="4"/>
                    </a:cubicBezTo>
                    <a:cubicBezTo>
                      <a:pt x="11" y="3"/>
                      <a:pt x="8" y="0"/>
                      <a:pt x="6" y="2"/>
                    </a:cubicBezTo>
                    <a:cubicBezTo>
                      <a:pt x="5" y="5"/>
                      <a:pt x="2" y="16"/>
                      <a:pt x="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0"/>
                      <a:pt x="5" y="18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310"/>
              <p:cNvSpPr>
                <a:spLocks/>
              </p:cNvSpPr>
              <p:nvPr/>
            </p:nvSpPr>
            <p:spPr bwMode="auto">
              <a:xfrm>
                <a:off x="3666" y="3743"/>
                <a:ext cx="24" cy="54"/>
              </a:xfrm>
              <a:custGeom>
                <a:avLst/>
                <a:gdLst>
                  <a:gd name="T0" fmla="*/ 5 w 10"/>
                  <a:gd name="T1" fmla="*/ 4 h 23"/>
                  <a:gd name="T2" fmla="*/ 0 w 10"/>
                  <a:gd name="T3" fmla="*/ 2 h 23"/>
                  <a:gd name="T4" fmla="*/ 4 w 10"/>
                  <a:gd name="T5" fmla="*/ 23 h 23"/>
                  <a:gd name="T6" fmla="*/ 10 w 10"/>
                  <a:gd name="T7" fmla="*/ 23 h 23"/>
                  <a:gd name="T8" fmla="*/ 5 w 10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4"/>
                      <a:pt x="2" y="14"/>
                      <a:pt x="4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8" y="14"/>
                      <a:pt x="6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311"/>
              <p:cNvSpPr>
                <a:spLocks/>
              </p:cNvSpPr>
              <p:nvPr/>
            </p:nvSpPr>
            <p:spPr bwMode="auto">
              <a:xfrm>
                <a:off x="3898" y="3733"/>
                <a:ext cx="31" cy="71"/>
              </a:xfrm>
              <a:custGeom>
                <a:avLst/>
                <a:gdLst>
                  <a:gd name="T0" fmla="*/ 7 w 13"/>
                  <a:gd name="T1" fmla="*/ 16 h 30"/>
                  <a:gd name="T2" fmla="*/ 13 w 13"/>
                  <a:gd name="T3" fmla="*/ 4 h 30"/>
                  <a:gd name="T4" fmla="*/ 8 w 13"/>
                  <a:gd name="T5" fmla="*/ 2 h 30"/>
                  <a:gd name="T6" fmla="*/ 1 w 13"/>
                  <a:gd name="T7" fmla="*/ 27 h 30"/>
                  <a:gd name="T8" fmla="*/ 0 w 13"/>
                  <a:gd name="T9" fmla="*/ 30 h 30"/>
                  <a:gd name="T10" fmla="*/ 2 w 13"/>
                  <a:gd name="T11" fmla="*/ 30 h 30"/>
                  <a:gd name="T12" fmla="*/ 7 w 13"/>
                  <a:gd name="T13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0">
                    <a:moveTo>
                      <a:pt x="7" y="16"/>
                    </a:moveTo>
                    <a:cubicBezTo>
                      <a:pt x="10" y="9"/>
                      <a:pt x="13" y="4"/>
                      <a:pt x="13" y="4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2"/>
                      <a:pt x="1" y="27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" y="25"/>
                      <a:pt x="6" y="19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12"/>
              <p:cNvSpPr>
                <a:spLocks/>
              </p:cNvSpPr>
              <p:nvPr/>
            </p:nvSpPr>
            <p:spPr bwMode="auto">
              <a:xfrm>
                <a:off x="3917" y="3733"/>
                <a:ext cx="26" cy="74"/>
              </a:xfrm>
              <a:custGeom>
                <a:avLst/>
                <a:gdLst>
                  <a:gd name="T0" fmla="*/ 5 w 11"/>
                  <a:gd name="T1" fmla="*/ 3 h 31"/>
                  <a:gd name="T2" fmla="*/ 0 w 11"/>
                  <a:gd name="T3" fmla="*/ 2 h 31"/>
                  <a:gd name="T4" fmla="*/ 5 w 11"/>
                  <a:gd name="T5" fmla="*/ 29 h 31"/>
                  <a:gd name="T6" fmla="*/ 5 w 11"/>
                  <a:gd name="T7" fmla="*/ 30 h 31"/>
                  <a:gd name="T8" fmla="*/ 11 w 11"/>
                  <a:gd name="T9" fmla="*/ 31 h 31"/>
                  <a:gd name="T10" fmla="*/ 5 w 1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1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18"/>
                      <a:pt x="6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313"/>
              <p:cNvSpPr>
                <a:spLocks/>
              </p:cNvSpPr>
              <p:nvPr/>
            </p:nvSpPr>
            <p:spPr bwMode="auto">
              <a:xfrm>
                <a:off x="3952" y="3724"/>
                <a:ext cx="10" cy="83"/>
              </a:xfrm>
              <a:custGeom>
                <a:avLst/>
                <a:gdLst>
                  <a:gd name="T0" fmla="*/ 4 w 4"/>
                  <a:gd name="T1" fmla="*/ 0 h 35"/>
                  <a:gd name="T2" fmla="*/ 0 w 4"/>
                  <a:gd name="T3" fmla="*/ 35 h 35"/>
                  <a:gd name="T4" fmla="*/ 4 w 4"/>
                  <a:gd name="T5" fmla="*/ 35 h 35"/>
                  <a:gd name="T6" fmla="*/ 4 w 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5">
                    <a:moveTo>
                      <a:pt x="4" y="0"/>
                    </a:moveTo>
                    <a:cubicBezTo>
                      <a:pt x="3" y="7"/>
                      <a:pt x="1" y="21"/>
                      <a:pt x="0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314"/>
              <p:cNvSpPr>
                <a:spLocks/>
              </p:cNvSpPr>
              <p:nvPr/>
            </p:nvSpPr>
            <p:spPr bwMode="auto">
              <a:xfrm>
                <a:off x="3718" y="3719"/>
                <a:ext cx="12" cy="80"/>
              </a:xfrm>
              <a:custGeom>
                <a:avLst/>
                <a:gdLst>
                  <a:gd name="T0" fmla="*/ 4 w 5"/>
                  <a:gd name="T1" fmla="*/ 0 h 34"/>
                  <a:gd name="T2" fmla="*/ 0 w 5"/>
                  <a:gd name="T3" fmla="*/ 34 h 34"/>
                  <a:gd name="T4" fmla="*/ 4 w 5"/>
                  <a:gd name="T5" fmla="*/ 34 h 34"/>
                  <a:gd name="T6" fmla="*/ 4 w 5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4" y="0"/>
                    </a:moveTo>
                    <a:cubicBezTo>
                      <a:pt x="3" y="7"/>
                      <a:pt x="2" y="20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19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315"/>
              <p:cNvSpPr>
                <a:spLocks/>
              </p:cNvSpPr>
              <p:nvPr/>
            </p:nvSpPr>
            <p:spPr bwMode="auto">
              <a:xfrm>
                <a:off x="3884" y="3724"/>
                <a:ext cx="9" cy="80"/>
              </a:xfrm>
              <a:custGeom>
                <a:avLst/>
                <a:gdLst>
                  <a:gd name="T0" fmla="*/ 4 w 4"/>
                  <a:gd name="T1" fmla="*/ 0 h 34"/>
                  <a:gd name="T2" fmla="*/ 0 w 4"/>
                  <a:gd name="T3" fmla="*/ 34 h 34"/>
                  <a:gd name="T4" fmla="*/ 4 w 4"/>
                  <a:gd name="T5" fmla="*/ 34 h 34"/>
                  <a:gd name="T6" fmla="*/ 4 w 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4">
                    <a:moveTo>
                      <a:pt x="4" y="0"/>
                    </a:moveTo>
                    <a:cubicBezTo>
                      <a:pt x="3" y="7"/>
                      <a:pt x="1" y="20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16"/>
              <p:cNvSpPr>
                <a:spLocks/>
              </p:cNvSpPr>
              <p:nvPr/>
            </p:nvSpPr>
            <p:spPr bwMode="auto">
              <a:xfrm>
                <a:off x="3546" y="3665"/>
                <a:ext cx="75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17"/>
              <p:cNvSpPr>
                <a:spLocks/>
              </p:cNvSpPr>
              <p:nvPr/>
            </p:nvSpPr>
            <p:spPr bwMode="auto">
              <a:xfrm>
                <a:off x="3765" y="3674"/>
                <a:ext cx="76" cy="128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318"/>
              <p:cNvSpPr>
                <a:spLocks/>
              </p:cNvSpPr>
              <p:nvPr/>
            </p:nvSpPr>
            <p:spPr bwMode="auto">
              <a:xfrm>
                <a:off x="3917" y="3681"/>
                <a:ext cx="76" cy="126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19"/>
              <p:cNvSpPr>
                <a:spLocks/>
              </p:cNvSpPr>
              <p:nvPr/>
            </p:nvSpPr>
            <p:spPr bwMode="auto">
              <a:xfrm>
                <a:off x="3846" y="3679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20"/>
              <p:cNvSpPr>
                <a:spLocks/>
              </p:cNvSpPr>
              <p:nvPr/>
            </p:nvSpPr>
            <p:spPr bwMode="auto">
              <a:xfrm>
                <a:off x="3718" y="3693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321"/>
              <p:cNvSpPr>
                <a:spLocks/>
              </p:cNvSpPr>
              <p:nvPr/>
            </p:nvSpPr>
            <p:spPr bwMode="auto">
              <a:xfrm>
                <a:off x="3560" y="3662"/>
                <a:ext cx="75" cy="133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322"/>
              <p:cNvSpPr>
                <a:spLocks/>
              </p:cNvSpPr>
              <p:nvPr/>
            </p:nvSpPr>
            <p:spPr bwMode="auto">
              <a:xfrm>
                <a:off x="3770" y="3667"/>
                <a:ext cx="76" cy="135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23"/>
              <p:cNvSpPr>
                <a:spLocks/>
              </p:cNvSpPr>
              <p:nvPr/>
            </p:nvSpPr>
            <p:spPr bwMode="auto">
              <a:xfrm>
                <a:off x="3950" y="3681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24"/>
              <p:cNvSpPr>
                <a:spLocks/>
              </p:cNvSpPr>
              <p:nvPr/>
            </p:nvSpPr>
            <p:spPr bwMode="auto">
              <a:xfrm>
                <a:off x="3855" y="3702"/>
                <a:ext cx="67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25"/>
              <p:cNvSpPr>
                <a:spLocks/>
              </p:cNvSpPr>
              <p:nvPr/>
            </p:nvSpPr>
            <p:spPr bwMode="auto">
              <a:xfrm>
                <a:off x="3635" y="3695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326"/>
              <p:cNvSpPr>
                <a:spLocks/>
              </p:cNvSpPr>
              <p:nvPr/>
            </p:nvSpPr>
            <p:spPr bwMode="auto">
              <a:xfrm>
                <a:off x="3687" y="3719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327"/>
              <p:cNvSpPr>
                <a:spLocks/>
              </p:cNvSpPr>
              <p:nvPr/>
            </p:nvSpPr>
            <p:spPr bwMode="auto">
              <a:xfrm>
                <a:off x="3836" y="3702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328"/>
              <p:cNvSpPr>
                <a:spLocks/>
              </p:cNvSpPr>
              <p:nvPr/>
            </p:nvSpPr>
            <p:spPr bwMode="auto">
              <a:xfrm>
                <a:off x="3810" y="3702"/>
                <a:ext cx="41" cy="100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329"/>
              <p:cNvSpPr>
                <a:spLocks/>
              </p:cNvSpPr>
              <p:nvPr/>
            </p:nvSpPr>
            <p:spPr bwMode="auto">
              <a:xfrm>
                <a:off x="3739" y="3705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330"/>
              <p:cNvSpPr>
                <a:spLocks/>
              </p:cNvSpPr>
              <p:nvPr/>
            </p:nvSpPr>
            <p:spPr bwMode="auto">
              <a:xfrm>
                <a:off x="3768" y="380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331"/>
              <p:cNvSpPr>
                <a:spLocks/>
              </p:cNvSpPr>
              <p:nvPr/>
            </p:nvSpPr>
            <p:spPr bwMode="auto">
              <a:xfrm>
                <a:off x="3713" y="3705"/>
                <a:ext cx="41" cy="94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332"/>
              <p:cNvSpPr>
                <a:spLocks/>
              </p:cNvSpPr>
              <p:nvPr/>
            </p:nvSpPr>
            <p:spPr bwMode="auto">
              <a:xfrm>
                <a:off x="3564" y="3676"/>
                <a:ext cx="52" cy="119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333"/>
              <p:cNvSpPr>
                <a:spLocks/>
              </p:cNvSpPr>
              <p:nvPr/>
            </p:nvSpPr>
            <p:spPr bwMode="auto">
              <a:xfrm>
                <a:off x="3635" y="3717"/>
                <a:ext cx="31" cy="80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334"/>
              <p:cNvSpPr>
                <a:spLocks/>
              </p:cNvSpPr>
              <p:nvPr/>
            </p:nvSpPr>
            <p:spPr bwMode="auto">
              <a:xfrm>
                <a:off x="3654" y="3717"/>
                <a:ext cx="29" cy="80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335"/>
              <p:cNvSpPr>
                <a:spLocks/>
              </p:cNvSpPr>
              <p:nvPr/>
            </p:nvSpPr>
            <p:spPr bwMode="auto">
              <a:xfrm>
                <a:off x="3884" y="3707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336"/>
              <p:cNvSpPr>
                <a:spLocks/>
              </p:cNvSpPr>
              <p:nvPr/>
            </p:nvSpPr>
            <p:spPr bwMode="auto">
              <a:xfrm>
                <a:off x="3905" y="3707"/>
                <a:ext cx="31" cy="100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337"/>
              <p:cNvSpPr>
                <a:spLocks/>
              </p:cNvSpPr>
              <p:nvPr/>
            </p:nvSpPr>
            <p:spPr bwMode="auto">
              <a:xfrm>
                <a:off x="3938" y="3698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338"/>
              <p:cNvSpPr>
                <a:spLocks/>
              </p:cNvSpPr>
              <p:nvPr/>
            </p:nvSpPr>
            <p:spPr bwMode="auto">
              <a:xfrm>
                <a:off x="3704" y="3693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339"/>
              <p:cNvSpPr>
                <a:spLocks/>
              </p:cNvSpPr>
              <p:nvPr/>
            </p:nvSpPr>
            <p:spPr bwMode="auto">
              <a:xfrm>
                <a:off x="3870" y="3698"/>
                <a:ext cx="11" cy="106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340"/>
              <p:cNvSpPr>
                <a:spLocks/>
              </p:cNvSpPr>
              <p:nvPr/>
            </p:nvSpPr>
            <p:spPr bwMode="auto">
              <a:xfrm>
                <a:off x="3527" y="3639"/>
                <a:ext cx="82" cy="153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341"/>
              <p:cNvSpPr>
                <a:spLocks/>
              </p:cNvSpPr>
              <p:nvPr/>
            </p:nvSpPr>
            <p:spPr bwMode="auto">
              <a:xfrm>
                <a:off x="3739" y="3672"/>
                <a:ext cx="81" cy="151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342"/>
              <p:cNvSpPr>
                <a:spLocks/>
              </p:cNvSpPr>
              <p:nvPr/>
            </p:nvSpPr>
            <p:spPr bwMode="auto">
              <a:xfrm>
                <a:off x="3881" y="3679"/>
                <a:ext cx="81" cy="151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343"/>
              <p:cNvSpPr>
                <a:spLocks/>
              </p:cNvSpPr>
              <p:nvPr/>
            </p:nvSpPr>
            <p:spPr bwMode="auto">
              <a:xfrm>
                <a:off x="3839" y="3648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344"/>
              <p:cNvSpPr>
                <a:spLocks/>
              </p:cNvSpPr>
              <p:nvPr/>
            </p:nvSpPr>
            <p:spPr bwMode="auto">
              <a:xfrm>
                <a:off x="3692" y="3667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345"/>
              <p:cNvSpPr>
                <a:spLocks/>
              </p:cNvSpPr>
              <p:nvPr/>
            </p:nvSpPr>
            <p:spPr bwMode="auto">
              <a:xfrm>
                <a:off x="3609" y="3691"/>
                <a:ext cx="33" cy="94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346"/>
              <p:cNvSpPr>
                <a:spLocks/>
              </p:cNvSpPr>
              <p:nvPr/>
            </p:nvSpPr>
            <p:spPr bwMode="auto">
              <a:xfrm>
                <a:off x="3631" y="3691"/>
                <a:ext cx="30" cy="106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47"/>
              <p:cNvSpPr>
                <a:spLocks/>
              </p:cNvSpPr>
              <p:nvPr/>
            </p:nvSpPr>
            <p:spPr bwMode="auto">
              <a:xfrm>
                <a:off x="3936" y="3738"/>
                <a:ext cx="28" cy="69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348"/>
              <p:cNvSpPr>
                <a:spLocks/>
              </p:cNvSpPr>
              <p:nvPr/>
            </p:nvSpPr>
            <p:spPr bwMode="auto">
              <a:xfrm>
                <a:off x="3919" y="3738"/>
                <a:ext cx="31" cy="69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49"/>
              <p:cNvSpPr>
                <a:spLocks/>
              </p:cNvSpPr>
              <p:nvPr/>
            </p:nvSpPr>
            <p:spPr bwMode="auto">
              <a:xfrm>
                <a:off x="3673" y="3710"/>
                <a:ext cx="62" cy="87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350"/>
              <p:cNvSpPr>
                <a:spLocks/>
              </p:cNvSpPr>
              <p:nvPr/>
            </p:nvSpPr>
            <p:spPr bwMode="auto">
              <a:xfrm>
                <a:off x="3799" y="3702"/>
                <a:ext cx="66" cy="100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51"/>
              <p:cNvSpPr>
                <a:spLocks/>
              </p:cNvSpPr>
              <p:nvPr/>
            </p:nvSpPr>
            <p:spPr bwMode="auto">
              <a:xfrm>
                <a:off x="3881" y="3719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52"/>
              <p:cNvSpPr>
                <a:spLocks/>
              </p:cNvSpPr>
              <p:nvPr/>
            </p:nvSpPr>
            <p:spPr bwMode="auto">
              <a:xfrm>
                <a:off x="3943" y="3736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53"/>
              <p:cNvSpPr>
                <a:spLocks/>
              </p:cNvSpPr>
              <p:nvPr/>
            </p:nvSpPr>
            <p:spPr bwMode="auto">
              <a:xfrm>
                <a:off x="3550" y="3698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54"/>
              <p:cNvSpPr>
                <a:spLocks/>
              </p:cNvSpPr>
              <p:nvPr/>
            </p:nvSpPr>
            <p:spPr bwMode="auto">
              <a:xfrm>
                <a:off x="3739" y="3691"/>
                <a:ext cx="12" cy="108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55"/>
              <p:cNvSpPr>
                <a:spLocks/>
              </p:cNvSpPr>
              <p:nvPr/>
            </p:nvSpPr>
            <p:spPr bwMode="auto">
              <a:xfrm>
                <a:off x="3848" y="3743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56"/>
              <p:cNvSpPr>
                <a:spLocks/>
              </p:cNvSpPr>
              <p:nvPr/>
            </p:nvSpPr>
            <p:spPr bwMode="auto">
              <a:xfrm>
                <a:off x="3777" y="3688"/>
                <a:ext cx="14" cy="114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57"/>
              <p:cNvSpPr>
                <a:spLocks/>
              </p:cNvSpPr>
              <p:nvPr/>
            </p:nvSpPr>
            <p:spPr bwMode="auto">
              <a:xfrm>
                <a:off x="3640" y="3705"/>
                <a:ext cx="45" cy="92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58"/>
              <p:cNvSpPr>
                <a:spLocks/>
              </p:cNvSpPr>
              <p:nvPr/>
            </p:nvSpPr>
            <p:spPr bwMode="auto">
              <a:xfrm>
                <a:off x="3699" y="3707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59"/>
              <p:cNvSpPr>
                <a:spLocks/>
              </p:cNvSpPr>
              <p:nvPr/>
            </p:nvSpPr>
            <p:spPr bwMode="auto">
              <a:xfrm>
                <a:off x="3791" y="3714"/>
                <a:ext cx="45" cy="88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60"/>
              <p:cNvSpPr>
                <a:spLocks/>
              </p:cNvSpPr>
              <p:nvPr/>
            </p:nvSpPr>
            <p:spPr bwMode="auto">
              <a:xfrm>
                <a:off x="3825" y="3702"/>
                <a:ext cx="47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61"/>
              <p:cNvSpPr>
                <a:spLocks/>
              </p:cNvSpPr>
              <p:nvPr/>
            </p:nvSpPr>
            <p:spPr bwMode="auto">
              <a:xfrm>
                <a:off x="3564" y="3705"/>
                <a:ext cx="48" cy="92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62"/>
              <p:cNvSpPr>
                <a:spLocks/>
              </p:cNvSpPr>
              <p:nvPr/>
            </p:nvSpPr>
            <p:spPr bwMode="auto">
              <a:xfrm>
                <a:off x="3763" y="3702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63"/>
              <p:cNvSpPr>
                <a:spLocks/>
              </p:cNvSpPr>
              <p:nvPr/>
            </p:nvSpPr>
            <p:spPr bwMode="auto">
              <a:xfrm>
                <a:off x="3737" y="3700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64"/>
              <p:cNvSpPr>
                <a:spLocks/>
              </p:cNvSpPr>
              <p:nvPr/>
            </p:nvSpPr>
            <p:spPr bwMode="auto">
              <a:xfrm>
                <a:off x="3614" y="3695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65"/>
              <p:cNvSpPr>
                <a:spLocks/>
              </p:cNvSpPr>
              <p:nvPr/>
            </p:nvSpPr>
            <p:spPr bwMode="auto">
              <a:xfrm>
                <a:off x="3621" y="3705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66"/>
              <p:cNvSpPr>
                <a:spLocks/>
              </p:cNvSpPr>
              <p:nvPr/>
            </p:nvSpPr>
            <p:spPr bwMode="auto">
              <a:xfrm>
                <a:off x="4016" y="3710"/>
                <a:ext cx="76" cy="125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67"/>
              <p:cNvSpPr>
                <a:spLocks/>
              </p:cNvSpPr>
              <p:nvPr/>
            </p:nvSpPr>
            <p:spPr bwMode="auto">
              <a:xfrm>
                <a:off x="4099" y="3747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68"/>
              <p:cNvSpPr>
                <a:spLocks/>
              </p:cNvSpPr>
              <p:nvPr/>
            </p:nvSpPr>
            <p:spPr bwMode="auto">
              <a:xfrm>
                <a:off x="4158" y="3773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69"/>
              <p:cNvSpPr>
                <a:spLocks/>
              </p:cNvSpPr>
              <p:nvPr/>
            </p:nvSpPr>
            <p:spPr bwMode="auto">
              <a:xfrm>
                <a:off x="4220" y="3752"/>
                <a:ext cx="35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70"/>
              <p:cNvSpPr>
                <a:spLocks/>
              </p:cNvSpPr>
              <p:nvPr/>
            </p:nvSpPr>
            <p:spPr bwMode="auto">
              <a:xfrm>
                <a:off x="4201" y="3752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71"/>
              <p:cNvSpPr>
                <a:spLocks/>
              </p:cNvSpPr>
              <p:nvPr/>
            </p:nvSpPr>
            <p:spPr bwMode="auto">
              <a:xfrm>
                <a:off x="4009" y="3728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72"/>
              <p:cNvSpPr>
                <a:spLocks/>
              </p:cNvSpPr>
              <p:nvPr/>
            </p:nvSpPr>
            <p:spPr bwMode="auto">
              <a:xfrm>
                <a:off x="4101" y="3773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73"/>
              <p:cNvSpPr>
                <a:spLocks/>
              </p:cNvSpPr>
              <p:nvPr/>
            </p:nvSpPr>
            <p:spPr bwMode="auto">
              <a:xfrm>
                <a:off x="4116" y="3773"/>
                <a:ext cx="28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374"/>
              <p:cNvSpPr>
                <a:spLocks/>
              </p:cNvSpPr>
              <p:nvPr/>
            </p:nvSpPr>
            <p:spPr bwMode="auto">
              <a:xfrm>
                <a:off x="4179" y="3743"/>
                <a:ext cx="10" cy="92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75"/>
              <p:cNvSpPr>
                <a:spLocks/>
              </p:cNvSpPr>
              <p:nvPr/>
            </p:nvSpPr>
            <p:spPr bwMode="auto">
              <a:xfrm>
                <a:off x="3976" y="3684"/>
                <a:ext cx="83" cy="151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76"/>
              <p:cNvSpPr>
                <a:spLocks/>
              </p:cNvSpPr>
              <p:nvPr/>
            </p:nvSpPr>
            <p:spPr bwMode="auto">
              <a:xfrm>
                <a:off x="4234" y="3686"/>
                <a:ext cx="83" cy="149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77"/>
              <p:cNvSpPr>
                <a:spLocks/>
              </p:cNvSpPr>
              <p:nvPr/>
            </p:nvSpPr>
            <p:spPr bwMode="auto">
              <a:xfrm>
                <a:off x="4179" y="3710"/>
                <a:ext cx="76" cy="125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78"/>
              <p:cNvSpPr>
                <a:spLocks/>
              </p:cNvSpPr>
              <p:nvPr/>
            </p:nvSpPr>
            <p:spPr bwMode="auto">
              <a:xfrm>
                <a:off x="3995" y="3681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79"/>
              <p:cNvSpPr>
                <a:spLocks/>
              </p:cNvSpPr>
              <p:nvPr/>
            </p:nvSpPr>
            <p:spPr bwMode="auto">
              <a:xfrm>
                <a:off x="4082" y="3719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80"/>
              <p:cNvSpPr>
                <a:spLocks/>
              </p:cNvSpPr>
              <p:nvPr/>
            </p:nvSpPr>
            <p:spPr bwMode="auto">
              <a:xfrm>
                <a:off x="4142" y="3745"/>
                <a:ext cx="9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81"/>
              <p:cNvSpPr>
                <a:spLocks/>
              </p:cNvSpPr>
              <p:nvPr/>
            </p:nvSpPr>
            <p:spPr bwMode="auto">
              <a:xfrm>
                <a:off x="4198" y="3724"/>
                <a:ext cx="38" cy="113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82"/>
              <p:cNvSpPr>
                <a:spLocks/>
              </p:cNvSpPr>
              <p:nvPr/>
            </p:nvSpPr>
            <p:spPr bwMode="auto">
              <a:xfrm>
                <a:off x="4236" y="38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83"/>
              <p:cNvSpPr>
                <a:spLocks/>
              </p:cNvSpPr>
              <p:nvPr/>
            </p:nvSpPr>
            <p:spPr bwMode="auto">
              <a:xfrm>
                <a:off x="4172" y="3724"/>
                <a:ext cx="43" cy="113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84"/>
              <p:cNvSpPr>
                <a:spLocks/>
              </p:cNvSpPr>
              <p:nvPr/>
            </p:nvSpPr>
            <p:spPr bwMode="auto">
              <a:xfrm>
                <a:off x="3995" y="3700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85"/>
              <p:cNvSpPr>
                <a:spLocks/>
              </p:cNvSpPr>
              <p:nvPr/>
            </p:nvSpPr>
            <p:spPr bwMode="auto">
              <a:xfrm>
                <a:off x="4080" y="3743"/>
                <a:ext cx="36" cy="92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86"/>
              <p:cNvSpPr>
                <a:spLocks/>
              </p:cNvSpPr>
              <p:nvPr/>
            </p:nvSpPr>
            <p:spPr bwMode="auto">
              <a:xfrm>
                <a:off x="4101" y="3743"/>
                <a:ext cx="33" cy="92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87"/>
              <p:cNvSpPr>
                <a:spLocks/>
              </p:cNvSpPr>
              <p:nvPr/>
            </p:nvSpPr>
            <p:spPr bwMode="auto">
              <a:xfrm>
                <a:off x="4163" y="3714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88"/>
              <p:cNvSpPr>
                <a:spLocks/>
              </p:cNvSpPr>
              <p:nvPr/>
            </p:nvSpPr>
            <p:spPr bwMode="auto">
              <a:xfrm>
                <a:off x="3955" y="3655"/>
                <a:ext cx="90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89"/>
              <p:cNvSpPr>
                <a:spLocks/>
              </p:cNvSpPr>
              <p:nvPr/>
            </p:nvSpPr>
            <p:spPr bwMode="auto">
              <a:xfrm>
                <a:off x="4212" y="3657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390"/>
              <p:cNvSpPr>
                <a:spLocks/>
              </p:cNvSpPr>
              <p:nvPr/>
            </p:nvSpPr>
            <p:spPr bwMode="auto">
              <a:xfrm>
                <a:off x="4149" y="3681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391"/>
              <p:cNvSpPr>
                <a:spLocks/>
              </p:cNvSpPr>
              <p:nvPr/>
            </p:nvSpPr>
            <p:spPr bwMode="auto">
              <a:xfrm>
                <a:off x="4049" y="3712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392"/>
              <p:cNvSpPr>
                <a:spLocks/>
              </p:cNvSpPr>
              <p:nvPr/>
            </p:nvSpPr>
            <p:spPr bwMode="auto">
              <a:xfrm>
                <a:off x="4071" y="3712"/>
                <a:ext cx="42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393"/>
              <p:cNvSpPr>
                <a:spLocks/>
              </p:cNvSpPr>
              <p:nvPr/>
            </p:nvSpPr>
            <p:spPr bwMode="auto">
              <a:xfrm>
                <a:off x="4125" y="3733"/>
                <a:ext cx="69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394"/>
              <p:cNvSpPr>
                <a:spLocks/>
              </p:cNvSpPr>
              <p:nvPr/>
            </p:nvSpPr>
            <p:spPr bwMode="auto">
              <a:xfrm>
                <a:off x="3981" y="3721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395"/>
              <p:cNvSpPr>
                <a:spLocks/>
              </p:cNvSpPr>
              <p:nvPr/>
            </p:nvSpPr>
            <p:spPr bwMode="auto">
              <a:xfrm>
                <a:off x="4203" y="3710"/>
                <a:ext cx="12" cy="125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396"/>
              <p:cNvSpPr>
                <a:spLocks/>
              </p:cNvSpPr>
              <p:nvPr/>
            </p:nvSpPr>
            <p:spPr bwMode="auto">
              <a:xfrm>
                <a:off x="4082" y="3731"/>
                <a:ext cx="57" cy="104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97"/>
              <p:cNvSpPr>
                <a:spLocks/>
              </p:cNvSpPr>
              <p:nvPr/>
            </p:nvSpPr>
            <p:spPr bwMode="auto">
              <a:xfrm>
                <a:off x="4153" y="3731"/>
                <a:ext cx="57" cy="104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398"/>
              <p:cNvSpPr>
                <a:spLocks/>
              </p:cNvSpPr>
              <p:nvPr/>
            </p:nvSpPr>
            <p:spPr bwMode="auto">
              <a:xfrm>
                <a:off x="3995" y="3733"/>
                <a:ext cx="57" cy="107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399"/>
              <p:cNvSpPr>
                <a:spLocks/>
              </p:cNvSpPr>
              <p:nvPr/>
            </p:nvSpPr>
            <p:spPr bwMode="auto">
              <a:xfrm>
                <a:off x="4227" y="3721"/>
                <a:ext cx="40" cy="112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400"/>
              <p:cNvSpPr>
                <a:spLocks/>
              </p:cNvSpPr>
              <p:nvPr/>
            </p:nvSpPr>
            <p:spPr bwMode="auto">
              <a:xfrm>
                <a:off x="4201" y="3721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401"/>
              <p:cNvSpPr>
                <a:spLocks/>
              </p:cNvSpPr>
              <p:nvPr/>
            </p:nvSpPr>
            <p:spPr bwMode="auto">
              <a:xfrm>
                <a:off x="4056" y="3717"/>
                <a:ext cx="74" cy="120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402"/>
              <p:cNvSpPr>
                <a:spLocks/>
              </p:cNvSpPr>
              <p:nvPr/>
            </p:nvSpPr>
            <p:spPr bwMode="auto">
              <a:xfrm>
                <a:off x="4061" y="3731"/>
                <a:ext cx="21" cy="118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403"/>
              <p:cNvSpPr>
                <a:spLocks/>
              </p:cNvSpPr>
              <p:nvPr/>
            </p:nvSpPr>
            <p:spPr bwMode="auto">
              <a:xfrm>
                <a:off x="4418" y="3752"/>
                <a:ext cx="107" cy="114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404"/>
              <p:cNvSpPr>
                <a:spLocks/>
              </p:cNvSpPr>
              <p:nvPr/>
            </p:nvSpPr>
            <p:spPr bwMode="auto">
              <a:xfrm>
                <a:off x="4643" y="3828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405"/>
              <p:cNvSpPr>
                <a:spLocks/>
              </p:cNvSpPr>
              <p:nvPr/>
            </p:nvSpPr>
            <p:spPr bwMode="auto">
              <a:xfrm>
                <a:off x="4745" y="3887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3" name="Group 607"/>
            <p:cNvGrpSpPr>
              <a:grpSpLocks/>
            </p:cNvGrpSpPr>
            <p:nvPr/>
          </p:nvGrpSpPr>
          <p:grpSpPr bwMode="auto">
            <a:xfrm>
              <a:off x="2316163" y="5848350"/>
              <a:ext cx="5959475" cy="709613"/>
              <a:chOff x="1459" y="3684"/>
              <a:chExt cx="3754" cy="447"/>
            </a:xfrm>
            <a:grpFill/>
          </p:grpSpPr>
          <p:sp>
            <p:nvSpPr>
              <p:cNvPr id="634" name="Freeform 407"/>
              <p:cNvSpPr>
                <a:spLocks/>
              </p:cNvSpPr>
              <p:nvPr/>
            </p:nvSpPr>
            <p:spPr bwMode="auto">
              <a:xfrm>
                <a:off x="4501" y="3792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08"/>
              <p:cNvSpPr>
                <a:spLocks/>
              </p:cNvSpPr>
              <p:nvPr/>
            </p:nvSpPr>
            <p:spPr bwMode="auto">
              <a:xfrm>
                <a:off x="4560" y="3833"/>
                <a:ext cx="21" cy="63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409"/>
              <p:cNvSpPr>
                <a:spLocks/>
              </p:cNvSpPr>
              <p:nvPr/>
            </p:nvSpPr>
            <p:spPr bwMode="auto">
              <a:xfrm>
                <a:off x="4728" y="3868"/>
                <a:ext cx="19" cy="95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410"/>
              <p:cNvSpPr>
                <a:spLocks/>
              </p:cNvSpPr>
              <p:nvPr/>
            </p:nvSpPr>
            <p:spPr bwMode="auto">
              <a:xfrm>
                <a:off x="4688" y="3870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11"/>
              <p:cNvSpPr>
                <a:spLocks/>
              </p:cNvSpPr>
              <p:nvPr/>
            </p:nvSpPr>
            <p:spPr bwMode="auto">
              <a:xfrm>
                <a:off x="4619" y="3849"/>
                <a:ext cx="19" cy="88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412"/>
              <p:cNvSpPr>
                <a:spLocks/>
              </p:cNvSpPr>
              <p:nvPr/>
            </p:nvSpPr>
            <p:spPr bwMode="auto">
              <a:xfrm>
                <a:off x="4581" y="3849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413"/>
              <p:cNvSpPr>
                <a:spLocks/>
              </p:cNvSpPr>
              <p:nvPr/>
            </p:nvSpPr>
            <p:spPr bwMode="auto">
              <a:xfrm>
                <a:off x="4437" y="3750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414"/>
              <p:cNvSpPr>
                <a:spLocks/>
              </p:cNvSpPr>
              <p:nvPr/>
            </p:nvSpPr>
            <p:spPr bwMode="auto">
              <a:xfrm>
                <a:off x="4503" y="3821"/>
                <a:ext cx="43" cy="61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415"/>
              <p:cNvSpPr>
                <a:spLocks/>
              </p:cNvSpPr>
              <p:nvPr/>
            </p:nvSpPr>
            <p:spPr bwMode="auto">
              <a:xfrm>
                <a:off x="4529" y="3821"/>
                <a:ext cx="17" cy="68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416"/>
              <p:cNvSpPr>
                <a:spLocks/>
              </p:cNvSpPr>
              <p:nvPr/>
            </p:nvSpPr>
            <p:spPr bwMode="auto">
              <a:xfrm>
                <a:off x="4771" y="3889"/>
                <a:ext cx="49" cy="81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417"/>
              <p:cNvSpPr>
                <a:spLocks/>
              </p:cNvSpPr>
              <p:nvPr/>
            </p:nvSpPr>
            <p:spPr bwMode="auto">
              <a:xfrm>
                <a:off x="4806" y="3889"/>
                <a:ext cx="17" cy="93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418"/>
              <p:cNvSpPr>
                <a:spLocks/>
              </p:cNvSpPr>
              <p:nvPr/>
            </p:nvSpPr>
            <p:spPr bwMode="auto">
              <a:xfrm>
                <a:off x="4560" y="3828"/>
                <a:ext cx="31" cy="94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419"/>
              <p:cNvSpPr>
                <a:spLocks/>
              </p:cNvSpPr>
              <p:nvPr/>
            </p:nvSpPr>
            <p:spPr bwMode="auto">
              <a:xfrm>
                <a:off x="4754" y="3873"/>
                <a:ext cx="28" cy="94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420"/>
              <p:cNvSpPr>
                <a:spLocks/>
              </p:cNvSpPr>
              <p:nvPr/>
            </p:nvSpPr>
            <p:spPr bwMode="auto">
              <a:xfrm>
                <a:off x="4378" y="3717"/>
                <a:ext cx="121" cy="139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421"/>
              <p:cNvSpPr>
                <a:spLocks/>
              </p:cNvSpPr>
              <p:nvPr/>
            </p:nvSpPr>
            <p:spPr bwMode="auto">
              <a:xfrm>
                <a:off x="4617" y="3802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422"/>
              <p:cNvSpPr>
                <a:spLocks/>
              </p:cNvSpPr>
              <p:nvPr/>
            </p:nvSpPr>
            <p:spPr bwMode="auto">
              <a:xfrm>
                <a:off x="4792" y="3847"/>
                <a:ext cx="118" cy="132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423"/>
              <p:cNvSpPr>
                <a:spLocks/>
              </p:cNvSpPr>
              <p:nvPr/>
            </p:nvSpPr>
            <p:spPr bwMode="auto">
              <a:xfrm>
                <a:off x="4709" y="3828"/>
                <a:ext cx="116" cy="132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424"/>
              <p:cNvSpPr>
                <a:spLocks/>
              </p:cNvSpPr>
              <p:nvPr/>
            </p:nvSpPr>
            <p:spPr bwMode="auto">
              <a:xfrm>
                <a:off x="4560" y="3811"/>
                <a:ext cx="107" cy="114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425"/>
              <p:cNvSpPr>
                <a:spLocks/>
              </p:cNvSpPr>
              <p:nvPr/>
            </p:nvSpPr>
            <p:spPr bwMode="auto">
              <a:xfrm>
                <a:off x="4397" y="3719"/>
                <a:ext cx="118" cy="140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426"/>
              <p:cNvSpPr>
                <a:spLocks/>
              </p:cNvSpPr>
              <p:nvPr/>
            </p:nvSpPr>
            <p:spPr bwMode="auto">
              <a:xfrm>
                <a:off x="4633" y="3785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427"/>
              <p:cNvSpPr>
                <a:spLocks/>
              </p:cNvSpPr>
              <p:nvPr/>
            </p:nvSpPr>
            <p:spPr bwMode="auto">
              <a:xfrm>
                <a:off x="4719" y="3854"/>
                <a:ext cx="101" cy="106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428"/>
              <p:cNvSpPr>
                <a:spLocks/>
              </p:cNvSpPr>
              <p:nvPr/>
            </p:nvSpPr>
            <p:spPr bwMode="auto">
              <a:xfrm>
                <a:off x="4484" y="3759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429"/>
              <p:cNvSpPr>
                <a:spLocks/>
              </p:cNvSpPr>
              <p:nvPr/>
            </p:nvSpPr>
            <p:spPr bwMode="auto">
              <a:xfrm>
                <a:off x="4544" y="3799"/>
                <a:ext cx="28" cy="93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430"/>
              <p:cNvSpPr>
                <a:spLocks/>
              </p:cNvSpPr>
              <p:nvPr/>
            </p:nvSpPr>
            <p:spPr bwMode="auto">
              <a:xfrm>
                <a:off x="4719" y="3835"/>
                <a:ext cx="21" cy="121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431"/>
              <p:cNvSpPr>
                <a:spLocks/>
              </p:cNvSpPr>
              <p:nvPr/>
            </p:nvSpPr>
            <p:spPr bwMode="auto">
              <a:xfrm>
                <a:off x="4667" y="3837"/>
                <a:ext cx="71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432"/>
              <p:cNvSpPr>
                <a:spLocks/>
              </p:cNvSpPr>
              <p:nvPr/>
            </p:nvSpPr>
            <p:spPr bwMode="auto">
              <a:xfrm>
                <a:off x="4605" y="3816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433"/>
              <p:cNvSpPr>
                <a:spLocks/>
              </p:cNvSpPr>
              <p:nvPr/>
            </p:nvSpPr>
            <p:spPr bwMode="auto">
              <a:xfrm>
                <a:off x="4619" y="39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434"/>
              <p:cNvSpPr>
                <a:spLocks/>
              </p:cNvSpPr>
              <p:nvPr/>
            </p:nvSpPr>
            <p:spPr bwMode="auto">
              <a:xfrm>
                <a:off x="4553" y="3816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435"/>
              <p:cNvSpPr>
                <a:spLocks/>
              </p:cNvSpPr>
              <p:nvPr/>
            </p:nvSpPr>
            <p:spPr bwMode="auto">
              <a:xfrm>
                <a:off x="4430" y="3719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436"/>
              <p:cNvSpPr>
                <a:spLocks/>
              </p:cNvSpPr>
              <p:nvPr/>
            </p:nvSpPr>
            <p:spPr bwMode="auto">
              <a:xfrm>
                <a:off x="4484" y="3788"/>
                <a:ext cx="53" cy="89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437"/>
              <p:cNvSpPr>
                <a:spLocks/>
              </p:cNvSpPr>
              <p:nvPr/>
            </p:nvSpPr>
            <p:spPr bwMode="auto">
              <a:xfrm>
                <a:off x="4522" y="3788"/>
                <a:ext cx="17" cy="101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438"/>
              <p:cNvSpPr>
                <a:spLocks/>
              </p:cNvSpPr>
              <p:nvPr/>
            </p:nvSpPr>
            <p:spPr bwMode="auto">
              <a:xfrm>
                <a:off x="4752" y="3856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439"/>
              <p:cNvSpPr>
                <a:spLocks/>
              </p:cNvSpPr>
              <p:nvPr/>
            </p:nvSpPr>
            <p:spPr bwMode="auto">
              <a:xfrm>
                <a:off x="4797" y="3856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440"/>
              <p:cNvSpPr>
                <a:spLocks/>
              </p:cNvSpPr>
              <p:nvPr/>
            </p:nvSpPr>
            <p:spPr bwMode="auto">
              <a:xfrm>
                <a:off x="4565" y="3776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441"/>
              <p:cNvSpPr>
                <a:spLocks/>
              </p:cNvSpPr>
              <p:nvPr/>
            </p:nvSpPr>
            <p:spPr bwMode="auto">
              <a:xfrm>
                <a:off x="4738" y="3840"/>
                <a:ext cx="37" cy="125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442"/>
              <p:cNvSpPr>
                <a:spLocks/>
              </p:cNvSpPr>
              <p:nvPr/>
            </p:nvSpPr>
            <p:spPr bwMode="auto">
              <a:xfrm>
                <a:off x="4357" y="3684"/>
                <a:ext cx="132" cy="167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443"/>
              <p:cNvSpPr>
                <a:spLocks/>
              </p:cNvSpPr>
              <p:nvPr/>
            </p:nvSpPr>
            <p:spPr bwMode="auto">
              <a:xfrm>
                <a:off x="4596" y="3769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444"/>
              <p:cNvSpPr>
                <a:spLocks/>
              </p:cNvSpPr>
              <p:nvPr/>
            </p:nvSpPr>
            <p:spPr bwMode="auto">
              <a:xfrm>
                <a:off x="4771" y="3814"/>
                <a:ext cx="130" cy="160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445"/>
              <p:cNvSpPr>
                <a:spLocks/>
              </p:cNvSpPr>
              <p:nvPr/>
            </p:nvSpPr>
            <p:spPr bwMode="auto">
              <a:xfrm>
                <a:off x="4655" y="3802"/>
                <a:ext cx="127" cy="158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446"/>
              <p:cNvSpPr>
                <a:spLocks/>
              </p:cNvSpPr>
              <p:nvPr/>
            </p:nvSpPr>
            <p:spPr bwMode="auto">
              <a:xfrm>
                <a:off x="4529" y="3778"/>
                <a:ext cx="121" cy="140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447"/>
              <p:cNvSpPr>
                <a:spLocks/>
              </p:cNvSpPr>
              <p:nvPr/>
            </p:nvSpPr>
            <p:spPr bwMode="auto">
              <a:xfrm>
                <a:off x="4456" y="3750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448"/>
              <p:cNvSpPr>
                <a:spLocks/>
              </p:cNvSpPr>
              <p:nvPr/>
            </p:nvSpPr>
            <p:spPr bwMode="auto">
              <a:xfrm>
                <a:off x="4499" y="3750"/>
                <a:ext cx="19" cy="132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449"/>
              <p:cNvSpPr>
                <a:spLocks/>
              </p:cNvSpPr>
              <p:nvPr/>
            </p:nvSpPr>
            <p:spPr bwMode="auto">
              <a:xfrm>
                <a:off x="4827" y="3904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450"/>
              <p:cNvSpPr>
                <a:spLocks/>
              </p:cNvSpPr>
              <p:nvPr/>
            </p:nvSpPr>
            <p:spPr bwMode="auto">
              <a:xfrm>
                <a:off x="4794" y="3904"/>
                <a:ext cx="52" cy="75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451"/>
              <p:cNvSpPr>
                <a:spLocks/>
              </p:cNvSpPr>
              <p:nvPr/>
            </p:nvSpPr>
            <p:spPr bwMode="auto">
              <a:xfrm>
                <a:off x="4508" y="3818"/>
                <a:ext cx="92" cy="93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452"/>
              <p:cNvSpPr>
                <a:spLocks/>
              </p:cNvSpPr>
              <p:nvPr/>
            </p:nvSpPr>
            <p:spPr bwMode="auto">
              <a:xfrm>
                <a:off x="4655" y="3842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453"/>
              <p:cNvSpPr>
                <a:spLocks/>
              </p:cNvSpPr>
              <p:nvPr/>
            </p:nvSpPr>
            <p:spPr bwMode="auto">
              <a:xfrm>
                <a:off x="4749" y="3877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54"/>
              <p:cNvSpPr>
                <a:spLocks/>
              </p:cNvSpPr>
              <p:nvPr/>
            </p:nvSpPr>
            <p:spPr bwMode="auto">
              <a:xfrm>
                <a:off x="4383" y="3754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55"/>
              <p:cNvSpPr>
                <a:spLocks/>
              </p:cNvSpPr>
              <p:nvPr/>
            </p:nvSpPr>
            <p:spPr bwMode="auto">
              <a:xfrm>
                <a:off x="4584" y="3799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56"/>
              <p:cNvSpPr>
                <a:spLocks/>
              </p:cNvSpPr>
              <p:nvPr/>
            </p:nvSpPr>
            <p:spPr bwMode="auto">
              <a:xfrm>
                <a:off x="4712" y="3887"/>
                <a:ext cx="21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457"/>
              <p:cNvSpPr>
                <a:spLocks/>
              </p:cNvSpPr>
              <p:nvPr/>
            </p:nvSpPr>
            <p:spPr bwMode="auto">
              <a:xfrm>
                <a:off x="4629" y="3807"/>
                <a:ext cx="42" cy="132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458"/>
              <p:cNvSpPr>
                <a:spLocks/>
              </p:cNvSpPr>
              <p:nvPr/>
            </p:nvSpPr>
            <p:spPr bwMode="auto">
              <a:xfrm>
                <a:off x="4510" y="3769"/>
                <a:ext cx="31" cy="120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459"/>
              <p:cNvSpPr>
                <a:spLocks/>
              </p:cNvSpPr>
              <p:nvPr/>
            </p:nvSpPr>
            <p:spPr bwMode="auto">
              <a:xfrm>
                <a:off x="4560" y="3809"/>
                <a:ext cx="31" cy="118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460"/>
              <p:cNvSpPr>
                <a:spLocks/>
              </p:cNvSpPr>
              <p:nvPr/>
            </p:nvSpPr>
            <p:spPr bwMode="auto">
              <a:xfrm>
                <a:off x="4667" y="3837"/>
                <a:ext cx="30" cy="114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461"/>
              <p:cNvSpPr>
                <a:spLocks/>
              </p:cNvSpPr>
              <p:nvPr/>
            </p:nvSpPr>
            <p:spPr bwMode="auto">
              <a:xfrm>
                <a:off x="4707" y="3833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62"/>
              <p:cNvSpPr>
                <a:spLocks/>
              </p:cNvSpPr>
              <p:nvPr/>
            </p:nvSpPr>
            <p:spPr bwMode="auto">
              <a:xfrm>
                <a:off x="4423" y="3752"/>
                <a:ext cx="31" cy="121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63"/>
              <p:cNvSpPr>
                <a:spLocks/>
              </p:cNvSpPr>
              <p:nvPr/>
            </p:nvSpPr>
            <p:spPr bwMode="auto">
              <a:xfrm>
                <a:off x="4633" y="3818"/>
                <a:ext cx="22" cy="119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64"/>
              <p:cNvSpPr>
                <a:spLocks/>
              </p:cNvSpPr>
              <p:nvPr/>
            </p:nvSpPr>
            <p:spPr bwMode="auto">
              <a:xfrm>
                <a:off x="4581" y="3818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65"/>
              <p:cNvSpPr>
                <a:spLocks/>
              </p:cNvSpPr>
              <p:nvPr/>
            </p:nvSpPr>
            <p:spPr bwMode="auto">
              <a:xfrm>
                <a:off x="4458" y="3769"/>
                <a:ext cx="102" cy="106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66"/>
              <p:cNvSpPr>
                <a:spLocks/>
              </p:cNvSpPr>
              <p:nvPr/>
            </p:nvSpPr>
            <p:spPr bwMode="auto">
              <a:xfrm>
                <a:off x="4468" y="3766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67"/>
              <p:cNvSpPr>
                <a:spLocks/>
              </p:cNvSpPr>
              <p:nvPr/>
            </p:nvSpPr>
            <p:spPr bwMode="auto">
              <a:xfrm>
                <a:off x="4858" y="3875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68"/>
              <p:cNvSpPr>
                <a:spLocks/>
              </p:cNvSpPr>
              <p:nvPr/>
            </p:nvSpPr>
            <p:spPr bwMode="auto">
              <a:xfrm>
                <a:off x="5090" y="3965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69"/>
              <p:cNvSpPr>
                <a:spLocks/>
              </p:cNvSpPr>
              <p:nvPr/>
            </p:nvSpPr>
            <p:spPr bwMode="auto">
              <a:xfrm>
                <a:off x="4936" y="3918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470"/>
              <p:cNvSpPr>
                <a:spLocks/>
              </p:cNvSpPr>
              <p:nvPr/>
            </p:nvSpPr>
            <p:spPr bwMode="auto">
              <a:xfrm>
                <a:off x="4993" y="3963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471"/>
              <p:cNvSpPr>
                <a:spLocks/>
              </p:cNvSpPr>
              <p:nvPr/>
            </p:nvSpPr>
            <p:spPr bwMode="auto">
              <a:xfrm>
                <a:off x="5078" y="3967"/>
                <a:ext cx="19" cy="88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472"/>
              <p:cNvSpPr>
                <a:spLocks/>
              </p:cNvSpPr>
              <p:nvPr/>
            </p:nvSpPr>
            <p:spPr bwMode="auto">
              <a:xfrm>
                <a:off x="5033" y="3970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473"/>
              <p:cNvSpPr>
                <a:spLocks/>
              </p:cNvSpPr>
              <p:nvPr/>
            </p:nvSpPr>
            <p:spPr bwMode="auto">
              <a:xfrm>
                <a:off x="4879" y="3856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474"/>
              <p:cNvSpPr>
                <a:spLocks/>
              </p:cNvSpPr>
              <p:nvPr/>
            </p:nvSpPr>
            <p:spPr bwMode="auto">
              <a:xfrm>
                <a:off x="4939" y="3946"/>
                <a:ext cx="47" cy="57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475"/>
              <p:cNvSpPr>
                <a:spLocks/>
              </p:cNvSpPr>
              <p:nvPr/>
            </p:nvSpPr>
            <p:spPr bwMode="auto">
              <a:xfrm>
                <a:off x="4965" y="3944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476"/>
              <p:cNvSpPr>
                <a:spLocks/>
              </p:cNvSpPr>
              <p:nvPr/>
            </p:nvSpPr>
            <p:spPr bwMode="auto">
              <a:xfrm>
                <a:off x="5012" y="3941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477"/>
              <p:cNvSpPr>
                <a:spLocks/>
              </p:cNvSpPr>
              <p:nvPr/>
            </p:nvSpPr>
            <p:spPr bwMode="auto">
              <a:xfrm>
                <a:off x="4804" y="3842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478"/>
              <p:cNvSpPr>
                <a:spLocks/>
              </p:cNvSpPr>
              <p:nvPr/>
            </p:nvSpPr>
            <p:spPr bwMode="auto">
              <a:xfrm>
                <a:off x="5064" y="3937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479"/>
              <p:cNvSpPr>
                <a:spLocks/>
              </p:cNvSpPr>
              <p:nvPr/>
            </p:nvSpPr>
            <p:spPr bwMode="auto">
              <a:xfrm>
                <a:off x="5012" y="3934"/>
                <a:ext cx="118" cy="100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480"/>
              <p:cNvSpPr>
                <a:spLocks/>
              </p:cNvSpPr>
              <p:nvPr/>
            </p:nvSpPr>
            <p:spPr bwMode="auto">
              <a:xfrm>
                <a:off x="4825" y="3866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481"/>
              <p:cNvSpPr>
                <a:spLocks/>
              </p:cNvSpPr>
              <p:nvPr/>
            </p:nvSpPr>
            <p:spPr bwMode="auto">
              <a:xfrm>
                <a:off x="5069" y="3930"/>
                <a:ext cx="139" cy="127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482"/>
              <p:cNvSpPr>
                <a:spLocks/>
              </p:cNvSpPr>
              <p:nvPr/>
            </p:nvSpPr>
            <p:spPr bwMode="auto">
              <a:xfrm>
                <a:off x="4920" y="3882"/>
                <a:ext cx="52" cy="114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483"/>
              <p:cNvSpPr>
                <a:spLocks/>
              </p:cNvSpPr>
              <p:nvPr/>
            </p:nvSpPr>
            <p:spPr bwMode="auto">
              <a:xfrm>
                <a:off x="4976" y="3930"/>
                <a:ext cx="43" cy="87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484"/>
              <p:cNvSpPr>
                <a:spLocks/>
              </p:cNvSpPr>
              <p:nvPr/>
            </p:nvSpPr>
            <p:spPr bwMode="auto">
              <a:xfrm>
                <a:off x="5066" y="3934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485"/>
              <p:cNvSpPr>
                <a:spLocks/>
              </p:cNvSpPr>
              <p:nvPr/>
            </p:nvSpPr>
            <p:spPr bwMode="auto">
              <a:xfrm>
                <a:off x="5066" y="40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486"/>
              <p:cNvSpPr>
                <a:spLocks/>
              </p:cNvSpPr>
              <p:nvPr/>
            </p:nvSpPr>
            <p:spPr bwMode="auto">
              <a:xfrm>
                <a:off x="5005" y="3934"/>
                <a:ext cx="80" cy="100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487"/>
              <p:cNvSpPr>
                <a:spLocks/>
              </p:cNvSpPr>
              <p:nvPr/>
            </p:nvSpPr>
            <p:spPr bwMode="auto">
              <a:xfrm>
                <a:off x="4872" y="3823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488"/>
              <p:cNvSpPr>
                <a:spLocks/>
              </p:cNvSpPr>
              <p:nvPr/>
            </p:nvSpPr>
            <p:spPr bwMode="auto">
              <a:xfrm>
                <a:off x="4920" y="3913"/>
                <a:ext cx="64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489"/>
              <p:cNvSpPr>
                <a:spLocks/>
              </p:cNvSpPr>
              <p:nvPr/>
            </p:nvSpPr>
            <p:spPr bwMode="auto">
              <a:xfrm>
                <a:off x="4955" y="3911"/>
                <a:ext cx="29" cy="101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490"/>
              <p:cNvSpPr>
                <a:spLocks/>
              </p:cNvSpPr>
              <p:nvPr/>
            </p:nvSpPr>
            <p:spPr bwMode="auto">
              <a:xfrm>
                <a:off x="4998" y="3908"/>
                <a:ext cx="52" cy="119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491"/>
              <p:cNvSpPr>
                <a:spLocks/>
              </p:cNvSpPr>
              <p:nvPr/>
            </p:nvSpPr>
            <p:spPr bwMode="auto">
              <a:xfrm>
                <a:off x="4768" y="3804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492"/>
              <p:cNvSpPr>
                <a:spLocks/>
              </p:cNvSpPr>
              <p:nvPr/>
            </p:nvSpPr>
            <p:spPr bwMode="auto">
              <a:xfrm>
                <a:off x="5045" y="3904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493"/>
              <p:cNvSpPr>
                <a:spLocks/>
              </p:cNvSpPr>
              <p:nvPr/>
            </p:nvSpPr>
            <p:spPr bwMode="auto">
              <a:xfrm>
                <a:off x="4943" y="3896"/>
                <a:ext cx="137" cy="126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494"/>
              <p:cNvSpPr>
                <a:spLocks/>
              </p:cNvSpPr>
              <p:nvPr/>
            </p:nvSpPr>
            <p:spPr bwMode="auto">
              <a:xfrm>
                <a:off x="4894" y="3873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495"/>
              <p:cNvSpPr>
                <a:spLocks/>
              </p:cNvSpPr>
              <p:nvPr/>
            </p:nvSpPr>
            <p:spPr bwMode="auto">
              <a:xfrm>
                <a:off x="4934" y="3870"/>
                <a:ext cx="33" cy="133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496"/>
              <p:cNvSpPr>
                <a:spLocks/>
              </p:cNvSpPr>
              <p:nvPr/>
            </p:nvSpPr>
            <p:spPr bwMode="auto">
              <a:xfrm>
                <a:off x="4962" y="3934"/>
                <a:ext cx="102" cy="81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497"/>
              <p:cNvSpPr>
                <a:spLocks/>
              </p:cNvSpPr>
              <p:nvPr/>
            </p:nvSpPr>
            <p:spPr bwMode="auto">
              <a:xfrm>
                <a:off x="5102" y="3979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498"/>
              <p:cNvSpPr>
                <a:spLocks/>
              </p:cNvSpPr>
              <p:nvPr/>
            </p:nvSpPr>
            <p:spPr bwMode="auto">
              <a:xfrm>
                <a:off x="4808" y="3877"/>
                <a:ext cx="97" cy="105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499"/>
              <p:cNvSpPr>
                <a:spLocks/>
              </p:cNvSpPr>
              <p:nvPr/>
            </p:nvSpPr>
            <p:spPr bwMode="auto">
              <a:xfrm>
                <a:off x="5036" y="3920"/>
                <a:ext cx="54" cy="121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500"/>
              <p:cNvSpPr>
                <a:spLocks/>
              </p:cNvSpPr>
              <p:nvPr/>
            </p:nvSpPr>
            <p:spPr bwMode="auto">
              <a:xfrm>
                <a:off x="5078" y="3932"/>
                <a:ext cx="57" cy="125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501"/>
              <p:cNvSpPr>
                <a:spLocks/>
              </p:cNvSpPr>
              <p:nvPr/>
            </p:nvSpPr>
            <p:spPr bwMode="auto">
              <a:xfrm>
                <a:off x="4960" y="3892"/>
                <a:ext cx="16" cy="120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502"/>
              <p:cNvSpPr>
                <a:spLocks/>
              </p:cNvSpPr>
              <p:nvPr/>
            </p:nvSpPr>
            <p:spPr bwMode="auto">
              <a:xfrm>
                <a:off x="5026" y="3918"/>
                <a:ext cx="17" cy="120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503"/>
              <p:cNvSpPr>
                <a:spLocks/>
              </p:cNvSpPr>
              <p:nvPr/>
            </p:nvSpPr>
            <p:spPr bwMode="auto">
              <a:xfrm>
                <a:off x="5128" y="3960"/>
                <a:ext cx="16" cy="119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504"/>
              <p:cNvSpPr>
                <a:spLocks/>
              </p:cNvSpPr>
              <p:nvPr/>
            </p:nvSpPr>
            <p:spPr bwMode="auto">
              <a:xfrm>
                <a:off x="4865" y="3859"/>
                <a:ext cx="33" cy="115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505"/>
              <p:cNvSpPr>
                <a:spLocks/>
              </p:cNvSpPr>
              <p:nvPr/>
            </p:nvSpPr>
            <p:spPr bwMode="auto">
              <a:xfrm>
                <a:off x="5097" y="3939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506"/>
              <p:cNvSpPr>
                <a:spLocks/>
              </p:cNvSpPr>
              <p:nvPr/>
            </p:nvSpPr>
            <p:spPr bwMode="auto">
              <a:xfrm>
                <a:off x="5033" y="3941"/>
                <a:ext cx="83" cy="100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507"/>
              <p:cNvSpPr>
                <a:spLocks/>
              </p:cNvSpPr>
              <p:nvPr/>
            </p:nvSpPr>
            <p:spPr bwMode="auto">
              <a:xfrm>
                <a:off x="4896" y="3896"/>
                <a:ext cx="114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508"/>
              <p:cNvSpPr>
                <a:spLocks/>
              </p:cNvSpPr>
              <p:nvPr/>
            </p:nvSpPr>
            <p:spPr bwMode="auto">
              <a:xfrm>
                <a:off x="4905" y="3885"/>
                <a:ext cx="38" cy="120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509"/>
              <p:cNvSpPr>
                <a:spLocks/>
              </p:cNvSpPr>
              <p:nvPr/>
            </p:nvSpPr>
            <p:spPr bwMode="auto">
              <a:xfrm>
                <a:off x="2245" y="3762"/>
                <a:ext cx="71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510"/>
              <p:cNvSpPr>
                <a:spLocks/>
              </p:cNvSpPr>
              <p:nvPr/>
            </p:nvSpPr>
            <p:spPr bwMode="auto">
              <a:xfrm>
                <a:off x="2316" y="3816"/>
                <a:ext cx="21" cy="114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511"/>
              <p:cNvSpPr>
                <a:spLocks/>
              </p:cNvSpPr>
              <p:nvPr/>
            </p:nvSpPr>
            <p:spPr bwMode="auto">
              <a:xfrm>
                <a:off x="2403" y="3792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512"/>
              <p:cNvSpPr>
                <a:spLocks/>
              </p:cNvSpPr>
              <p:nvPr/>
            </p:nvSpPr>
            <p:spPr bwMode="auto">
              <a:xfrm>
                <a:off x="2391" y="3792"/>
                <a:ext cx="33" cy="126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513"/>
              <p:cNvSpPr>
                <a:spLocks/>
              </p:cNvSpPr>
              <p:nvPr/>
            </p:nvSpPr>
            <p:spPr bwMode="auto">
              <a:xfrm>
                <a:off x="2320" y="3802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514"/>
              <p:cNvSpPr>
                <a:spLocks/>
              </p:cNvSpPr>
              <p:nvPr/>
            </p:nvSpPr>
            <p:spPr bwMode="auto">
              <a:xfrm>
                <a:off x="2193" y="3833"/>
                <a:ext cx="28" cy="115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515"/>
              <p:cNvSpPr>
                <a:spLocks/>
              </p:cNvSpPr>
              <p:nvPr/>
            </p:nvSpPr>
            <p:spPr bwMode="auto">
              <a:xfrm>
                <a:off x="2202" y="3833"/>
                <a:ext cx="57" cy="108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516"/>
              <p:cNvSpPr>
                <a:spLocks/>
              </p:cNvSpPr>
              <p:nvPr/>
            </p:nvSpPr>
            <p:spPr bwMode="auto">
              <a:xfrm>
                <a:off x="2290" y="3882"/>
                <a:ext cx="9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517"/>
              <p:cNvSpPr>
                <a:spLocks/>
              </p:cNvSpPr>
              <p:nvPr/>
            </p:nvSpPr>
            <p:spPr bwMode="auto">
              <a:xfrm>
                <a:off x="2432" y="3847"/>
                <a:ext cx="14" cy="64"/>
              </a:xfrm>
              <a:custGeom>
                <a:avLst/>
                <a:gdLst>
                  <a:gd name="T0" fmla="*/ 1 w 6"/>
                  <a:gd name="T1" fmla="*/ 0 h 27"/>
                  <a:gd name="T2" fmla="*/ 2 w 6"/>
                  <a:gd name="T3" fmla="*/ 27 h 27"/>
                  <a:gd name="T4" fmla="*/ 6 w 6"/>
                  <a:gd name="T5" fmla="*/ 27 h 27"/>
                  <a:gd name="T6" fmla="*/ 1 w 6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7">
                    <a:moveTo>
                      <a:pt x="1" y="0"/>
                    </a:moveTo>
                    <a:cubicBezTo>
                      <a:pt x="0" y="7"/>
                      <a:pt x="1" y="16"/>
                      <a:pt x="2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3" y="14"/>
                      <a:pt x="1" y="4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518"/>
              <p:cNvSpPr>
                <a:spLocks/>
              </p:cNvSpPr>
              <p:nvPr/>
            </p:nvSpPr>
            <p:spPr bwMode="auto">
              <a:xfrm>
                <a:off x="2311" y="3757"/>
                <a:ext cx="69" cy="175"/>
              </a:xfrm>
              <a:custGeom>
                <a:avLst/>
                <a:gdLst>
                  <a:gd name="T0" fmla="*/ 29 w 29"/>
                  <a:gd name="T1" fmla="*/ 0 h 74"/>
                  <a:gd name="T2" fmla="*/ 13 w 29"/>
                  <a:gd name="T3" fmla="*/ 25 h 74"/>
                  <a:gd name="T4" fmla="*/ 0 w 29"/>
                  <a:gd name="T5" fmla="*/ 74 h 74"/>
                  <a:gd name="T6" fmla="*/ 10 w 29"/>
                  <a:gd name="T7" fmla="*/ 72 h 74"/>
                  <a:gd name="T8" fmla="*/ 29 w 29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4">
                    <a:moveTo>
                      <a:pt x="29" y="0"/>
                    </a:moveTo>
                    <a:cubicBezTo>
                      <a:pt x="21" y="8"/>
                      <a:pt x="17" y="15"/>
                      <a:pt x="13" y="25"/>
                    </a:cubicBezTo>
                    <a:cubicBezTo>
                      <a:pt x="6" y="40"/>
                      <a:pt x="2" y="57"/>
                      <a:pt x="0" y="7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1" y="48"/>
                      <a:pt x="16" y="2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519"/>
              <p:cNvSpPr>
                <a:spLocks/>
              </p:cNvSpPr>
              <p:nvPr/>
            </p:nvSpPr>
            <p:spPr bwMode="auto">
              <a:xfrm>
                <a:off x="2183" y="3747"/>
                <a:ext cx="76" cy="220"/>
              </a:xfrm>
              <a:custGeom>
                <a:avLst/>
                <a:gdLst>
                  <a:gd name="T0" fmla="*/ 13 w 32"/>
                  <a:gd name="T1" fmla="*/ 77 h 93"/>
                  <a:gd name="T2" fmla="*/ 32 w 32"/>
                  <a:gd name="T3" fmla="*/ 0 h 93"/>
                  <a:gd name="T4" fmla="*/ 16 w 32"/>
                  <a:gd name="T5" fmla="*/ 24 h 93"/>
                  <a:gd name="T6" fmla="*/ 0 w 32"/>
                  <a:gd name="T7" fmla="*/ 93 h 93"/>
                  <a:gd name="T8" fmla="*/ 13 w 32"/>
                  <a:gd name="T9" fmla="*/ 91 h 93"/>
                  <a:gd name="T10" fmla="*/ 13 w 32"/>
                  <a:gd name="T11" fmla="*/ 7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93">
                    <a:moveTo>
                      <a:pt x="13" y="77"/>
                    </a:moveTo>
                    <a:cubicBezTo>
                      <a:pt x="14" y="51"/>
                      <a:pt x="18" y="23"/>
                      <a:pt x="32" y="0"/>
                    </a:cubicBezTo>
                    <a:cubicBezTo>
                      <a:pt x="24" y="8"/>
                      <a:pt x="20" y="15"/>
                      <a:pt x="16" y="24"/>
                    </a:cubicBezTo>
                    <a:cubicBezTo>
                      <a:pt x="6" y="45"/>
                      <a:pt x="2" y="70"/>
                      <a:pt x="0" y="93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3" y="85"/>
                      <a:pt x="13" y="80"/>
                      <a:pt x="1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520"/>
              <p:cNvSpPr>
                <a:spLocks/>
              </p:cNvSpPr>
              <p:nvPr/>
            </p:nvSpPr>
            <p:spPr bwMode="auto">
              <a:xfrm>
                <a:off x="2290" y="3783"/>
                <a:ext cx="28" cy="149"/>
              </a:xfrm>
              <a:custGeom>
                <a:avLst/>
                <a:gdLst>
                  <a:gd name="T0" fmla="*/ 0 w 12"/>
                  <a:gd name="T1" fmla="*/ 0 h 63"/>
                  <a:gd name="T2" fmla="*/ 5 w 12"/>
                  <a:gd name="T3" fmla="*/ 63 h 63"/>
                  <a:gd name="T4" fmla="*/ 12 w 12"/>
                  <a:gd name="T5" fmla="*/ 62 h 63"/>
                  <a:gd name="T6" fmla="*/ 0 w 12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3">
                    <a:moveTo>
                      <a:pt x="0" y="0"/>
                    </a:moveTo>
                    <a:cubicBezTo>
                      <a:pt x="0" y="12"/>
                      <a:pt x="3" y="39"/>
                      <a:pt x="5" y="63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8" y="36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21"/>
              <p:cNvSpPr>
                <a:spLocks/>
              </p:cNvSpPr>
              <p:nvPr/>
            </p:nvSpPr>
            <p:spPr bwMode="auto">
              <a:xfrm>
                <a:off x="2372" y="3759"/>
                <a:ext cx="69" cy="140"/>
              </a:xfrm>
              <a:custGeom>
                <a:avLst/>
                <a:gdLst>
                  <a:gd name="T0" fmla="*/ 11 w 29"/>
                  <a:gd name="T1" fmla="*/ 25 h 59"/>
                  <a:gd name="T2" fmla="*/ 0 w 29"/>
                  <a:gd name="T3" fmla="*/ 8 h 59"/>
                  <a:gd name="T4" fmla="*/ 8 w 29"/>
                  <a:gd name="T5" fmla="*/ 3 h 59"/>
                  <a:gd name="T6" fmla="*/ 24 w 29"/>
                  <a:gd name="T7" fmla="*/ 39 h 59"/>
                  <a:gd name="T8" fmla="*/ 27 w 29"/>
                  <a:gd name="T9" fmla="*/ 50 h 59"/>
                  <a:gd name="T10" fmla="*/ 29 w 29"/>
                  <a:gd name="T11" fmla="*/ 59 h 59"/>
                  <a:gd name="T12" fmla="*/ 11 w 29"/>
                  <a:gd name="T13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59">
                    <a:moveTo>
                      <a:pt x="11" y="25"/>
                    </a:moveTo>
                    <a:cubicBezTo>
                      <a:pt x="5" y="15"/>
                      <a:pt x="0" y="8"/>
                      <a:pt x="0" y="8"/>
                    </a:cubicBezTo>
                    <a:cubicBezTo>
                      <a:pt x="0" y="6"/>
                      <a:pt x="5" y="0"/>
                      <a:pt x="8" y="3"/>
                    </a:cubicBezTo>
                    <a:cubicBezTo>
                      <a:pt x="12" y="8"/>
                      <a:pt x="21" y="32"/>
                      <a:pt x="24" y="39"/>
                    </a:cubicBezTo>
                    <a:cubicBezTo>
                      <a:pt x="25" y="42"/>
                      <a:pt x="26" y="46"/>
                      <a:pt x="27" y="50"/>
                    </a:cubicBezTo>
                    <a:cubicBezTo>
                      <a:pt x="28" y="53"/>
                      <a:pt x="29" y="56"/>
                      <a:pt x="29" y="59"/>
                    </a:cubicBezTo>
                    <a:cubicBezTo>
                      <a:pt x="28" y="56"/>
                      <a:pt x="16" y="33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22"/>
              <p:cNvSpPr>
                <a:spLocks/>
              </p:cNvSpPr>
              <p:nvPr/>
            </p:nvSpPr>
            <p:spPr bwMode="auto">
              <a:xfrm>
                <a:off x="2358" y="3759"/>
                <a:ext cx="36" cy="166"/>
              </a:xfrm>
              <a:custGeom>
                <a:avLst/>
                <a:gdLst>
                  <a:gd name="T0" fmla="*/ 11 w 15"/>
                  <a:gd name="T1" fmla="*/ 45 h 70"/>
                  <a:gd name="T2" fmla="*/ 14 w 15"/>
                  <a:gd name="T3" fmla="*/ 3 h 70"/>
                  <a:gd name="T4" fmla="*/ 6 w 15"/>
                  <a:gd name="T5" fmla="*/ 6 h 70"/>
                  <a:gd name="T6" fmla="*/ 0 w 15"/>
                  <a:gd name="T7" fmla="*/ 70 h 70"/>
                  <a:gd name="T8" fmla="*/ 9 w 15"/>
                  <a:gd name="T9" fmla="*/ 69 h 70"/>
                  <a:gd name="T10" fmla="*/ 11 w 15"/>
                  <a:gd name="T11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70">
                    <a:moveTo>
                      <a:pt x="11" y="45"/>
                    </a:moveTo>
                    <a:cubicBezTo>
                      <a:pt x="12" y="30"/>
                      <a:pt x="15" y="6"/>
                      <a:pt x="14" y="3"/>
                    </a:cubicBezTo>
                    <a:cubicBezTo>
                      <a:pt x="13" y="0"/>
                      <a:pt x="6" y="5"/>
                      <a:pt x="6" y="6"/>
                    </a:cubicBezTo>
                    <a:cubicBezTo>
                      <a:pt x="4" y="12"/>
                      <a:pt x="1" y="49"/>
                      <a:pt x="0" y="70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0" y="60"/>
                      <a:pt x="10" y="51"/>
                      <a:pt x="1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23"/>
              <p:cNvSpPr>
                <a:spLocks/>
              </p:cNvSpPr>
              <p:nvPr/>
            </p:nvSpPr>
            <p:spPr bwMode="auto">
              <a:xfrm>
                <a:off x="2297" y="3766"/>
                <a:ext cx="104" cy="154"/>
              </a:xfrm>
              <a:custGeom>
                <a:avLst/>
                <a:gdLst>
                  <a:gd name="T0" fmla="*/ 19 w 44"/>
                  <a:gd name="T1" fmla="*/ 19 h 65"/>
                  <a:gd name="T2" fmla="*/ 0 w 44"/>
                  <a:gd name="T3" fmla="*/ 0 h 65"/>
                  <a:gd name="T4" fmla="*/ 35 w 44"/>
                  <a:gd name="T5" fmla="*/ 65 h 65"/>
                  <a:gd name="T6" fmla="*/ 44 w 44"/>
                  <a:gd name="T7" fmla="*/ 64 h 65"/>
                  <a:gd name="T8" fmla="*/ 19 w 44"/>
                  <a:gd name="T9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5">
                    <a:moveTo>
                      <a:pt x="19" y="19"/>
                    </a:moveTo>
                    <a:cubicBezTo>
                      <a:pt x="13" y="12"/>
                      <a:pt x="8" y="6"/>
                      <a:pt x="0" y="0"/>
                    </a:cubicBezTo>
                    <a:cubicBezTo>
                      <a:pt x="16" y="18"/>
                      <a:pt x="27" y="42"/>
                      <a:pt x="35" y="65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37" y="48"/>
                      <a:pt x="29" y="32"/>
                      <a:pt x="1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24"/>
              <p:cNvSpPr>
                <a:spLocks/>
              </p:cNvSpPr>
              <p:nvPr/>
            </p:nvSpPr>
            <p:spPr bwMode="auto">
              <a:xfrm>
                <a:off x="2436" y="3792"/>
                <a:ext cx="26" cy="119"/>
              </a:xfrm>
              <a:custGeom>
                <a:avLst/>
                <a:gdLst>
                  <a:gd name="T0" fmla="*/ 6 w 11"/>
                  <a:gd name="T1" fmla="*/ 25 h 50"/>
                  <a:gd name="T2" fmla="*/ 11 w 11"/>
                  <a:gd name="T3" fmla="*/ 5 h 50"/>
                  <a:gd name="T4" fmla="*/ 3 w 11"/>
                  <a:gd name="T5" fmla="*/ 4 h 50"/>
                  <a:gd name="T6" fmla="*/ 0 w 11"/>
                  <a:gd name="T7" fmla="*/ 42 h 50"/>
                  <a:gd name="T8" fmla="*/ 0 w 11"/>
                  <a:gd name="T9" fmla="*/ 50 h 50"/>
                  <a:gd name="T10" fmla="*/ 2 w 11"/>
                  <a:gd name="T11" fmla="*/ 50 h 50"/>
                  <a:gd name="T12" fmla="*/ 6 w 11"/>
                  <a:gd name="T13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0">
                    <a:moveTo>
                      <a:pt x="6" y="25"/>
                    </a:moveTo>
                    <a:cubicBezTo>
                      <a:pt x="9" y="14"/>
                      <a:pt x="11" y="5"/>
                      <a:pt x="11" y="5"/>
                    </a:cubicBezTo>
                    <a:cubicBezTo>
                      <a:pt x="11" y="4"/>
                      <a:pt x="4" y="0"/>
                      <a:pt x="3" y="4"/>
                    </a:cubicBezTo>
                    <a:cubicBezTo>
                      <a:pt x="1" y="10"/>
                      <a:pt x="0" y="35"/>
                      <a:pt x="0" y="42"/>
                    </a:cubicBezTo>
                    <a:cubicBezTo>
                      <a:pt x="0" y="45"/>
                      <a:pt x="0" y="48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41"/>
                      <a:pt x="5" y="30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25"/>
              <p:cNvSpPr>
                <a:spLocks/>
              </p:cNvSpPr>
              <p:nvPr/>
            </p:nvSpPr>
            <p:spPr bwMode="auto">
              <a:xfrm>
                <a:off x="2443" y="3792"/>
                <a:ext cx="60" cy="112"/>
              </a:xfrm>
              <a:custGeom>
                <a:avLst/>
                <a:gdLst>
                  <a:gd name="T0" fmla="*/ 8 w 25"/>
                  <a:gd name="T1" fmla="*/ 4 h 47"/>
                  <a:gd name="T2" fmla="*/ 0 w 25"/>
                  <a:gd name="T3" fmla="*/ 4 h 47"/>
                  <a:gd name="T4" fmla="*/ 15 w 25"/>
                  <a:gd name="T5" fmla="*/ 42 h 47"/>
                  <a:gd name="T6" fmla="*/ 17 w 25"/>
                  <a:gd name="T7" fmla="*/ 47 h 47"/>
                  <a:gd name="T8" fmla="*/ 25 w 25"/>
                  <a:gd name="T9" fmla="*/ 46 h 47"/>
                  <a:gd name="T10" fmla="*/ 8 w 25"/>
                  <a:gd name="T1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7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5" y="42"/>
                    </a:cubicBezTo>
                    <a:cubicBezTo>
                      <a:pt x="15" y="44"/>
                      <a:pt x="16" y="46"/>
                      <a:pt x="17" y="47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8" y="28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26"/>
              <p:cNvSpPr>
                <a:spLocks/>
              </p:cNvSpPr>
              <p:nvPr/>
            </p:nvSpPr>
            <p:spPr bwMode="auto">
              <a:xfrm>
                <a:off x="2174" y="3799"/>
                <a:ext cx="23" cy="83"/>
              </a:xfrm>
              <a:custGeom>
                <a:avLst/>
                <a:gdLst>
                  <a:gd name="T0" fmla="*/ 10 w 10"/>
                  <a:gd name="T1" fmla="*/ 5 h 35"/>
                  <a:gd name="T2" fmla="*/ 1 w 10"/>
                  <a:gd name="T3" fmla="*/ 3 h 35"/>
                  <a:gd name="T4" fmla="*/ 0 w 10"/>
                  <a:gd name="T5" fmla="*/ 15 h 35"/>
                  <a:gd name="T6" fmla="*/ 3 w 10"/>
                  <a:gd name="T7" fmla="*/ 35 h 35"/>
                  <a:gd name="T8" fmla="*/ 4 w 10"/>
                  <a:gd name="T9" fmla="*/ 25 h 35"/>
                  <a:gd name="T10" fmla="*/ 10 w 10"/>
                  <a:gd name="T11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5">
                    <a:moveTo>
                      <a:pt x="10" y="5"/>
                    </a:moveTo>
                    <a:cubicBezTo>
                      <a:pt x="9" y="3"/>
                      <a:pt x="2" y="0"/>
                      <a:pt x="1" y="3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4" y="27"/>
                      <a:pt x="4" y="25"/>
                    </a:cubicBezTo>
                    <a:cubicBezTo>
                      <a:pt x="7" y="14"/>
                      <a:pt x="10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527"/>
              <p:cNvSpPr>
                <a:spLocks/>
              </p:cNvSpPr>
              <p:nvPr/>
            </p:nvSpPr>
            <p:spPr bwMode="auto">
              <a:xfrm>
                <a:off x="2176" y="3799"/>
                <a:ext cx="73" cy="145"/>
              </a:xfrm>
              <a:custGeom>
                <a:avLst/>
                <a:gdLst>
                  <a:gd name="T0" fmla="*/ 8 w 31"/>
                  <a:gd name="T1" fmla="*/ 4 h 61"/>
                  <a:gd name="T2" fmla="*/ 0 w 31"/>
                  <a:gd name="T3" fmla="*/ 3 h 61"/>
                  <a:gd name="T4" fmla="*/ 15 w 31"/>
                  <a:gd name="T5" fmla="*/ 42 h 61"/>
                  <a:gd name="T6" fmla="*/ 22 w 31"/>
                  <a:gd name="T7" fmla="*/ 61 h 61"/>
                  <a:gd name="T8" fmla="*/ 31 w 31"/>
                  <a:gd name="T9" fmla="*/ 60 h 61"/>
                  <a:gd name="T10" fmla="*/ 8 w 31"/>
                  <a:gd name="T1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61">
                    <a:moveTo>
                      <a:pt x="8" y="4"/>
                    </a:moveTo>
                    <a:cubicBezTo>
                      <a:pt x="7" y="3"/>
                      <a:pt x="0" y="0"/>
                      <a:pt x="0" y="3"/>
                    </a:cubicBezTo>
                    <a:cubicBezTo>
                      <a:pt x="0" y="7"/>
                      <a:pt x="9" y="28"/>
                      <a:pt x="15" y="42"/>
                    </a:cubicBezTo>
                    <a:cubicBezTo>
                      <a:pt x="17" y="47"/>
                      <a:pt x="20" y="54"/>
                      <a:pt x="22" y="61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3" y="39"/>
                      <a:pt x="11" y="9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528"/>
              <p:cNvSpPr>
                <a:spLocks/>
              </p:cNvSpPr>
              <p:nvPr/>
            </p:nvSpPr>
            <p:spPr bwMode="auto">
              <a:xfrm>
                <a:off x="2264" y="3847"/>
                <a:ext cx="16" cy="90"/>
              </a:xfrm>
              <a:custGeom>
                <a:avLst/>
                <a:gdLst>
                  <a:gd name="T0" fmla="*/ 0 w 7"/>
                  <a:gd name="T1" fmla="*/ 0 h 38"/>
                  <a:gd name="T2" fmla="*/ 3 w 7"/>
                  <a:gd name="T3" fmla="*/ 38 h 38"/>
                  <a:gd name="T4" fmla="*/ 7 w 7"/>
                  <a:gd name="T5" fmla="*/ 38 h 38"/>
                  <a:gd name="T6" fmla="*/ 0 w 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8">
                    <a:moveTo>
                      <a:pt x="0" y="0"/>
                    </a:moveTo>
                    <a:cubicBezTo>
                      <a:pt x="0" y="8"/>
                      <a:pt x="1" y="23"/>
                      <a:pt x="3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4" y="20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29"/>
              <p:cNvSpPr>
                <a:spLocks/>
              </p:cNvSpPr>
              <p:nvPr/>
            </p:nvSpPr>
            <p:spPr bwMode="auto">
              <a:xfrm>
                <a:off x="2408" y="3814"/>
                <a:ext cx="19" cy="101"/>
              </a:xfrm>
              <a:custGeom>
                <a:avLst/>
                <a:gdLst>
                  <a:gd name="T0" fmla="*/ 0 w 8"/>
                  <a:gd name="T1" fmla="*/ 0 h 43"/>
                  <a:gd name="T2" fmla="*/ 3 w 8"/>
                  <a:gd name="T3" fmla="*/ 43 h 43"/>
                  <a:gd name="T4" fmla="*/ 8 w 8"/>
                  <a:gd name="T5" fmla="*/ 42 h 43"/>
                  <a:gd name="T6" fmla="*/ 0 w 8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3">
                    <a:moveTo>
                      <a:pt x="0" y="0"/>
                    </a:moveTo>
                    <a:cubicBezTo>
                      <a:pt x="0" y="9"/>
                      <a:pt x="1" y="25"/>
                      <a:pt x="3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5" y="23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530"/>
              <p:cNvSpPr>
                <a:spLocks/>
              </p:cNvSpPr>
              <p:nvPr/>
            </p:nvSpPr>
            <p:spPr bwMode="auto">
              <a:xfrm>
                <a:off x="2268" y="3726"/>
                <a:ext cx="74" cy="213"/>
              </a:xfrm>
              <a:custGeom>
                <a:avLst/>
                <a:gdLst>
                  <a:gd name="T0" fmla="*/ 12 w 31"/>
                  <a:gd name="T1" fmla="*/ 77 h 90"/>
                  <a:gd name="T2" fmla="*/ 31 w 31"/>
                  <a:gd name="T3" fmla="*/ 0 h 90"/>
                  <a:gd name="T4" fmla="*/ 15 w 31"/>
                  <a:gd name="T5" fmla="*/ 24 h 90"/>
                  <a:gd name="T6" fmla="*/ 0 w 31"/>
                  <a:gd name="T7" fmla="*/ 90 h 90"/>
                  <a:gd name="T8" fmla="*/ 12 w 31"/>
                  <a:gd name="T9" fmla="*/ 88 h 90"/>
                  <a:gd name="T10" fmla="*/ 12 w 31"/>
                  <a:gd name="T11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0">
                    <a:moveTo>
                      <a:pt x="12" y="77"/>
                    </a:moveTo>
                    <a:cubicBezTo>
                      <a:pt x="13" y="51"/>
                      <a:pt x="17" y="23"/>
                      <a:pt x="31" y="0"/>
                    </a:cubicBezTo>
                    <a:cubicBezTo>
                      <a:pt x="23" y="8"/>
                      <a:pt x="19" y="15"/>
                      <a:pt x="15" y="24"/>
                    </a:cubicBezTo>
                    <a:cubicBezTo>
                      <a:pt x="6" y="44"/>
                      <a:pt x="1" y="68"/>
                      <a:pt x="0" y="90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3"/>
                      <a:pt x="12" y="79"/>
                      <a:pt x="1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531"/>
              <p:cNvSpPr>
                <a:spLocks/>
              </p:cNvSpPr>
              <p:nvPr/>
            </p:nvSpPr>
            <p:spPr bwMode="auto">
              <a:xfrm>
                <a:off x="2377" y="3757"/>
                <a:ext cx="69" cy="163"/>
              </a:xfrm>
              <a:custGeom>
                <a:avLst/>
                <a:gdLst>
                  <a:gd name="T0" fmla="*/ 29 w 29"/>
                  <a:gd name="T1" fmla="*/ 0 h 69"/>
                  <a:gd name="T2" fmla="*/ 12 w 29"/>
                  <a:gd name="T3" fmla="*/ 24 h 69"/>
                  <a:gd name="T4" fmla="*/ 0 w 29"/>
                  <a:gd name="T5" fmla="*/ 69 h 69"/>
                  <a:gd name="T6" fmla="*/ 10 w 29"/>
                  <a:gd name="T7" fmla="*/ 68 h 69"/>
                  <a:gd name="T8" fmla="*/ 29 w 2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9">
                    <a:moveTo>
                      <a:pt x="29" y="0"/>
                    </a:moveTo>
                    <a:cubicBezTo>
                      <a:pt x="21" y="8"/>
                      <a:pt x="17" y="15"/>
                      <a:pt x="12" y="24"/>
                    </a:cubicBezTo>
                    <a:cubicBezTo>
                      <a:pt x="6" y="38"/>
                      <a:pt x="2" y="54"/>
                      <a:pt x="0" y="69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2" y="45"/>
                      <a:pt x="16" y="2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532"/>
              <p:cNvSpPr>
                <a:spLocks/>
              </p:cNvSpPr>
              <p:nvPr/>
            </p:nvSpPr>
            <p:spPr bwMode="auto">
              <a:xfrm>
                <a:off x="2292" y="3781"/>
                <a:ext cx="66" cy="153"/>
              </a:xfrm>
              <a:custGeom>
                <a:avLst/>
                <a:gdLst>
                  <a:gd name="T0" fmla="*/ 28 w 28"/>
                  <a:gd name="T1" fmla="*/ 0 h 65"/>
                  <a:gd name="T2" fmla="*/ 12 w 28"/>
                  <a:gd name="T3" fmla="*/ 25 h 65"/>
                  <a:gd name="T4" fmla="*/ 0 w 28"/>
                  <a:gd name="T5" fmla="*/ 65 h 65"/>
                  <a:gd name="T6" fmla="*/ 10 w 28"/>
                  <a:gd name="T7" fmla="*/ 63 h 65"/>
                  <a:gd name="T8" fmla="*/ 28 w 28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5">
                    <a:moveTo>
                      <a:pt x="28" y="0"/>
                    </a:moveTo>
                    <a:cubicBezTo>
                      <a:pt x="20" y="8"/>
                      <a:pt x="16" y="15"/>
                      <a:pt x="12" y="25"/>
                    </a:cubicBezTo>
                    <a:cubicBezTo>
                      <a:pt x="6" y="37"/>
                      <a:pt x="2" y="51"/>
                      <a:pt x="0" y="65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2" y="42"/>
                      <a:pt x="17" y="19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533"/>
              <p:cNvSpPr>
                <a:spLocks/>
              </p:cNvSpPr>
              <p:nvPr/>
            </p:nvSpPr>
            <p:spPr bwMode="auto">
              <a:xfrm>
                <a:off x="2169" y="3778"/>
                <a:ext cx="31" cy="168"/>
              </a:xfrm>
              <a:custGeom>
                <a:avLst/>
                <a:gdLst>
                  <a:gd name="T0" fmla="*/ 0 w 13"/>
                  <a:gd name="T1" fmla="*/ 0 h 71"/>
                  <a:gd name="T2" fmla="*/ 5 w 13"/>
                  <a:gd name="T3" fmla="*/ 71 h 71"/>
                  <a:gd name="T4" fmla="*/ 13 w 13"/>
                  <a:gd name="T5" fmla="*/ 70 h 71"/>
                  <a:gd name="T6" fmla="*/ 0 w 13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1">
                    <a:moveTo>
                      <a:pt x="0" y="0"/>
                    </a:moveTo>
                    <a:cubicBezTo>
                      <a:pt x="0" y="14"/>
                      <a:pt x="3" y="46"/>
                      <a:pt x="5" y="71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8" y="43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534"/>
              <p:cNvSpPr>
                <a:spLocks/>
              </p:cNvSpPr>
              <p:nvPr/>
            </p:nvSpPr>
            <p:spPr bwMode="auto">
              <a:xfrm>
                <a:off x="2257" y="3783"/>
                <a:ext cx="28" cy="154"/>
              </a:xfrm>
              <a:custGeom>
                <a:avLst/>
                <a:gdLst>
                  <a:gd name="T0" fmla="*/ 0 w 12"/>
                  <a:gd name="T1" fmla="*/ 0 h 65"/>
                  <a:gd name="T2" fmla="*/ 5 w 12"/>
                  <a:gd name="T3" fmla="*/ 65 h 65"/>
                  <a:gd name="T4" fmla="*/ 12 w 12"/>
                  <a:gd name="T5" fmla="*/ 64 h 65"/>
                  <a:gd name="T6" fmla="*/ 0 w 12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5">
                    <a:moveTo>
                      <a:pt x="0" y="0"/>
                    </a:moveTo>
                    <a:cubicBezTo>
                      <a:pt x="0" y="13"/>
                      <a:pt x="2" y="41"/>
                      <a:pt x="5" y="65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38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535"/>
              <p:cNvSpPr>
                <a:spLocks/>
              </p:cNvSpPr>
              <p:nvPr/>
            </p:nvSpPr>
            <p:spPr bwMode="auto">
              <a:xfrm>
                <a:off x="2417" y="3740"/>
                <a:ext cx="107" cy="161"/>
              </a:xfrm>
              <a:custGeom>
                <a:avLst/>
                <a:gdLst>
                  <a:gd name="T0" fmla="*/ 20 w 45"/>
                  <a:gd name="T1" fmla="*/ 19 h 68"/>
                  <a:gd name="T2" fmla="*/ 0 w 45"/>
                  <a:gd name="T3" fmla="*/ 0 h 68"/>
                  <a:gd name="T4" fmla="*/ 36 w 45"/>
                  <a:gd name="T5" fmla="*/ 68 h 68"/>
                  <a:gd name="T6" fmla="*/ 45 w 45"/>
                  <a:gd name="T7" fmla="*/ 67 h 68"/>
                  <a:gd name="T8" fmla="*/ 20 w 45"/>
                  <a:gd name="T9" fmla="*/ 1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8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8" y="18"/>
                      <a:pt x="29" y="44"/>
                      <a:pt x="36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39" y="50"/>
                      <a:pt x="30" y="33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536"/>
              <p:cNvSpPr>
                <a:spLocks/>
              </p:cNvSpPr>
              <p:nvPr/>
            </p:nvSpPr>
            <p:spPr bwMode="auto">
              <a:xfrm>
                <a:off x="2349" y="3776"/>
                <a:ext cx="71" cy="137"/>
              </a:xfrm>
              <a:custGeom>
                <a:avLst/>
                <a:gdLst>
                  <a:gd name="T0" fmla="*/ 12 w 30"/>
                  <a:gd name="T1" fmla="*/ 24 h 58"/>
                  <a:gd name="T2" fmla="*/ 0 w 30"/>
                  <a:gd name="T3" fmla="*/ 7 h 58"/>
                  <a:gd name="T4" fmla="*/ 8 w 30"/>
                  <a:gd name="T5" fmla="*/ 3 h 58"/>
                  <a:gd name="T6" fmla="*/ 24 w 30"/>
                  <a:gd name="T7" fmla="*/ 38 h 58"/>
                  <a:gd name="T8" fmla="*/ 28 w 30"/>
                  <a:gd name="T9" fmla="*/ 49 h 58"/>
                  <a:gd name="T10" fmla="*/ 30 w 30"/>
                  <a:gd name="T11" fmla="*/ 58 h 58"/>
                  <a:gd name="T12" fmla="*/ 12 w 30"/>
                  <a:gd name="T13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58">
                    <a:moveTo>
                      <a:pt x="12" y="24"/>
                    </a:moveTo>
                    <a:cubicBezTo>
                      <a:pt x="6" y="14"/>
                      <a:pt x="0" y="7"/>
                      <a:pt x="0" y="7"/>
                    </a:cubicBezTo>
                    <a:cubicBezTo>
                      <a:pt x="1" y="5"/>
                      <a:pt x="6" y="0"/>
                      <a:pt x="8" y="3"/>
                    </a:cubicBezTo>
                    <a:cubicBezTo>
                      <a:pt x="12" y="8"/>
                      <a:pt x="22" y="32"/>
                      <a:pt x="24" y="38"/>
                    </a:cubicBezTo>
                    <a:cubicBezTo>
                      <a:pt x="25" y="42"/>
                      <a:pt x="27" y="46"/>
                      <a:pt x="28" y="49"/>
                    </a:cubicBezTo>
                    <a:cubicBezTo>
                      <a:pt x="28" y="52"/>
                      <a:pt x="29" y="55"/>
                      <a:pt x="30" y="58"/>
                    </a:cubicBezTo>
                    <a:cubicBezTo>
                      <a:pt x="28" y="55"/>
                      <a:pt x="17" y="33"/>
                      <a:pt x="1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537"/>
              <p:cNvSpPr>
                <a:spLocks/>
              </p:cNvSpPr>
              <p:nvPr/>
            </p:nvSpPr>
            <p:spPr bwMode="auto">
              <a:xfrm>
                <a:off x="2337" y="3776"/>
                <a:ext cx="33" cy="151"/>
              </a:xfrm>
              <a:custGeom>
                <a:avLst/>
                <a:gdLst>
                  <a:gd name="T0" fmla="*/ 10 w 14"/>
                  <a:gd name="T1" fmla="*/ 44 h 64"/>
                  <a:gd name="T2" fmla="*/ 13 w 14"/>
                  <a:gd name="T3" fmla="*/ 3 h 64"/>
                  <a:gd name="T4" fmla="*/ 5 w 14"/>
                  <a:gd name="T5" fmla="*/ 6 h 64"/>
                  <a:gd name="T6" fmla="*/ 0 w 14"/>
                  <a:gd name="T7" fmla="*/ 64 h 64"/>
                  <a:gd name="T8" fmla="*/ 9 w 14"/>
                  <a:gd name="T9" fmla="*/ 63 h 64"/>
                  <a:gd name="T10" fmla="*/ 10 w 14"/>
                  <a:gd name="T11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10" y="44"/>
                    </a:moveTo>
                    <a:cubicBezTo>
                      <a:pt x="12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1"/>
                      <a:pt x="1" y="43"/>
                      <a:pt x="0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56"/>
                      <a:pt x="10" y="49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538"/>
              <p:cNvSpPr>
                <a:spLocks/>
              </p:cNvSpPr>
              <p:nvPr/>
            </p:nvSpPr>
            <p:spPr bwMode="auto">
              <a:xfrm>
                <a:off x="2226" y="3762"/>
                <a:ext cx="73" cy="182"/>
              </a:xfrm>
              <a:custGeom>
                <a:avLst/>
                <a:gdLst>
                  <a:gd name="T0" fmla="*/ 31 w 31"/>
                  <a:gd name="T1" fmla="*/ 0 h 77"/>
                  <a:gd name="T2" fmla="*/ 14 w 31"/>
                  <a:gd name="T3" fmla="*/ 24 h 77"/>
                  <a:gd name="T4" fmla="*/ 0 w 31"/>
                  <a:gd name="T5" fmla="*/ 77 h 77"/>
                  <a:gd name="T6" fmla="*/ 11 w 31"/>
                  <a:gd name="T7" fmla="*/ 75 h 77"/>
                  <a:gd name="T8" fmla="*/ 31 w 3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7">
                    <a:moveTo>
                      <a:pt x="31" y="0"/>
                    </a:moveTo>
                    <a:cubicBezTo>
                      <a:pt x="22" y="8"/>
                      <a:pt x="18" y="15"/>
                      <a:pt x="14" y="24"/>
                    </a:cubicBezTo>
                    <a:cubicBezTo>
                      <a:pt x="7" y="41"/>
                      <a:pt x="2" y="59"/>
                      <a:pt x="0" y="77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50"/>
                      <a:pt x="17" y="23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39"/>
              <p:cNvSpPr>
                <a:spLocks/>
              </p:cNvSpPr>
              <p:nvPr/>
            </p:nvSpPr>
            <p:spPr bwMode="auto">
              <a:xfrm>
                <a:off x="2410" y="3759"/>
                <a:ext cx="29" cy="156"/>
              </a:xfrm>
              <a:custGeom>
                <a:avLst/>
                <a:gdLst>
                  <a:gd name="T0" fmla="*/ 0 w 12"/>
                  <a:gd name="T1" fmla="*/ 0 h 66"/>
                  <a:gd name="T2" fmla="*/ 6 w 12"/>
                  <a:gd name="T3" fmla="*/ 66 h 66"/>
                  <a:gd name="T4" fmla="*/ 12 w 12"/>
                  <a:gd name="T5" fmla="*/ 65 h 66"/>
                  <a:gd name="T6" fmla="*/ 0 w 12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6">
                    <a:moveTo>
                      <a:pt x="0" y="0"/>
                    </a:moveTo>
                    <a:cubicBezTo>
                      <a:pt x="1" y="14"/>
                      <a:pt x="3" y="40"/>
                      <a:pt x="6" y="66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7" y="36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540"/>
              <p:cNvSpPr>
                <a:spLocks/>
              </p:cNvSpPr>
              <p:nvPr/>
            </p:nvSpPr>
            <p:spPr bwMode="auto">
              <a:xfrm>
                <a:off x="2450" y="3771"/>
                <a:ext cx="29" cy="156"/>
              </a:xfrm>
              <a:custGeom>
                <a:avLst/>
                <a:gdLst>
                  <a:gd name="T0" fmla="*/ 0 w 12"/>
                  <a:gd name="T1" fmla="*/ 0 h 66"/>
                  <a:gd name="T2" fmla="*/ 6 w 12"/>
                  <a:gd name="T3" fmla="*/ 66 h 66"/>
                  <a:gd name="T4" fmla="*/ 12 w 12"/>
                  <a:gd name="T5" fmla="*/ 66 h 66"/>
                  <a:gd name="T6" fmla="*/ 0 w 12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6">
                    <a:moveTo>
                      <a:pt x="0" y="0"/>
                    </a:moveTo>
                    <a:cubicBezTo>
                      <a:pt x="1" y="14"/>
                      <a:pt x="3" y="40"/>
                      <a:pt x="6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7" y="36"/>
                      <a:pt x="2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541"/>
              <p:cNvSpPr>
                <a:spLocks/>
              </p:cNvSpPr>
              <p:nvPr/>
            </p:nvSpPr>
            <p:spPr bwMode="auto">
              <a:xfrm>
                <a:off x="2443" y="3752"/>
                <a:ext cx="41" cy="175"/>
              </a:xfrm>
              <a:custGeom>
                <a:avLst/>
                <a:gdLst>
                  <a:gd name="T0" fmla="*/ 17 w 17"/>
                  <a:gd name="T1" fmla="*/ 0 h 74"/>
                  <a:gd name="T2" fmla="*/ 5 w 17"/>
                  <a:gd name="T3" fmla="*/ 27 h 74"/>
                  <a:gd name="T4" fmla="*/ 0 w 17"/>
                  <a:gd name="T5" fmla="*/ 74 h 74"/>
                  <a:gd name="T6" fmla="*/ 10 w 17"/>
                  <a:gd name="T7" fmla="*/ 70 h 74"/>
                  <a:gd name="T8" fmla="*/ 17 w 17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4">
                    <a:moveTo>
                      <a:pt x="17" y="0"/>
                    </a:moveTo>
                    <a:cubicBezTo>
                      <a:pt x="10" y="10"/>
                      <a:pt x="7" y="17"/>
                      <a:pt x="5" y="27"/>
                    </a:cubicBezTo>
                    <a:cubicBezTo>
                      <a:pt x="1" y="42"/>
                      <a:pt x="0" y="58"/>
                      <a:pt x="0" y="74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7" y="47"/>
                      <a:pt x="8" y="2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542"/>
              <p:cNvSpPr>
                <a:spLocks/>
              </p:cNvSpPr>
              <p:nvPr/>
            </p:nvSpPr>
            <p:spPr bwMode="auto">
              <a:xfrm>
                <a:off x="1968" y="3918"/>
                <a:ext cx="31" cy="66"/>
              </a:xfrm>
              <a:custGeom>
                <a:avLst/>
                <a:gdLst>
                  <a:gd name="T0" fmla="*/ 6 w 13"/>
                  <a:gd name="T1" fmla="*/ 20 h 28"/>
                  <a:gd name="T2" fmla="*/ 13 w 13"/>
                  <a:gd name="T3" fmla="*/ 6 h 28"/>
                  <a:gd name="T4" fmla="*/ 6 w 13"/>
                  <a:gd name="T5" fmla="*/ 3 h 28"/>
                  <a:gd name="T6" fmla="*/ 0 w 13"/>
                  <a:gd name="T7" fmla="*/ 28 h 28"/>
                  <a:gd name="T8" fmla="*/ 4 w 13"/>
                  <a:gd name="T9" fmla="*/ 28 h 28"/>
                  <a:gd name="T10" fmla="*/ 6 w 13"/>
                  <a:gd name="T11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8">
                    <a:moveTo>
                      <a:pt x="6" y="20"/>
                    </a:moveTo>
                    <a:cubicBezTo>
                      <a:pt x="9" y="12"/>
                      <a:pt x="13" y="6"/>
                      <a:pt x="13" y="6"/>
                    </a:cubicBezTo>
                    <a:cubicBezTo>
                      <a:pt x="12" y="4"/>
                      <a:pt x="8" y="0"/>
                      <a:pt x="6" y="3"/>
                    </a:cubicBezTo>
                    <a:cubicBezTo>
                      <a:pt x="4" y="7"/>
                      <a:pt x="1" y="20"/>
                      <a:pt x="0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5"/>
                      <a:pt x="6" y="22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543"/>
              <p:cNvSpPr>
                <a:spLocks/>
              </p:cNvSpPr>
              <p:nvPr/>
            </p:nvSpPr>
            <p:spPr bwMode="auto">
              <a:xfrm>
                <a:off x="1982" y="3918"/>
                <a:ext cx="29" cy="66"/>
              </a:xfrm>
              <a:custGeom>
                <a:avLst/>
                <a:gdLst>
                  <a:gd name="T0" fmla="*/ 6 w 12"/>
                  <a:gd name="T1" fmla="*/ 5 h 28"/>
                  <a:gd name="T2" fmla="*/ 0 w 12"/>
                  <a:gd name="T3" fmla="*/ 3 h 28"/>
                  <a:gd name="T4" fmla="*/ 5 w 12"/>
                  <a:gd name="T5" fmla="*/ 28 h 28"/>
                  <a:gd name="T6" fmla="*/ 12 w 12"/>
                  <a:gd name="T7" fmla="*/ 28 h 28"/>
                  <a:gd name="T8" fmla="*/ 6 w 12"/>
                  <a:gd name="T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6" y="5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3" y="17"/>
                      <a:pt x="5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0" y="17"/>
                      <a:pt x="7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544"/>
              <p:cNvSpPr>
                <a:spLocks/>
              </p:cNvSpPr>
              <p:nvPr/>
            </p:nvSpPr>
            <p:spPr bwMode="auto">
              <a:xfrm>
                <a:off x="1947" y="3889"/>
                <a:ext cx="35" cy="95"/>
              </a:xfrm>
              <a:custGeom>
                <a:avLst/>
                <a:gdLst>
                  <a:gd name="T0" fmla="*/ 9 w 15"/>
                  <a:gd name="T1" fmla="*/ 20 h 40"/>
                  <a:gd name="T2" fmla="*/ 15 w 15"/>
                  <a:gd name="T3" fmla="*/ 5 h 40"/>
                  <a:gd name="T4" fmla="*/ 9 w 15"/>
                  <a:gd name="T5" fmla="*/ 2 h 40"/>
                  <a:gd name="T6" fmla="*/ 1 w 15"/>
                  <a:gd name="T7" fmla="*/ 32 h 40"/>
                  <a:gd name="T8" fmla="*/ 0 w 15"/>
                  <a:gd name="T9" fmla="*/ 40 h 40"/>
                  <a:gd name="T10" fmla="*/ 2 w 15"/>
                  <a:gd name="T11" fmla="*/ 40 h 40"/>
                  <a:gd name="T12" fmla="*/ 9 w 15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0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3"/>
                      <a:pt x="10" y="0"/>
                      <a:pt x="9" y="2"/>
                    </a:cubicBezTo>
                    <a:cubicBezTo>
                      <a:pt x="6" y="7"/>
                      <a:pt x="2" y="27"/>
                      <a:pt x="1" y="32"/>
                    </a:cubicBezTo>
                    <a:cubicBezTo>
                      <a:pt x="1" y="35"/>
                      <a:pt x="0" y="37"/>
                      <a:pt x="0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545"/>
              <p:cNvSpPr>
                <a:spLocks/>
              </p:cNvSpPr>
              <p:nvPr/>
            </p:nvSpPr>
            <p:spPr bwMode="auto">
              <a:xfrm>
                <a:off x="1966" y="3889"/>
                <a:ext cx="37" cy="95"/>
              </a:xfrm>
              <a:custGeom>
                <a:avLst/>
                <a:gdLst>
                  <a:gd name="T0" fmla="*/ 7 w 16"/>
                  <a:gd name="T1" fmla="*/ 4 h 40"/>
                  <a:gd name="T2" fmla="*/ 1 w 16"/>
                  <a:gd name="T3" fmla="*/ 2 h 40"/>
                  <a:gd name="T4" fmla="*/ 8 w 16"/>
                  <a:gd name="T5" fmla="*/ 35 h 40"/>
                  <a:gd name="T6" fmla="*/ 9 w 16"/>
                  <a:gd name="T7" fmla="*/ 40 h 40"/>
                  <a:gd name="T8" fmla="*/ 16 w 16"/>
                  <a:gd name="T9" fmla="*/ 40 h 40"/>
                  <a:gd name="T10" fmla="*/ 7 w 16"/>
                  <a:gd name="T11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0">
                    <a:moveTo>
                      <a:pt x="7" y="4"/>
                    </a:moveTo>
                    <a:cubicBezTo>
                      <a:pt x="6" y="3"/>
                      <a:pt x="1" y="0"/>
                      <a:pt x="1" y="2"/>
                    </a:cubicBezTo>
                    <a:cubicBezTo>
                      <a:pt x="0" y="5"/>
                      <a:pt x="5" y="23"/>
                      <a:pt x="8" y="35"/>
                    </a:cubicBezTo>
                    <a:cubicBezTo>
                      <a:pt x="8" y="36"/>
                      <a:pt x="8" y="38"/>
                      <a:pt x="9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2" y="24"/>
                      <a:pt x="8" y="7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546"/>
              <p:cNvSpPr>
                <a:spLocks/>
              </p:cNvSpPr>
              <p:nvPr/>
            </p:nvSpPr>
            <p:spPr bwMode="auto">
              <a:xfrm>
                <a:off x="1947" y="3875"/>
                <a:ext cx="59" cy="109"/>
              </a:xfrm>
              <a:custGeom>
                <a:avLst/>
                <a:gdLst>
                  <a:gd name="T0" fmla="*/ 14 w 25"/>
                  <a:gd name="T1" fmla="*/ 17 h 46"/>
                  <a:gd name="T2" fmla="*/ 0 w 25"/>
                  <a:gd name="T3" fmla="*/ 0 h 46"/>
                  <a:gd name="T4" fmla="*/ 19 w 25"/>
                  <a:gd name="T5" fmla="*/ 46 h 46"/>
                  <a:gd name="T6" fmla="*/ 25 w 25"/>
                  <a:gd name="T7" fmla="*/ 46 h 46"/>
                  <a:gd name="T8" fmla="*/ 14 w 25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4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10" y="13"/>
                      <a:pt x="15" y="30"/>
                      <a:pt x="19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2" y="36"/>
                      <a:pt x="18" y="26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547"/>
              <p:cNvSpPr>
                <a:spLocks/>
              </p:cNvSpPr>
              <p:nvPr/>
            </p:nvSpPr>
            <p:spPr bwMode="auto">
              <a:xfrm>
                <a:off x="1923" y="3861"/>
                <a:ext cx="76" cy="123"/>
              </a:xfrm>
              <a:custGeom>
                <a:avLst/>
                <a:gdLst>
                  <a:gd name="T0" fmla="*/ 32 w 32"/>
                  <a:gd name="T1" fmla="*/ 0 h 52"/>
                  <a:gd name="T2" fmla="*/ 15 w 32"/>
                  <a:gd name="T3" fmla="*/ 18 h 52"/>
                  <a:gd name="T4" fmla="*/ 0 w 32"/>
                  <a:gd name="T5" fmla="*/ 52 h 52"/>
                  <a:gd name="T6" fmla="*/ 8 w 32"/>
                  <a:gd name="T7" fmla="*/ 52 h 52"/>
                  <a:gd name="T8" fmla="*/ 32 w 3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2">
                    <a:moveTo>
                      <a:pt x="32" y="0"/>
                    </a:moveTo>
                    <a:cubicBezTo>
                      <a:pt x="24" y="6"/>
                      <a:pt x="20" y="11"/>
                      <a:pt x="15" y="18"/>
                    </a:cubicBezTo>
                    <a:cubicBezTo>
                      <a:pt x="9" y="28"/>
                      <a:pt x="3" y="40"/>
                      <a:pt x="0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12" y="34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548"/>
              <p:cNvSpPr>
                <a:spLocks/>
              </p:cNvSpPr>
              <p:nvPr/>
            </p:nvSpPr>
            <p:spPr bwMode="auto">
              <a:xfrm>
                <a:off x="2044" y="3842"/>
                <a:ext cx="66" cy="111"/>
              </a:xfrm>
              <a:custGeom>
                <a:avLst/>
                <a:gdLst>
                  <a:gd name="T0" fmla="*/ 28 w 28"/>
                  <a:gd name="T1" fmla="*/ 0 h 47"/>
                  <a:gd name="T2" fmla="*/ 14 w 28"/>
                  <a:gd name="T3" fmla="*/ 15 h 47"/>
                  <a:gd name="T4" fmla="*/ 0 w 28"/>
                  <a:gd name="T5" fmla="*/ 47 h 47"/>
                  <a:gd name="T6" fmla="*/ 7 w 28"/>
                  <a:gd name="T7" fmla="*/ 47 h 47"/>
                  <a:gd name="T8" fmla="*/ 28 w 28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7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5"/>
                      <a:pt x="3" y="36"/>
                      <a:pt x="0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31"/>
                      <a:pt x="16" y="14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549"/>
              <p:cNvSpPr>
                <a:spLocks/>
              </p:cNvSpPr>
              <p:nvPr/>
            </p:nvSpPr>
            <p:spPr bwMode="auto">
              <a:xfrm>
                <a:off x="2115" y="3875"/>
                <a:ext cx="9" cy="78"/>
              </a:xfrm>
              <a:custGeom>
                <a:avLst/>
                <a:gdLst>
                  <a:gd name="T0" fmla="*/ 3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3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3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8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550"/>
              <p:cNvSpPr>
                <a:spLocks/>
              </p:cNvSpPr>
              <p:nvPr/>
            </p:nvSpPr>
            <p:spPr bwMode="auto">
              <a:xfrm>
                <a:off x="2162" y="3870"/>
                <a:ext cx="7" cy="55"/>
              </a:xfrm>
              <a:custGeom>
                <a:avLst/>
                <a:gdLst>
                  <a:gd name="T0" fmla="*/ 2 w 3"/>
                  <a:gd name="T1" fmla="*/ 0 h 23"/>
                  <a:gd name="T2" fmla="*/ 0 w 3"/>
                  <a:gd name="T3" fmla="*/ 23 h 23"/>
                  <a:gd name="T4" fmla="*/ 3 w 3"/>
                  <a:gd name="T5" fmla="*/ 23 h 23"/>
                  <a:gd name="T6" fmla="*/ 2 w 3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3">
                    <a:moveTo>
                      <a:pt x="2" y="0"/>
                    </a:moveTo>
                    <a:cubicBezTo>
                      <a:pt x="1" y="5"/>
                      <a:pt x="0" y="14"/>
                      <a:pt x="0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12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551"/>
              <p:cNvSpPr>
                <a:spLocks/>
              </p:cNvSpPr>
              <p:nvPr/>
            </p:nvSpPr>
            <p:spPr bwMode="auto">
              <a:xfrm>
                <a:off x="2037" y="3859"/>
                <a:ext cx="52" cy="94"/>
              </a:xfrm>
              <a:custGeom>
                <a:avLst/>
                <a:gdLst>
                  <a:gd name="T0" fmla="*/ 12 w 22"/>
                  <a:gd name="T1" fmla="*/ 15 h 40"/>
                  <a:gd name="T2" fmla="*/ 0 w 22"/>
                  <a:gd name="T3" fmla="*/ 0 h 40"/>
                  <a:gd name="T4" fmla="*/ 16 w 22"/>
                  <a:gd name="T5" fmla="*/ 40 h 40"/>
                  <a:gd name="T6" fmla="*/ 22 w 22"/>
                  <a:gd name="T7" fmla="*/ 40 h 40"/>
                  <a:gd name="T8" fmla="*/ 12 w 22"/>
                  <a:gd name="T9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0">
                    <a:moveTo>
                      <a:pt x="12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8" y="12"/>
                      <a:pt x="13" y="26"/>
                      <a:pt x="16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19" y="31"/>
                      <a:pt x="16" y="2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552"/>
              <p:cNvSpPr>
                <a:spLocks/>
              </p:cNvSpPr>
              <p:nvPr/>
            </p:nvSpPr>
            <p:spPr bwMode="auto">
              <a:xfrm>
                <a:off x="2117" y="3899"/>
                <a:ext cx="26" cy="54"/>
              </a:xfrm>
              <a:custGeom>
                <a:avLst/>
                <a:gdLst>
                  <a:gd name="T0" fmla="*/ 6 w 11"/>
                  <a:gd name="T1" fmla="*/ 17 h 23"/>
                  <a:gd name="T2" fmla="*/ 11 w 11"/>
                  <a:gd name="T3" fmla="*/ 4 h 23"/>
                  <a:gd name="T4" fmla="*/ 6 w 11"/>
                  <a:gd name="T5" fmla="*/ 2 h 23"/>
                  <a:gd name="T6" fmla="*/ 0 w 11"/>
                  <a:gd name="T7" fmla="*/ 23 h 23"/>
                  <a:gd name="T8" fmla="*/ 4 w 11"/>
                  <a:gd name="T9" fmla="*/ 23 h 23"/>
                  <a:gd name="T10" fmla="*/ 6 w 11"/>
                  <a:gd name="T1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6" y="17"/>
                    </a:moveTo>
                    <a:cubicBezTo>
                      <a:pt x="9" y="10"/>
                      <a:pt x="11" y="4"/>
                      <a:pt x="11" y="4"/>
                    </a:cubicBezTo>
                    <a:cubicBezTo>
                      <a:pt x="11" y="3"/>
                      <a:pt x="7" y="0"/>
                      <a:pt x="6" y="2"/>
                    </a:cubicBezTo>
                    <a:cubicBezTo>
                      <a:pt x="4" y="5"/>
                      <a:pt x="2" y="16"/>
                      <a:pt x="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1"/>
                      <a:pt x="5" y="18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553"/>
              <p:cNvSpPr>
                <a:spLocks/>
              </p:cNvSpPr>
              <p:nvPr/>
            </p:nvSpPr>
            <p:spPr bwMode="auto">
              <a:xfrm>
                <a:off x="2131" y="3896"/>
                <a:ext cx="26" cy="57"/>
              </a:xfrm>
              <a:custGeom>
                <a:avLst/>
                <a:gdLst>
                  <a:gd name="T0" fmla="*/ 5 w 11"/>
                  <a:gd name="T1" fmla="*/ 4 h 24"/>
                  <a:gd name="T2" fmla="*/ 0 w 11"/>
                  <a:gd name="T3" fmla="*/ 3 h 24"/>
                  <a:gd name="T4" fmla="*/ 4 w 11"/>
                  <a:gd name="T5" fmla="*/ 24 h 24"/>
                  <a:gd name="T6" fmla="*/ 11 w 11"/>
                  <a:gd name="T7" fmla="*/ 24 h 24"/>
                  <a:gd name="T8" fmla="*/ 5 w 11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4">
                    <a:moveTo>
                      <a:pt x="5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2" y="15"/>
                      <a:pt x="4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8" y="15"/>
                      <a:pt x="6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554"/>
              <p:cNvSpPr>
                <a:spLocks/>
              </p:cNvSpPr>
              <p:nvPr/>
            </p:nvSpPr>
            <p:spPr bwMode="auto">
              <a:xfrm>
                <a:off x="2006" y="3818"/>
                <a:ext cx="73" cy="135"/>
              </a:xfrm>
              <a:custGeom>
                <a:avLst/>
                <a:gdLst>
                  <a:gd name="T0" fmla="*/ 10 w 31"/>
                  <a:gd name="T1" fmla="*/ 51 h 57"/>
                  <a:gd name="T2" fmla="*/ 31 w 31"/>
                  <a:gd name="T3" fmla="*/ 0 h 57"/>
                  <a:gd name="T4" fmla="*/ 17 w 31"/>
                  <a:gd name="T5" fmla="*/ 15 h 57"/>
                  <a:gd name="T6" fmla="*/ 0 w 31"/>
                  <a:gd name="T7" fmla="*/ 57 h 57"/>
                  <a:gd name="T8" fmla="*/ 9 w 31"/>
                  <a:gd name="T9" fmla="*/ 57 h 57"/>
                  <a:gd name="T10" fmla="*/ 10 w 31"/>
                  <a:gd name="T11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7">
                    <a:moveTo>
                      <a:pt x="10" y="51"/>
                    </a:moveTo>
                    <a:cubicBezTo>
                      <a:pt x="13" y="33"/>
                      <a:pt x="19" y="15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4" y="43"/>
                      <a:pt x="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5"/>
                      <a:pt x="10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555"/>
              <p:cNvSpPr>
                <a:spLocks/>
              </p:cNvSpPr>
              <p:nvPr/>
            </p:nvSpPr>
            <p:spPr bwMode="auto">
              <a:xfrm>
                <a:off x="2022" y="3816"/>
                <a:ext cx="74" cy="137"/>
              </a:xfrm>
              <a:custGeom>
                <a:avLst/>
                <a:gdLst>
                  <a:gd name="T0" fmla="*/ 10 w 31"/>
                  <a:gd name="T1" fmla="*/ 51 h 58"/>
                  <a:gd name="T2" fmla="*/ 31 w 31"/>
                  <a:gd name="T3" fmla="*/ 0 h 58"/>
                  <a:gd name="T4" fmla="*/ 17 w 31"/>
                  <a:gd name="T5" fmla="*/ 15 h 58"/>
                  <a:gd name="T6" fmla="*/ 0 w 31"/>
                  <a:gd name="T7" fmla="*/ 58 h 58"/>
                  <a:gd name="T8" fmla="*/ 8 w 31"/>
                  <a:gd name="T9" fmla="*/ 58 h 58"/>
                  <a:gd name="T10" fmla="*/ 10 w 31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8">
                    <a:moveTo>
                      <a:pt x="10" y="51"/>
                    </a:moveTo>
                    <a:cubicBezTo>
                      <a:pt x="13" y="33"/>
                      <a:pt x="19" y="15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3" y="44"/>
                      <a:pt x="0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9" y="55"/>
                      <a:pt x="9" y="53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556"/>
              <p:cNvSpPr>
                <a:spLocks/>
              </p:cNvSpPr>
              <p:nvPr/>
            </p:nvSpPr>
            <p:spPr bwMode="auto">
              <a:xfrm>
                <a:off x="2100" y="3849"/>
                <a:ext cx="12" cy="104"/>
              </a:xfrm>
              <a:custGeom>
                <a:avLst/>
                <a:gdLst>
                  <a:gd name="T0" fmla="*/ 4 w 5"/>
                  <a:gd name="T1" fmla="*/ 0 h 44"/>
                  <a:gd name="T2" fmla="*/ 0 w 5"/>
                  <a:gd name="T3" fmla="*/ 44 h 44"/>
                  <a:gd name="T4" fmla="*/ 5 w 5"/>
                  <a:gd name="T5" fmla="*/ 44 h 44"/>
                  <a:gd name="T6" fmla="*/ 4 w 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4">
                    <a:moveTo>
                      <a:pt x="4" y="0"/>
                    </a:moveTo>
                    <a:cubicBezTo>
                      <a:pt x="2" y="9"/>
                      <a:pt x="1" y="28"/>
                      <a:pt x="0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4" y="26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557"/>
              <p:cNvSpPr>
                <a:spLocks/>
              </p:cNvSpPr>
              <p:nvPr/>
            </p:nvSpPr>
            <p:spPr bwMode="auto">
              <a:xfrm>
                <a:off x="2145" y="3844"/>
                <a:ext cx="10" cy="81"/>
              </a:xfrm>
              <a:custGeom>
                <a:avLst/>
                <a:gdLst>
                  <a:gd name="T0" fmla="*/ 3 w 4"/>
                  <a:gd name="T1" fmla="*/ 0 h 34"/>
                  <a:gd name="T2" fmla="*/ 0 w 4"/>
                  <a:gd name="T3" fmla="*/ 34 h 34"/>
                  <a:gd name="T4" fmla="*/ 4 w 4"/>
                  <a:gd name="T5" fmla="*/ 34 h 34"/>
                  <a:gd name="T6" fmla="*/ 3 w 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4">
                    <a:moveTo>
                      <a:pt x="3" y="0"/>
                    </a:moveTo>
                    <a:cubicBezTo>
                      <a:pt x="2" y="7"/>
                      <a:pt x="1" y="21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19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558"/>
              <p:cNvSpPr>
                <a:spLocks/>
              </p:cNvSpPr>
              <p:nvPr/>
            </p:nvSpPr>
            <p:spPr bwMode="auto">
              <a:xfrm>
                <a:off x="2025" y="3833"/>
                <a:ext cx="57" cy="120"/>
              </a:xfrm>
              <a:custGeom>
                <a:avLst/>
                <a:gdLst>
                  <a:gd name="T0" fmla="*/ 11 w 24"/>
                  <a:gd name="T1" fmla="*/ 15 h 51"/>
                  <a:gd name="T2" fmla="*/ 0 w 24"/>
                  <a:gd name="T3" fmla="*/ 0 h 51"/>
                  <a:gd name="T4" fmla="*/ 17 w 24"/>
                  <a:gd name="T5" fmla="*/ 51 h 51"/>
                  <a:gd name="T6" fmla="*/ 17 w 24"/>
                  <a:gd name="T7" fmla="*/ 51 h 51"/>
                  <a:gd name="T8" fmla="*/ 24 w 24"/>
                  <a:gd name="T9" fmla="*/ 51 h 51"/>
                  <a:gd name="T10" fmla="*/ 11 w 24"/>
                  <a:gd name="T11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1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10" y="14"/>
                      <a:pt x="15" y="33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1" y="39"/>
                      <a:pt x="17" y="26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559"/>
              <p:cNvSpPr>
                <a:spLocks/>
              </p:cNvSpPr>
              <p:nvPr/>
            </p:nvSpPr>
            <p:spPr bwMode="auto">
              <a:xfrm>
                <a:off x="2100" y="3870"/>
                <a:ext cx="31" cy="83"/>
              </a:xfrm>
              <a:custGeom>
                <a:avLst/>
                <a:gdLst>
                  <a:gd name="T0" fmla="*/ 7 w 13"/>
                  <a:gd name="T1" fmla="*/ 18 h 35"/>
                  <a:gd name="T2" fmla="*/ 13 w 13"/>
                  <a:gd name="T3" fmla="*/ 5 h 35"/>
                  <a:gd name="T4" fmla="*/ 7 w 13"/>
                  <a:gd name="T5" fmla="*/ 3 h 35"/>
                  <a:gd name="T6" fmla="*/ 1 w 13"/>
                  <a:gd name="T7" fmla="*/ 29 h 35"/>
                  <a:gd name="T8" fmla="*/ 0 w 13"/>
                  <a:gd name="T9" fmla="*/ 35 h 35"/>
                  <a:gd name="T10" fmla="*/ 2 w 13"/>
                  <a:gd name="T11" fmla="*/ 35 h 35"/>
                  <a:gd name="T12" fmla="*/ 7 w 13"/>
                  <a:gd name="T1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5">
                    <a:moveTo>
                      <a:pt x="7" y="18"/>
                    </a:moveTo>
                    <a:cubicBezTo>
                      <a:pt x="10" y="10"/>
                      <a:pt x="13" y="5"/>
                      <a:pt x="13" y="5"/>
                    </a:cubicBezTo>
                    <a:cubicBezTo>
                      <a:pt x="12" y="4"/>
                      <a:pt x="9" y="0"/>
                      <a:pt x="7" y="3"/>
                    </a:cubicBezTo>
                    <a:cubicBezTo>
                      <a:pt x="5" y="7"/>
                      <a:pt x="2" y="24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3" y="29"/>
                      <a:pt x="6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560"/>
              <p:cNvSpPr>
                <a:spLocks/>
              </p:cNvSpPr>
              <p:nvPr/>
            </p:nvSpPr>
            <p:spPr bwMode="auto">
              <a:xfrm>
                <a:off x="2117" y="3870"/>
                <a:ext cx="31" cy="83"/>
              </a:xfrm>
              <a:custGeom>
                <a:avLst/>
                <a:gdLst>
                  <a:gd name="T0" fmla="*/ 6 w 13"/>
                  <a:gd name="T1" fmla="*/ 4 h 35"/>
                  <a:gd name="T2" fmla="*/ 0 w 13"/>
                  <a:gd name="T3" fmla="*/ 3 h 35"/>
                  <a:gd name="T4" fmla="*/ 6 w 13"/>
                  <a:gd name="T5" fmla="*/ 31 h 35"/>
                  <a:gd name="T6" fmla="*/ 7 w 13"/>
                  <a:gd name="T7" fmla="*/ 35 h 35"/>
                  <a:gd name="T8" fmla="*/ 13 w 13"/>
                  <a:gd name="T9" fmla="*/ 35 h 35"/>
                  <a:gd name="T10" fmla="*/ 6 w 13"/>
                  <a:gd name="T11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5">
                    <a:moveTo>
                      <a:pt x="6" y="4"/>
                    </a:moveTo>
                    <a:cubicBezTo>
                      <a:pt x="5" y="3"/>
                      <a:pt x="1" y="0"/>
                      <a:pt x="0" y="3"/>
                    </a:cubicBezTo>
                    <a:cubicBezTo>
                      <a:pt x="0" y="5"/>
                      <a:pt x="4" y="21"/>
                      <a:pt x="6" y="31"/>
                    </a:cubicBezTo>
                    <a:cubicBezTo>
                      <a:pt x="7" y="32"/>
                      <a:pt x="7" y="34"/>
                      <a:pt x="7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0" y="22"/>
                      <a:pt x="7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561"/>
              <p:cNvSpPr>
                <a:spLocks/>
              </p:cNvSpPr>
              <p:nvPr/>
            </p:nvSpPr>
            <p:spPr bwMode="auto">
              <a:xfrm>
                <a:off x="1996" y="3825"/>
                <a:ext cx="43" cy="176"/>
              </a:xfrm>
              <a:custGeom>
                <a:avLst/>
                <a:gdLst>
                  <a:gd name="T0" fmla="*/ 8 w 18"/>
                  <a:gd name="T1" fmla="*/ 54 h 74"/>
                  <a:gd name="T2" fmla="*/ 18 w 18"/>
                  <a:gd name="T3" fmla="*/ 0 h 74"/>
                  <a:gd name="T4" fmla="*/ 7 w 18"/>
                  <a:gd name="T5" fmla="*/ 18 h 74"/>
                  <a:gd name="T6" fmla="*/ 0 w 18"/>
                  <a:gd name="T7" fmla="*/ 69 h 74"/>
                  <a:gd name="T8" fmla="*/ 0 w 18"/>
                  <a:gd name="T9" fmla="*/ 74 h 74"/>
                  <a:gd name="T10" fmla="*/ 9 w 18"/>
                  <a:gd name="T11" fmla="*/ 72 h 74"/>
                  <a:gd name="T12" fmla="*/ 8 w 18"/>
                  <a:gd name="T13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4">
                    <a:moveTo>
                      <a:pt x="8" y="54"/>
                    </a:moveTo>
                    <a:cubicBezTo>
                      <a:pt x="7" y="36"/>
                      <a:pt x="9" y="17"/>
                      <a:pt x="18" y="0"/>
                    </a:cubicBezTo>
                    <a:cubicBezTo>
                      <a:pt x="12" y="6"/>
                      <a:pt x="10" y="11"/>
                      <a:pt x="7" y="18"/>
                    </a:cubicBezTo>
                    <a:cubicBezTo>
                      <a:pt x="1" y="34"/>
                      <a:pt x="0" y="52"/>
                      <a:pt x="0" y="69"/>
                    </a:cubicBezTo>
                    <a:cubicBezTo>
                      <a:pt x="0" y="71"/>
                      <a:pt x="0" y="72"/>
                      <a:pt x="0" y="74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65"/>
                      <a:pt x="8" y="57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562"/>
              <p:cNvSpPr>
                <a:spLocks/>
              </p:cNvSpPr>
              <p:nvPr/>
            </p:nvSpPr>
            <p:spPr bwMode="auto">
              <a:xfrm>
                <a:off x="2134" y="3795"/>
                <a:ext cx="73" cy="137"/>
              </a:xfrm>
              <a:custGeom>
                <a:avLst/>
                <a:gdLst>
                  <a:gd name="T0" fmla="*/ 10 w 31"/>
                  <a:gd name="T1" fmla="*/ 51 h 58"/>
                  <a:gd name="T2" fmla="*/ 31 w 31"/>
                  <a:gd name="T3" fmla="*/ 0 h 58"/>
                  <a:gd name="T4" fmla="*/ 17 w 31"/>
                  <a:gd name="T5" fmla="*/ 15 h 58"/>
                  <a:gd name="T6" fmla="*/ 0 w 31"/>
                  <a:gd name="T7" fmla="*/ 58 h 58"/>
                  <a:gd name="T8" fmla="*/ 9 w 31"/>
                  <a:gd name="T9" fmla="*/ 58 h 58"/>
                  <a:gd name="T10" fmla="*/ 10 w 31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8">
                    <a:moveTo>
                      <a:pt x="10" y="51"/>
                    </a:moveTo>
                    <a:cubicBezTo>
                      <a:pt x="13" y="33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5"/>
                    </a:cubicBezTo>
                    <a:cubicBezTo>
                      <a:pt x="9" y="28"/>
                      <a:pt x="4" y="44"/>
                      <a:pt x="0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5"/>
                      <a:pt x="10" y="52"/>
                      <a:pt x="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563"/>
              <p:cNvSpPr>
                <a:spLocks/>
              </p:cNvSpPr>
              <p:nvPr/>
            </p:nvSpPr>
            <p:spPr bwMode="auto">
              <a:xfrm>
                <a:off x="2086" y="3854"/>
                <a:ext cx="31" cy="99"/>
              </a:xfrm>
              <a:custGeom>
                <a:avLst/>
                <a:gdLst>
                  <a:gd name="T0" fmla="*/ 8 w 13"/>
                  <a:gd name="T1" fmla="*/ 17 h 42"/>
                  <a:gd name="T2" fmla="*/ 13 w 13"/>
                  <a:gd name="T3" fmla="*/ 4 h 42"/>
                  <a:gd name="T4" fmla="*/ 8 w 13"/>
                  <a:gd name="T5" fmla="*/ 2 h 42"/>
                  <a:gd name="T6" fmla="*/ 1 w 13"/>
                  <a:gd name="T7" fmla="*/ 28 h 42"/>
                  <a:gd name="T8" fmla="*/ 0 w 13"/>
                  <a:gd name="T9" fmla="*/ 36 h 42"/>
                  <a:gd name="T10" fmla="*/ 0 w 13"/>
                  <a:gd name="T11" fmla="*/ 42 h 42"/>
                  <a:gd name="T12" fmla="*/ 8 w 13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8" y="17"/>
                    </a:moveTo>
                    <a:cubicBezTo>
                      <a:pt x="10" y="10"/>
                      <a:pt x="13" y="4"/>
                      <a:pt x="13" y="4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4"/>
                      <a:pt x="1" y="28"/>
                    </a:cubicBezTo>
                    <a:cubicBezTo>
                      <a:pt x="1" y="31"/>
                      <a:pt x="0" y="33"/>
                      <a:pt x="0" y="36"/>
                    </a:cubicBezTo>
                    <a:cubicBezTo>
                      <a:pt x="0" y="38"/>
                      <a:pt x="0" y="41"/>
                      <a:pt x="0" y="42"/>
                    </a:cubicBezTo>
                    <a:cubicBezTo>
                      <a:pt x="0" y="40"/>
                      <a:pt x="5" y="24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564"/>
              <p:cNvSpPr>
                <a:spLocks/>
              </p:cNvSpPr>
              <p:nvPr/>
            </p:nvSpPr>
            <p:spPr bwMode="auto">
              <a:xfrm>
                <a:off x="2103" y="3854"/>
                <a:ext cx="38" cy="109"/>
              </a:xfrm>
              <a:custGeom>
                <a:avLst/>
                <a:gdLst>
                  <a:gd name="T0" fmla="*/ 6 w 16"/>
                  <a:gd name="T1" fmla="*/ 4 h 46"/>
                  <a:gd name="T2" fmla="*/ 1 w 16"/>
                  <a:gd name="T3" fmla="*/ 2 h 46"/>
                  <a:gd name="T4" fmla="*/ 7 w 16"/>
                  <a:gd name="T5" fmla="*/ 30 h 46"/>
                  <a:gd name="T6" fmla="*/ 10 w 16"/>
                  <a:gd name="T7" fmla="*/ 46 h 46"/>
                  <a:gd name="T8" fmla="*/ 16 w 16"/>
                  <a:gd name="T9" fmla="*/ 46 h 46"/>
                  <a:gd name="T10" fmla="*/ 6 w 16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6">
                    <a:moveTo>
                      <a:pt x="6" y="4"/>
                    </a:moveTo>
                    <a:cubicBezTo>
                      <a:pt x="6" y="3"/>
                      <a:pt x="1" y="0"/>
                      <a:pt x="1" y="2"/>
                    </a:cubicBezTo>
                    <a:cubicBezTo>
                      <a:pt x="0" y="5"/>
                      <a:pt x="4" y="21"/>
                      <a:pt x="7" y="30"/>
                    </a:cubicBezTo>
                    <a:cubicBezTo>
                      <a:pt x="8" y="35"/>
                      <a:pt x="9" y="41"/>
                      <a:pt x="10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3" y="32"/>
                      <a:pt x="8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565"/>
              <p:cNvSpPr>
                <a:spLocks/>
              </p:cNvSpPr>
              <p:nvPr/>
            </p:nvSpPr>
            <p:spPr bwMode="auto">
              <a:xfrm>
                <a:off x="2134" y="3840"/>
                <a:ext cx="61" cy="92"/>
              </a:xfrm>
              <a:custGeom>
                <a:avLst/>
                <a:gdLst>
                  <a:gd name="T0" fmla="*/ 26 w 26"/>
                  <a:gd name="T1" fmla="*/ 0 h 39"/>
                  <a:gd name="T2" fmla="*/ 12 w 26"/>
                  <a:gd name="T3" fmla="*/ 15 h 39"/>
                  <a:gd name="T4" fmla="*/ 0 w 26"/>
                  <a:gd name="T5" fmla="*/ 39 h 39"/>
                  <a:gd name="T6" fmla="*/ 7 w 26"/>
                  <a:gd name="T7" fmla="*/ 39 h 39"/>
                  <a:gd name="T8" fmla="*/ 26 w 26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26" y="0"/>
                    </a:moveTo>
                    <a:cubicBezTo>
                      <a:pt x="19" y="5"/>
                      <a:pt x="16" y="9"/>
                      <a:pt x="12" y="15"/>
                    </a:cubicBezTo>
                    <a:cubicBezTo>
                      <a:pt x="7" y="23"/>
                      <a:pt x="3" y="31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1" y="25"/>
                      <a:pt x="16" y="12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566"/>
              <p:cNvSpPr>
                <a:spLocks/>
              </p:cNvSpPr>
              <p:nvPr/>
            </p:nvSpPr>
            <p:spPr bwMode="auto">
              <a:xfrm>
                <a:off x="2011" y="3851"/>
                <a:ext cx="63" cy="102"/>
              </a:xfrm>
              <a:custGeom>
                <a:avLst/>
                <a:gdLst>
                  <a:gd name="T0" fmla="*/ 27 w 27"/>
                  <a:gd name="T1" fmla="*/ 0 h 43"/>
                  <a:gd name="T2" fmla="*/ 13 w 27"/>
                  <a:gd name="T3" fmla="*/ 15 h 43"/>
                  <a:gd name="T4" fmla="*/ 0 w 27"/>
                  <a:gd name="T5" fmla="*/ 43 h 43"/>
                  <a:gd name="T6" fmla="*/ 7 w 27"/>
                  <a:gd name="T7" fmla="*/ 43 h 43"/>
                  <a:gd name="T8" fmla="*/ 27 w 2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3">
                    <a:moveTo>
                      <a:pt x="27" y="0"/>
                    </a:moveTo>
                    <a:cubicBezTo>
                      <a:pt x="21" y="5"/>
                      <a:pt x="17" y="9"/>
                      <a:pt x="13" y="15"/>
                    </a:cubicBezTo>
                    <a:cubicBezTo>
                      <a:pt x="8" y="24"/>
                      <a:pt x="3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3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567"/>
              <p:cNvSpPr>
                <a:spLocks/>
              </p:cNvSpPr>
              <p:nvPr/>
            </p:nvSpPr>
            <p:spPr bwMode="auto">
              <a:xfrm>
                <a:off x="2100" y="3859"/>
                <a:ext cx="50" cy="94"/>
              </a:xfrm>
              <a:custGeom>
                <a:avLst/>
                <a:gdLst>
                  <a:gd name="T0" fmla="*/ 12 w 21"/>
                  <a:gd name="T1" fmla="*/ 16 h 40"/>
                  <a:gd name="T2" fmla="*/ 0 w 21"/>
                  <a:gd name="T3" fmla="*/ 0 h 40"/>
                  <a:gd name="T4" fmla="*/ 16 w 21"/>
                  <a:gd name="T5" fmla="*/ 40 h 40"/>
                  <a:gd name="T6" fmla="*/ 21 w 21"/>
                  <a:gd name="T7" fmla="*/ 40 h 40"/>
                  <a:gd name="T8" fmla="*/ 12 w 21"/>
                  <a:gd name="T9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0">
                    <a:moveTo>
                      <a:pt x="12" y="16"/>
                    </a:moveTo>
                    <a:cubicBezTo>
                      <a:pt x="8" y="10"/>
                      <a:pt x="6" y="5"/>
                      <a:pt x="0" y="0"/>
                    </a:cubicBezTo>
                    <a:cubicBezTo>
                      <a:pt x="8" y="12"/>
                      <a:pt x="13" y="26"/>
                      <a:pt x="16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32"/>
                      <a:pt x="16" y="23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568"/>
              <p:cNvSpPr>
                <a:spLocks/>
              </p:cNvSpPr>
              <p:nvPr/>
            </p:nvSpPr>
            <p:spPr bwMode="auto">
              <a:xfrm>
                <a:off x="2157" y="3833"/>
                <a:ext cx="50" cy="92"/>
              </a:xfrm>
              <a:custGeom>
                <a:avLst/>
                <a:gdLst>
                  <a:gd name="T0" fmla="*/ 12 w 21"/>
                  <a:gd name="T1" fmla="*/ 15 h 39"/>
                  <a:gd name="T2" fmla="*/ 0 w 21"/>
                  <a:gd name="T3" fmla="*/ 0 h 39"/>
                  <a:gd name="T4" fmla="*/ 16 w 21"/>
                  <a:gd name="T5" fmla="*/ 39 h 39"/>
                  <a:gd name="T6" fmla="*/ 21 w 21"/>
                  <a:gd name="T7" fmla="*/ 39 h 39"/>
                  <a:gd name="T8" fmla="*/ 12 w 21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9">
                    <a:moveTo>
                      <a:pt x="12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1"/>
                      <a:pt x="13" y="25"/>
                      <a:pt x="16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9" y="31"/>
                      <a:pt x="15" y="23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569"/>
              <p:cNvSpPr>
                <a:spLocks/>
              </p:cNvSpPr>
              <p:nvPr/>
            </p:nvSpPr>
            <p:spPr bwMode="auto">
              <a:xfrm>
                <a:off x="2025" y="3863"/>
                <a:ext cx="49" cy="95"/>
              </a:xfrm>
              <a:custGeom>
                <a:avLst/>
                <a:gdLst>
                  <a:gd name="T0" fmla="*/ 11 w 21"/>
                  <a:gd name="T1" fmla="*/ 15 h 40"/>
                  <a:gd name="T2" fmla="*/ 0 w 21"/>
                  <a:gd name="T3" fmla="*/ 0 h 40"/>
                  <a:gd name="T4" fmla="*/ 16 w 21"/>
                  <a:gd name="T5" fmla="*/ 40 h 40"/>
                  <a:gd name="T6" fmla="*/ 21 w 21"/>
                  <a:gd name="T7" fmla="*/ 40 h 40"/>
                  <a:gd name="T8" fmla="*/ 11 w 21"/>
                  <a:gd name="T9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0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1"/>
                      <a:pt x="13" y="25"/>
                      <a:pt x="16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31"/>
                      <a:pt x="15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570"/>
              <p:cNvSpPr>
                <a:spLocks/>
              </p:cNvSpPr>
              <p:nvPr/>
            </p:nvSpPr>
            <p:spPr bwMode="auto">
              <a:xfrm>
                <a:off x="2089" y="3835"/>
                <a:ext cx="66" cy="109"/>
              </a:xfrm>
              <a:custGeom>
                <a:avLst/>
                <a:gdLst>
                  <a:gd name="T0" fmla="*/ 28 w 28"/>
                  <a:gd name="T1" fmla="*/ 0 h 46"/>
                  <a:gd name="T2" fmla="*/ 14 w 28"/>
                  <a:gd name="T3" fmla="*/ 15 h 46"/>
                  <a:gd name="T4" fmla="*/ 0 w 28"/>
                  <a:gd name="T5" fmla="*/ 46 h 46"/>
                  <a:gd name="T6" fmla="*/ 8 w 28"/>
                  <a:gd name="T7" fmla="*/ 46 h 46"/>
                  <a:gd name="T8" fmla="*/ 28 w 2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6">
                    <a:moveTo>
                      <a:pt x="28" y="0"/>
                    </a:moveTo>
                    <a:cubicBezTo>
                      <a:pt x="22" y="5"/>
                      <a:pt x="18" y="9"/>
                      <a:pt x="14" y="15"/>
                    </a:cubicBezTo>
                    <a:cubicBezTo>
                      <a:pt x="8" y="25"/>
                      <a:pt x="4" y="35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1" y="30"/>
                      <a:pt x="17" y="1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571"/>
              <p:cNvSpPr>
                <a:spLocks/>
              </p:cNvSpPr>
              <p:nvPr/>
            </p:nvSpPr>
            <p:spPr bwMode="auto">
              <a:xfrm>
                <a:off x="2082" y="3861"/>
                <a:ext cx="21" cy="104"/>
              </a:xfrm>
              <a:custGeom>
                <a:avLst/>
                <a:gdLst>
                  <a:gd name="T0" fmla="*/ 7 w 9"/>
                  <a:gd name="T1" fmla="*/ 18 h 44"/>
                  <a:gd name="T2" fmla="*/ 0 w 9"/>
                  <a:gd name="T3" fmla="*/ 0 h 44"/>
                  <a:gd name="T4" fmla="*/ 3 w 9"/>
                  <a:gd name="T5" fmla="*/ 43 h 44"/>
                  <a:gd name="T6" fmla="*/ 9 w 9"/>
                  <a:gd name="T7" fmla="*/ 44 h 44"/>
                  <a:gd name="T8" fmla="*/ 7 w 9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4">
                    <a:moveTo>
                      <a:pt x="7" y="18"/>
                    </a:moveTo>
                    <a:cubicBezTo>
                      <a:pt x="6" y="11"/>
                      <a:pt x="4" y="6"/>
                      <a:pt x="0" y="0"/>
                    </a:cubicBezTo>
                    <a:cubicBezTo>
                      <a:pt x="4" y="13"/>
                      <a:pt x="5" y="28"/>
                      <a:pt x="3" y="43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35"/>
                      <a:pt x="8" y="26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572"/>
              <p:cNvSpPr>
                <a:spLocks/>
              </p:cNvSpPr>
              <p:nvPr/>
            </p:nvSpPr>
            <p:spPr bwMode="auto">
              <a:xfrm>
                <a:off x="1627" y="3963"/>
                <a:ext cx="69" cy="108"/>
              </a:xfrm>
              <a:custGeom>
                <a:avLst/>
                <a:gdLst>
                  <a:gd name="T0" fmla="*/ 0 w 29"/>
                  <a:gd name="T1" fmla="*/ 0 h 46"/>
                  <a:gd name="T2" fmla="*/ 14 w 29"/>
                  <a:gd name="T3" fmla="*/ 14 h 46"/>
                  <a:gd name="T4" fmla="*/ 29 w 29"/>
                  <a:gd name="T5" fmla="*/ 46 h 46"/>
                  <a:gd name="T6" fmla="*/ 22 w 29"/>
                  <a:gd name="T7" fmla="*/ 46 h 46"/>
                  <a:gd name="T8" fmla="*/ 0 w 2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6">
                    <a:moveTo>
                      <a:pt x="0" y="0"/>
                    </a:moveTo>
                    <a:cubicBezTo>
                      <a:pt x="6" y="5"/>
                      <a:pt x="10" y="9"/>
                      <a:pt x="14" y="14"/>
                    </a:cubicBezTo>
                    <a:cubicBezTo>
                      <a:pt x="20" y="24"/>
                      <a:pt x="25" y="35"/>
                      <a:pt x="29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18" y="30"/>
                      <a:pt x="1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573"/>
              <p:cNvSpPr>
                <a:spLocks/>
              </p:cNvSpPr>
              <p:nvPr/>
            </p:nvSpPr>
            <p:spPr bwMode="auto">
              <a:xfrm>
                <a:off x="1552" y="3998"/>
                <a:ext cx="56" cy="76"/>
              </a:xfrm>
              <a:custGeom>
                <a:avLst/>
                <a:gdLst>
                  <a:gd name="T0" fmla="*/ 0 w 24"/>
                  <a:gd name="T1" fmla="*/ 0 h 32"/>
                  <a:gd name="T2" fmla="*/ 14 w 24"/>
                  <a:gd name="T3" fmla="*/ 14 h 32"/>
                  <a:gd name="T4" fmla="*/ 24 w 24"/>
                  <a:gd name="T5" fmla="*/ 32 h 32"/>
                  <a:gd name="T6" fmla="*/ 18 w 24"/>
                  <a:gd name="T7" fmla="*/ 32 h 32"/>
                  <a:gd name="T8" fmla="*/ 0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0" y="0"/>
                    </a:moveTo>
                    <a:cubicBezTo>
                      <a:pt x="7" y="4"/>
                      <a:pt x="10" y="8"/>
                      <a:pt x="14" y="14"/>
                    </a:cubicBezTo>
                    <a:cubicBezTo>
                      <a:pt x="18" y="19"/>
                      <a:pt x="22" y="26"/>
                      <a:pt x="24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4" y="20"/>
                      <a:pt x="9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574"/>
              <p:cNvSpPr>
                <a:spLocks/>
              </p:cNvSpPr>
              <p:nvPr/>
            </p:nvSpPr>
            <p:spPr bwMode="auto">
              <a:xfrm>
                <a:off x="1608" y="3998"/>
                <a:ext cx="29" cy="76"/>
              </a:xfrm>
              <a:custGeom>
                <a:avLst/>
                <a:gdLst>
                  <a:gd name="T0" fmla="*/ 0 w 12"/>
                  <a:gd name="T1" fmla="*/ 27 h 32"/>
                  <a:gd name="T2" fmla="*/ 6 w 12"/>
                  <a:gd name="T3" fmla="*/ 2 h 32"/>
                  <a:gd name="T4" fmla="*/ 12 w 12"/>
                  <a:gd name="T5" fmla="*/ 4 h 32"/>
                  <a:gd name="T6" fmla="*/ 7 w 12"/>
                  <a:gd name="T7" fmla="*/ 16 h 32"/>
                  <a:gd name="T8" fmla="*/ 2 w 12"/>
                  <a:gd name="T9" fmla="*/ 32 h 32"/>
                  <a:gd name="T10" fmla="*/ 0 w 12"/>
                  <a:gd name="T11" fmla="*/ 32 h 32"/>
                  <a:gd name="T12" fmla="*/ 0 w 12"/>
                  <a:gd name="T13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2">
                    <a:moveTo>
                      <a:pt x="0" y="27"/>
                    </a:moveTo>
                    <a:cubicBezTo>
                      <a:pt x="1" y="23"/>
                      <a:pt x="4" y="6"/>
                      <a:pt x="6" y="2"/>
                    </a:cubicBezTo>
                    <a:cubicBezTo>
                      <a:pt x="8" y="0"/>
                      <a:pt x="12" y="2"/>
                      <a:pt x="12" y="4"/>
                    </a:cubicBezTo>
                    <a:cubicBezTo>
                      <a:pt x="12" y="4"/>
                      <a:pt x="9" y="9"/>
                      <a:pt x="7" y="16"/>
                    </a:cubicBezTo>
                    <a:cubicBezTo>
                      <a:pt x="6" y="20"/>
                      <a:pt x="3" y="26"/>
                      <a:pt x="2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0"/>
                      <a:pt x="0" y="29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575"/>
              <p:cNvSpPr>
                <a:spLocks/>
              </p:cNvSpPr>
              <p:nvPr/>
            </p:nvSpPr>
            <p:spPr bwMode="auto">
              <a:xfrm>
                <a:off x="1623" y="3996"/>
                <a:ext cx="35" cy="75"/>
              </a:xfrm>
              <a:custGeom>
                <a:avLst/>
                <a:gdLst>
                  <a:gd name="T0" fmla="*/ 7 w 15"/>
                  <a:gd name="T1" fmla="*/ 30 h 32"/>
                  <a:gd name="T2" fmla="*/ 0 w 15"/>
                  <a:gd name="T3" fmla="*/ 3 h 32"/>
                  <a:gd name="T4" fmla="*/ 6 w 15"/>
                  <a:gd name="T5" fmla="*/ 4 h 32"/>
                  <a:gd name="T6" fmla="*/ 15 w 15"/>
                  <a:gd name="T7" fmla="*/ 32 h 32"/>
                  <a:gd name="T8" fmla="*/ 8 w 15"/>
                  <a:gd name="T9" fmla="*/ 32 h 32"/>
                  <a:gd name="T10" fmla="*/ 7 w 15"/>
                  <a:gd name="T1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2">
                    <a:moveTo>
                      <a:pt x="7" y="30"/>
                    </a:moveTo>
                    <a:cubicBezTo>
                      <a:pt x="5" y="20"/>
                      <a:pt x="0" y="5"/>
                      <a:pt x="0" y="3"/>
                    </a:cubicBezTo>
                    <a:cubicBezTo>
                      <a:pt x="1" y="0"/>
                      <a:pt x="6" y="3"/>
                      <a:pt x="6" y="4"/>
                    </a:cubicBezTo>
                    <a:cubicBezTo>
                      <a:pt x="7" y="6"/>
                      <a:pt x="11" y="20"/>
                      <a:pt x="15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1"/>
                      <a:pt x="8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576"/>
              <p:cNvSpPr>
                <a:spLocks/>
              </p:cNvSpPr>
              <p:nvPr/>
            </p:nvSpPr>
            <p:spPr bwMode="auto">
              <a:xfrm>
                <a:off x="1556" y="4003"/>
                <a:ext cx="31" cy="71"/>
              </a:xfrm>
              <a:custGeom>
                <a:avLst/>
                <a:gdLst>
                  <a:gd name="T0" fmla="*/ 6 w 13"/>
                  <a:gd name="T1" fmla="*/ 16 h 30"/>
                  <a:gd name="T2" fmla="*/ 0 w 13"/>
                  <a:gd name="T3" fmla="*/ 4 h 30"/>
                  <a:gd name="T4" fmla="*/ 5 w 13"/>
                  <a:gd name="T5" fmla="*/ 2 h 30"/>
                  <a:gd name="T6" fmla="*/ 12 w 13"/>
                  <a:gd name="T7" fmla="*/ 27 h 30"/>
                  <a:gd name="T8" fmla="*/ 13 w 13"/>
                  <a:gd name="T9" fmla="*/ 30 h 30"/>
                  <a:gd name="T10" fmla="*/ 11 w 13"/>
                  <a:gd name="T11" fmla="*/ 30 h 30"/>
                  <a:gd name="T12" fmla="*/ 6 w 13"/>
                  <a:gd name="T13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0">
                    <a:moveTo>
                      <a:pt x="6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3"/>
                      <a:pt x="4" y="0"/>
                      <a:pt x="5" y="2"/>
                    </a:cubicBezTo>
                    <a:cubicBezTo>
                      <a:pt x="7" y="6"/>
                      <a:pt x="11" y="22"/>
                      <a:pt x="12" y="27"/>
                    </a:cubicBezTo>
                    <a:cubicBezTo>
                      <a:pt x="13" y="28"/>
                      <a:pt x="13" y="29"/>
                      <a:pt x="13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9" y="25"/>
                      <a:pt x="7" y="19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577"/>
              <p:cNvSpPr>
                <a:spLocks/>
              </p:cNvSpPr>
              <p:nvPr/>
            </p:nvSpPr>
            <p:spPr bwMode="auto">
              <a:xfrm>
                <a:off x="1542" y="4003"/>
                <a:ext cx="29" cy="73"/>
              </a:xfrm>
              <a:custGeom>
                <a:avLst/>
                <a:gdLst>
                  <a:gd name="T0" fmla="*/ 6 w 12"/>
                  <a:gd name="T1" fmla="*/ 3 h 31"/>
                  <a:gd name="T2" fmla="*/ 11 w 12"/>
                  <a:gd name="T3" fmla="*/ 2 h 31"/>
                  <a:gd name="T4" fmla="*/ 6 w 12"/>
                  <a:gd name="T5" fmla="*/ 29 h 31"/>
                  <a:gd name="T6" fmla="*/ 6 w 12"/>
                  <a:gd name="T7" fmla="*/ 31 h 31"/>
                  <a:gd name="T8" fmla="*/ 0 w 12"/>
                  <a:gd name="T9" fmla="*/ 31 h 31"/>
                  <a:gd name="T10" fmla="*/ 6 w 12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1">
                    <a:moveTo>
                      <a:pt x="6" y="3"/>
                    </a:moveTo>
                    <a:cubicBezTo>
                      <a:pt x="6" y="3"/>
                      <a:pt x="11" y="0"/>
                      <a:pt x="11" y="2"/>
                    </a:cubicBezTo>
                    <a:cubicBezTo>
                      <a:pt x="12" y="4"/>
                      <a:pt x="8" y="20"/>
                      <a:pt x="6" y="29"/>
                    </a:cubicBezTo>
                    <a:cubicBezTo>
                      <a:pt x="6" y="30"/>
                      <a:pt x="6" y="30"/>
                      <a:pt x="6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" y="19"/>
                      <a:pt x="5" y="6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578"/>
              <p:cNvSpPr>
                <a:spLocks/>
              </p:cNvSpPr>
              <p:nvPr/>
            </p:nvSpPr>
            <p:spPr bwMode="auto">
              <a:xfrm>
                <a:off x="1523" y="3993"/>
                <a:ext cx="10" cy="83"/>
              </a:xfrm>
              <a:custGeom>
                <a:avLst/>
                <a:gdLst>
                  <a:gd name="T0" fmla="*/ 0 w 4"/>
                  <a:gd name="T1" fmla="*/ 0 h 35"/>
                  <a:gd name="T2" fmla="*/ 4 w 4"/>
                  <a:gd name="T3" fmla="*/ 35 h 35"/>
                  <a:gd name="T4" fmla="*/ 0 w 4"/>
                  <a:gd name="T5" fmla="*/ 35 h 35"/>
                  <a:gd name="T6" fmla="*/ 0 w 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5">
                    <a:moveTo>
                      <a:pt x="0" y="0"/>
                    </a:moveTo>
                    <a:cubicBezTo>
                      <a:pt x="2" y="7"/>
                      <a:pt x="3" y="21"/>
                      <a:pt x="4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9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579"/>
              <p:cNvSpPr>
                <a:spLocks/>
              </p:cNvSpPr>
              <p:nvPr/>
            </p:nvSpPr>
            <p:spPr bwMode="auto">
              <a:xfrm>
                <a:off x="1592" y="3993"/>
                <a:ext cx="9" cy="81"/>
              </a:xfrm>
              <a:custGeom>
                <a:avLst/>
                <a:gdLst>
                  <a:gd name="T0" fmla="*/ 0 w 4"/>
                  <a:gd name="T1" fmla="*/ 0 h 34"/>
                  <a:gd name="T2" fmla="*/ 4 w 4"/>
                  <a:gd name="T3" fmla="*/ 34 h 34"/>
                  <a:gd name="T4" fmla="*/ 0 w 4"/>
                  <a:gd name="T5" fmla="*/ 34 h 34"/>
                  <a:gd name="T6" fmla="*/ 0 w 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4">
                    <a:moveTo>
                      <a:pt x="0" y="0"/>
                    </a:moveTo>
                    <a:cubicBezTo>
                      <a:pt x="2" y="7"/>
                      <a:pt x="3" y="20"/>
                      <a:pt x="4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9"/>
                      <a:pt x="0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580"/>
              <p:cNvSpPr>
                <a:spLocks/>
              </p:cNvSpPr>
              <p:nvPr/>
            </p:nvSpPr>
            <p:spPr bwMode="auto">
              <a:xfrm>
                <a:off x="1644" y="3944"/>
                <a:ext cx="76" cy="127"/>
              </a:xfrm>
              <a:custGeom>
                <a:avLst/>
                <a:gdLst>
                  <a:gd name="T0" fmla="*/ 23 w 32"/>
                  <a:gd name="T1" fmla="*/ 48 h 54"/>
                  <a:gd name="T2" fmla="*/ 0 w 32"/>
                  <a:gd name="T3" fmla="*/ 0 h 54"/>
                  <a:gd name="T4" fmla="*/ 14 w 32"/>
                  <a:gd name="T5" fmla="*/ 14 h 54"/>
                  <a:gd name="T6" fmla="*/ 32 w 32"/>
                  <a:gd name="T7" fmla="*/ 53 h 54"/>
                  <a:gd name="T8" fmla="*/ 24 w 32"/>
                  <a:gd name="T9" fmla="*/ 54 h 54"/>
                  <a:gd name="T10" fmla="*/ 23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23" y="48"/>
                    </a:moveTo>
                    <a:cubicBezTo>
                      <a:pt x="19" y="32"/>
                      <a:pt x="13" y="14"/>
                      <a:pt x="0" y="0"/>
                    </a:cubicBezTo>
                    <a:cubicBezTo>
                      <a:pt x="7" y="5"/>
                      <a:pt x="10" y="9"/>
                      <a:pt x="14" y="14"/>
                    </a:cubicBezTo>
                    <a:cubicBezTo>
                      <a:pt x="22" y="26"/>
                      <a:pt x="28" y="40"/>
                      <a:pt x="32" y="53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3" y="51"/>
                      <a:pt x="23" y="50"/>
                      <a:pt x="23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581"/>
              <p:cNvSpPr>
                <a:spLocks/>
              </p:cNvSpPr>
              <p:nvPr/>
            </p:nvSpPr>
            <p:spPr bwMode="auto">
              <a:xfrm>
                <a:off x="1495" y="3951"/>
                <a:ext cx="73" cy="125"/>
              </a:xfrm>
              <a:custGeom>
                <a:avLst/>
                <a:gdLst>
                  <a:gd name="T0" fmla="*/ 22 w 31"/>
                  <a:gd name="T1" fmla="*/ 48 h 53"/>
                  <a:gd name="T2" fmla="*/ 0 w 31"/>
                  <a:gd name="T3" fmla="*/ 0 h 53"/>
                  <a:gd name="T4" fmla="*/ 14 w 31"/>
                  <a:gd name="T5" fmla="*/ 14 h 53"/>
                  <a:gd name="T6" fmla="*/ 31 w 31"/>
                  <a:gd name="T7" fmla="*/ 52 h 53"/>
                  <a:gd name="T8" fmla="*/ 23 w 31"/>
                  <a:gd name="T9" fmla="*/ 53 h 53"/>
                  <a:gd name="T10" fmla="*/ 22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22" y="48"/>
                    </a:moveTo>
                    <a:cubicBezTo>
                      <a:pt x="18" y="31"/>
                      <a:pt x="12" y="13"/>
                      <a:pt x="0" y="0"/>
                    </a:cubicBezTo>
                    <a:cubicBezTo>
                      <a:pt x="6" y="4"/>
                      <a:pt x="10" y="8"/>
                      <a:pt x="14" y="14"/>
                    </a:cubicBezTo>
                    <a:cubicBezTo>
                      <a:pt x="22" y="25"/>
                      <a:pt x="27" y="39"/>
                      <a:pt x="31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1"/>
                      <a:pt x="22" y="49"/>
                      <a:pt x="2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582"/>
              <p:cNvSpPr>
                <a:spLocks/>
              </p:cNvSpPr>
              <p:nvPr/>
            </p:nvSpPr>
            <p:spPr bwMode="auto">
              <a:xfrm>
                <a:off x="1566" y="3948"/>
                <a:ext cx="73" cy="126"/>
              </a:xfrm>
              <a:custGeom>
                <a:avLst/>
                <a:gdLst>
                  <a:gd name="T0" fmla="*/ 22 w 31"/>
                  <a:gd name="T1" fmla="*/ 49 h 53"/>
                  <a:gd name="T2" fmla="*/ 0 w 31"/>
                  <a:gd name="T3" fmla="*/ 0 h 53"/>
                  <a:gd name="T4" fmla="*/ 14 w 31"/>
                  <a:gd name="T5" fmla="*/ 14 h 53"/>
                  <a:gd name="T6" fmla="*/ 31 w 31"/>
                  <a:gd name="T7" fmla="*/ 52 h 53"/>
                  <a:gd name="T8" fmla="*/ 23 w 31"/>
                  <a:gd name="T9" fmla="*/ 53 h 53"/>
                  <a:gd name="T10" fmla="*/ 22 w 31"/>
                  <a:gd name="T11" fmla="*/ 4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22" y="49"/>
                    </a:moveTo>
                    <a:cubicBezTo>
                      <a:pt x="18" y="32"/>
                      <a:pt x="12" y="14"/>
                      <a:pt x="0" y="0"/>
                    </a:cubicBezTo>
                    <a:cubicBezTo>
                      <a:pt x="6" y="5"/>
                      <a:pt x="10" y="9"/>
                      <a:pt x="14" y="14"/>
                    </a:cubicBezTo>
                    <a:cubicBezTo>
                      <a:pt x="22" y="26"/>
                      <a:pt x="27" y="39"/>
                      <a:pt x="31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1"/>
                      <a:pt x="22" y="50"/>
                      <a:pt x="2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583"/>
              <p:cNvSpPr>
                <a:spLocks/>
              </p:cNvSpPr>
              <p:nvPr/>
            </p:nvSpPr>
            <p:spPr bwMode="auto">
              <a:xfrm>
                <a:off x="1639" y="3937"/>
                <a:ext cx="76" cy="134"/>
              </a:xfrm>
              <a:custGeom>
                <a:avLst/>
                <a:gdLst>
                  <a:gd name="T0" fmla="*/ 22 w 32"/>
                  <a:gd name="T1" fmla="*/ 49 h 57"/>
                  <a:gd name="T2" fmla="*/ 0 w 32"/>
                  <a:gd name="T3" fmla="*/ 0 h 57"/>
                  <a:gd name="T4" fmla="*/ 14 w 32"/>
                  <a:gd name="T5" fmla="*/ 14 h 57"/>
                  <a:gd name="T6" fmla="*/ 32 w 32"/>
                  <a:gd name="T7" fmla="*/ 56 h 57"/>
                  <a:gd name="T8" fmla="*/ 24 w 32"/>
                  <a:gd name="T9" fmla="*/ 57 h 57"/>
                  <a:gd name="T10" fmla="*/ 22 w 32"/>
                  <a:gd name="T11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22" y="49"/>
                    </a:moveTo>
                    <a:cubicBezTo>
                      <a:pt x="19" y="32"/>
                      <a:pt x="12" y="14"/>
                      <a:pt x="0" y="0"/>
                    </a:cubicBezTo>
                    <a:cubicBezTo>
                      <a:pt x="6" y="5"/>
                      <a:pt x="10" y="9"/>
                      <a:pt x="14" y="14"/>
                    </a:cubicBezTo>
                    <a:cubicBezTo>
                      <a:pt x="23" y="27"/>
                      <a:pt x="28" y="42"/>
                      <a:pt x="32" y="56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3" y="53"/>
                      <a:pt x="23" y="50"/>
                      <a:pt x="2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584"/>
              <p:cNvSpPr>
                <a:spLocks/>
              </p:cNvSpPr>
              <p:nvPr/>
            </p:nvSpPr>
            <p:spPr bwMode="auto">
              <a:xfrm>
                <a:off x="1462" y="3951"/>
                <a:ext cx="73" cy="125"/>
              </a:xfrm>
              <a:custGeom>
                <a:avLst/>
                <a:gdLst>
                  <a:gd name="T0" fmla="*/ 22 w 31"/>
                  <a:gd name="T1" fmla="*/ 48 h 53"/>
                  <a:gd name="T2" fmla="*/ 0 w 31"/>
                  <a:gd name="T3" fmla="*/ 0 h 53"/>
                  <a:gd name="T4" fmla="*/ 14 w 31"/>
                  <a:gd name="T5" fmla="*/ 14 h 53"/>
                  <a:gd name="T6" fmla="*/ 31 w 31"/>
                  <a:gd name="T7" fmla="*/ 53 h 53"/>
                  <a:gd name="T8" fmla="*/ 23 w 31"/>
                  <a:gd name="T9" fmla="*/ 53 h 53"/>
                  <a:gd name="T10" fmla="*/ 22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22" y="48"/>
                    </a:moveTo>
                    <a:cubicBezTo>
                      <a:pt x="18" y="31"/>
                      <a:pt x="12" y="13"/>
                      <a:pt x="0" y="0"/>
                    </a:cubicBezTo>
                    <a:cubicBezTo>
                      <a:pt x="6" y="4"/>
                      <a:pt x="10" y="8"/>
                      <a:pt x="14" y="14"/>
                    </a:cubicBezTo>
                    <a:cubicBezTo>
                      <a:pt x="22" y="25"/>
                      <a:pt x="27" y="39"/>
                      <a:pt x="31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1"/>
                      <a:pt x="22" y="49"/>
                      <a:pt x="2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585"/>
              <p:cNvSpPr>
                <a:spLocks/>
              </p:cNvSpPr>
              <p:nvPr/>
            </p:nvSpPr>
            <p:spPr bwMode="auto">
              <a:xfrm>
                <a:off x="1564" y="3972"/>
                <a:ext cx="68" cy="102"/>
              </a:xfrm>
              <a:custGeom>
                <a:avLst/>
                <a:gdLst>
                  <a:gd name="T0" fmla="*/ 0 w 29"/>
                  <a:gd name="T1" fmla="*/ 0 h 43"/>
                  <a:gd name="T2" fmla="*/ 14 w 29"/>
                  <a:gd name="T3" fmla="*/ 14 h 43"/>
                  <a:gd name="T4" fmla="*/ 29 w 29"/>
                  <a:gd name="T5" fmla="*/ 43 h 43"/>
                  <a:gd name="T6" fmla="*/ 22 w 29"/>
                  <a:gd name="T7" fmla="*/ 43 h 43"/>
                  <a:gd name="T8" fmla="*/ 0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0" y="0"/>
                    </a:moveTo>
                    <a:cubicBezTo>
                      <a:pt x="7" y="5"/>
                      <a:pt x="11" y="8"/>
                      <a:pt x="14" y="14"/>
                    </a:cubicBezTo>
                    <a:cubicBezTo>
                      <a:pt x="20" y="23"/>
                      <a:pt x="25" y="32"/>
                      <a:pt x="29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8" y="28"/>
                      <a:pt x="11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586"/>
              <p:cNvSpPr>
                <a:spLocks/>
              </p:cNvSpPr>
              <p:nvPr/>
            </p:nvSpPr>
            <p:spPr bwMode="auto">
              <a:xfrm>
                <a:off x="1618" y="3972"/>
                <a:ext cx="31" cy="97"/>
              </a:xfrm>
              <a:custGeom>
                <a:avLst/>
                <a:gdLst>
                  <a:gd name="T0" fmla="*/ 8 w 13"/>
                  <a:gd name="T1" fmla="*/ 16 h 41"/>
                  <a:gd name="T2" fmla="*/ 13 w 13"/>
                  <a:gd name="T3" fmla="*/ 4 h 41"/>
                  <a:gd name="T4" fmla="*/ 7 w 13"/>
                  <a:gd name="T5" fmla="*/ 2 h 41"/>
                  <a:gd name="T6" fmla="*/ 1 w 13"/>
                  <a:gd name="T7" fmla="*/ 27 h 41"/>
                  <a:gd name="T8" fmla="*/ 1 w 13"/>
                  <a:gd name="T9" fmla="*/ 35 h 41"/>
                  <a:gd name="T10" fmla="*/ 0 w 13"/>
                  <a:gd name="T11" fmla="*/ 41 h 41"/>
                  <a:gd name="T12" fmla="*/ 8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8" y="16"/>
                    </a:moveTo>
                    <a:cubicBezTo>
                      <a:pt x="10" y="9"/>
                      <a:pt x="13" y="4"/>
                      <a:pt x="13" y="4"/>
                    </a:cubicBezTo>
                    <a:cubicBezTo>
                      <a:pt x="13" y="3"/>
                      <a:pt x="9" y="0"/>
                      <a:pt x="7" y="2"/>
                    </a:cubicBezTo>
                    <a:cubicBezTo>
                      <a:pt x="5" y="6"/>
                      <a:pt x="2" y="23"/>
                      <a:pt x="1" y="27"/>
                    </a:cubicBezTo>
                    <a:cubicBezTo>
                      <a:pt x="1" y="30"/>
                      <a:pt x="1" y="32"/>
                      <a:pt x="1" y="35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1" y="39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587"/>
              <p:cNvSpPr>
                <a:spLocks/>
              </p:cNvSpPr>
              <p:nvPr/>
            </p:nvSpPr>
            <p:spPr bwMode="auto">
              <a:xfrm>
                <a:off x="1635" y="3972"/>
                <a:ext cx="40" cy="99"/>
              </a:xfrm>
              <a:custGeom>
                <a:avLst/>
                <a:gdLst>
                  <a:gd name="T0" fmla="*/ 7 w 17"/>
                  <a:gd name="T1" fmla="*/ 29 h 42"/>
                  <a:gd name="T2" fmla="*/ 0 w 17"/>
                  <a:gd name="T3" fmla="*/ 2 h 42"/>
                  <a:gd name="T4" fmla="*/ 6 w 17"/>
                  <a:gd name="T5" fmla="*/ 3 h 42"/>
                  <a:gd name="T6" fmla="*/ 17 w 17"/>
                  <a:gd name="T7" fmla="*/ 42 h 42"/>
                  <a:gd name="T8" fmla="*/ 11 w 17"/>
                  <a:gd name="T9" fmla="*/ 42 h 42"/>
                  <a:gd name="T10" fmla="*/ 7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7" y="29"/>
                    </a:moveTo>
                    <a:cubicBezTo>
                      <a:pt x="5" y="19"/>
                      <a:pt x="0" y="4"/>
                      <a:pt x="0" y="2"/>
                    </a:cubicBezTo>
                    <a:cubicBezTo>
                      <a:pt x="1" y="0"/>
                      <a:pt x="6" y="2"/>
                      <a:pt x="6" y="3"/>
                    </a:cubicBezTo>
                    <a:cubicBezTo>
                      <a:pt x="8" y="6"/>
                      <a:pt x="14" y="28"/>
                      <a:pt x="17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37"/>
                      <a:pt x="9" y="32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588"/>
              <p:cNvSpPr>
                <a:spLocks/>
              </p:cNvSpPr>
              <p:nvPr/>
            </p:nvSpPr>
            <p:spPr bwMode="auto">
              <a:xfrm>
                <a:off x="1568" y="3977"/>
                <a:ext cx="33" cy="97"/>
              </a:xfrm>
              <a:custGeom>
                <a:avLst/>
                <a:gdLst>
                  <a:gd name="T0" fmla="*/ 6 w 14"/>
                  <a:gd name="T1" fmla="*/ 17 h 41"/>
                  <a:gd name="T2" fmla="*/ 0 w 14"/>
                  <a:gd name="T3" fmla="*/ 4 h 41"/>
                  <a:gd name="T4" fmla="*/ 5 w 14"/>
                  <a:gd name="T5" fmla="*/ 2 h 41"/>
                  <a:gd name="T6" fmla="*/ 12 w 14"/>
                  <a:gd name="T7" fmla="*/ 27 h 41"/>
                  <a:gd name="T8" fmla="*/ 14 w 14"/>
                  <a:gd name="T9" fmla="*/ 35 h 41"/>
                  <a:gd name="T10" fmla="*/ 14 w 14"/>
                  <a:gd name="T11" fmla="*/ 41 h 41"/>
                  <a:gd name="T12" fmla="*/ 6 w 14"/>
                  <a:gd name="T13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6" y="17"/>
                    </a:moveTo>
                    <a:cubicBezTo>
                      <a:pt x="3" y="10"/>
                      <a:pt x="0" y="4"/>
                      <a:pt x="0" y="4"/>
                    </a:cubicBezTo>
                    <a:cubicBezTo>
                      <a:pt x="0" y="3"/>
                      <a:pt x="4" y="0"/>
                      <a:pt x="5" y="2"/>
                    </a:cubicBezTo>
                    <a:cubicBezTo>
                      <a:pt x="7" y="6"/>
                      <a:pt x="11" y="23"/>
                      <a:pt x="12" y="27"/>
                    </a:cubicBezTo>
                    <a:cubicBezTo>
                      <a:pt x="13" y="29"/>
                      <a:pt x="13" y="32"/>
                      <a:pt x="14" y="35"/>
                    </a:cubicBezTo>
                    <a:cubicBezTo>
                      <a:pt x="14" y="36"/>
                      <a:pt x="14" y="39"/>
                      <a:pt x="14" y="41"/>
                    </a:cubicBezTo>
                    <a:cubicBezTo>
                      <a:pt x="14" y="39"/>
                      <a:pt x="8" y="23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589"/>
              <p:cNvSpPr>
                <a:spLocks/>
              </p:cNvSpPr>
              <p:nvPr/>
            </p:nvSpPr>
            <p:spPr bwMode="auto">
              <a:xfrm>
                <a:off x="1549" y="3977"/>
                <a:ext cx="33" cy="99"/>
              </a:xfrm>
              <a:custGeom>
                <a:avLst/>
                <a:gdLst>
                  <a:gd name="T0" fmla="*/ 8 w 14"/>
                  <a:gd name="T1" fmla="*/ 4 h 42"/>
                  <a:gd name="T2" fmla="*/ 13 w 14"/>
                  <a:gd name="T3" fmla="*/ 2 h 42"/>
                  <a:gd name="T4" fmla="*/ 9 w 14"/>
                  <a:gd name="T5" fmla="*/ 29 h 42"/>
                  <a:gd name="T6" fmla="*/ 6 w 14"/>
                  <a:gd name="T7" fmla="*/ 41 h 42"/>
                  <a:gd name="T8" fmla="*/ 0 w 14"/>
                  <a:gd name="T9" fmla="*/ 42 h 42"/>
                  <a:gd name="T10" fmla="*/ 8 w 14"/>
                  <a:gd name="T11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2">
                    <a:moveTo>
                      <a:pt x="8" y="4"/>
                    </a:moveTo>
                    <a:cubicBezTo>
                      <a:pt x="9" y="3"/>
                      <a:pt x="13" y="0"/>
                      <a:pt x="13" y="2"/>
                    </a:cubicBezTo>
                    <a:cubicBezTo>
                      <a:pt x="14" y="4"/>
                      <a:pt x="10" y="20"/>
                      <a:pt x="9" y="29"/>
                    </a:cubicBezTo>
                    <a:cubicBezTo>
                      <a:pt x="8" y="33"/>
                      <a:pt x="7" y="37"/>
                      <a:pt x="6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" y="27"/>
                      <a:pt x="7" y="7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590"/>
              <p:cNvSpPr>
                <a:spLocks/>
              </p:cNvSpPr>
              <p:nvPr/>
            </p:nvSpPr>
            <p:spPr bwMode="auto">
              <a:xfrm>
                <a:off x="1535" y="3967"/>
                <a:ext cx="12" cy="109"/>
              </a:xfrm>
              <a:custGeom>
                <a:avLst/>
                <a:gdLst>
                  <a:gd name="T0" fmla="*/ 0 w 5"/>
                  <a:gd name="T1" fmla="*/ 0 h 46"/>
                  <a:gd name="T2" fmla="*/ 5 w 5"/>
                  <a:gd name="T3" fmla="*/ 46 h 46"/>
                  <a:gd name="T4" fmla="*/ 1 w 5"/>
                  <a:gd name="T5" fmla="*/ 46 h 46"/>
                  <a:gd name="T6" fmla="*/ 0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0" y="0"/>
                    </a:moveTo>
                    <a:cubicBezTo>
                      <a:pt x="2" y="9"/>
                      <a:pt x="4" y="29"/>
                      <a:pt x="5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27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591"/>
              <p:cNvSpPr>
                <a:spLocks/>
              </p:cNvSpPr>
              <p:nvPr/>
            </p:nvSpPr>
            <p:spPr bwMode="auto">
              <a:xfrm>
                <a:off x="1604" y="3967"/>
                <a:ext cx="12" cy="107"/>
              </a:xfrm>
              <a:custGeom>
                <a:avLst/>
                <a:gdLst>
                  <a:gd name="T0" fmla="*/ 0 w 5"/>
                  <a:gd name="T1" fmla="*/ 0 h 45"/>
                  <a:gd name="T2" fmla="*/ 5 w 5"/>
                  <a:gd name="T3" fmla="*/ 45 h 45"/>
                  <a:gd name="T4" fmla="*/ 0 w 5"/>
                  <a:gd name="T5" fmla="*/ 45 h 45"/>
                  <a:gd name="T6" fmla="*/ 0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0" y="0"/>
                    </a:moveTo>
                    <a:cubicBezTo>
                      <a:pt x="2" y="9"/>
                      <a:pt x="4" y="28"/>
                      <a:pt x="5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7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592"/>
              <p:cNvSpPr>
                <a:spLocks/>
              </p:cNvSpPr>
              <p:nvPr/>
            </p:nvSpPr>
            <p:spPr bwMode="auto">
              <a:xfrm>
                <a:off x="1665" y="3941"/>
                <a:ext cx="81" cy="152"/>
              </a:xfrm>
              <a:custGeom>
                <a:avLst/>
                <a:gdLst>
                  <a:gd name="T0" fmla="*/ 23 w 34"/>
                  <a:gd name="T1" fmla="*/ 49 h 64"/>
                  <a:gd name="T2" fmla="*/ 0 w 34"/>
                  <a:gd name="T3" fmla="*/ 0 h 64"/>
                  <a:gd name="T4" fmla="*/ 14 w 34"/>
                  <a:gd name="T5" fmla="*/ 14 h 64"/>
                  <a:gd name="T6" fmla="*/ 34 w 34"/>
                  <a:gd name="T7" fmla="*/ 61 h 64"/>
                  <a:gd name="T8" fmla="*/ 34 w 34"/>
                  <a:gd name="T9" fmla="*/ 64 h 64"/>
                  <a:gd name="T10" fmla="*/ 26 w 34"/>
                  <a:gd name="T11" fmla="*/ 64 h 64"/>
                  <a:gd name="T12" fmla="*/ 23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23" y="49"/>
                    </a:moveTo>
                    <a:cubicBezTo>
                      <a:pt x="19" y="32"/>
                      <a:pt x="13" y="14"/>
                      <a:pt x="0" y="0"/>
                    </a:cubicBezTo>
                    <a:cubicBezTo>
                      <a:pt x="7" y="5"/>
                      <a:pt x="11" y="9"/>
                      <a:pt x="14" y="14"/>
                    </a:cubicBezTo>
                    <a:cubicBezTo>
                      <a:pt x="24" y="28"/>
                      <a:pt x="30" y="45"/>
                      <a:pt x="34" y="61"/>
                    </a:cubicBezTo>
                    <a:cubicBezTo>
                      <a:pt x="34" y="62"/>
                      <a:pt x="34" y="63"/>
                      <a:pt x="34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5" y="58"/>
                      <a:pt x="23" y="52"/>
                      <a:pt x="2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593"/>
              <p:cNvSpPr>
                <a:spLocks/>
              </p:cNvSpPr>
              <p:nvPr/>
            </p:nvSpPr>
            <p:spPr bwMode="auto">
              <a:xfrm>
                <a:off x="1523" y="3951"/>
                <a:ext cx="81" cy="149"/>
              </a:xfrm>
              <a:custGeom>
                <a:avLst/>
                <a:gdLst>
                  <a:gd name="T0" fmla="*/ 22 w 34"/>
                  <a:gd name="T1" fmla="*/ 48 h 63"/>
                  <a:gd name="T2" fmla="*/ 0 w 34"/>
                  <a:gd name="T3" fmla="*/ 0 h 63"/>
                  <a:gd name="T4" fmla="*/ 14 w 34"/>
                  <a:gd name="T5" fmla="*/ 14 h 63"/>
                  <a:gd name="T6" fmla="*/ 33 w 34"/>
                  <a:gd name="T7" fmla="*/ 60 h 63"/>
                  <a:gd name="T8" fmla="*/ 34 w 34"/>
                  <a:gd name="T9" fmla="*/ 63 h 63"/>
                  <a:gd name="T10" fmla="*/ 25 w 34"/>
                  <a:gd name="T11" fmla="*/ 63 h 63"/>
                  <a:gd name="T12" fmla="*/ 22 w 34"/>
                  <a:gd name="T13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22" y="48"/>
                    </a:moveTo>
                    <a:cubicBezTo>
                      <a:pt x="19" y="31"/>
                      <a:pt x="12" y="13"/>
                      <a:pt x="0" y="0"/>
                    </a:cubicBezTo>
                    <a:cubicBezTo>
                      <a:pt x="7" y="4"/>
                      <a:pt x="10" y="8"/>
                      <a:pt x="14" y="14"/>
                    </a:cubicBezTo>
                    <a:cubicBezTo>
                      <a:pt x="24" y="27"/>
                      <a:pt x="30" y="44"/>
                      <a:pt x="33" y="60"/>
                    </a:cubicBezTo>
                    <a:cubicBezTo>
                      <a:pt x="34" y="61"/>
                      <a:pt x="34" y="62"/>
                      <a:pt x="34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4" y="57"/>
                      <a:pt x="23" y="51"/>
                      <a:pt x="2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594"/>
              <p:cNvSpPr>
                <a:spLocks/>
              </p:cNvSpPr>
              <p:nvPr/>
            </p:nvSpPr>
            <p:spPr bwMode="auto">
              <a:xfrm>
                <a:off x="1566" y="3918"/>
                <a:ext cx="80" cy="149"/>
              </a:xfrm>
              <a:custGeom>
                <a:avLst/>
                <a:gdLst>
                  <a:gd name="T0" fmla="*/ 22 w 34"/>
                  <a:gd name="T1" fmla="*/ 49 h 63"/>
                  <a:gd name="T2" fmla="*/ 0 w 34"/>
                  <a:gd name="T3" fmla="*/ 0 h 63"/>
                  <a:gd name="T4" fmla="*/ 14 w 34"/>
                  <a:gd name="T5" fmla="*/ 15 h 63"/>
                  <a:gd name="T6" fmla="*/ 33 w 34"/>
                  <a:gd name="T7" fmla="*/ 61 h 63"/>
                  <a:gd name="T8" fmla="*/ 34 w 34"/>
                  <a:gd name="T9" fmla="*/ 63 h 63"/>
                  <a:gd name="T10" fmla="*/ 25 w 34"/>
                  <a:gd name="T11" fmla="*/ 63 h 63"/>
                  <a:gd name="T12" fmla="*/ 2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22" y="49"/>
                    </a:moveTo>
                    <a:cubicBezTo>
                      <a:pt x="19" y="32"/>
                      <a:pt x="12" y="14"/>
                      <a:pt x="0" y="0"/>
                    </a:cubicBezTo>
                    <a:cubicBezTo>
                      <a:pt x="7" y="5"/>
                      <a:pt x="10" y="9"/>
                      <a:pt x="14" y="15"/>
                    </a:cubicBezTo>
                    <a:cubicBezTo>
                      <a:pt x="24" y="28"/>
                      <a:pt x="30" y="45"/>
                      <a:pt x="33" y="61"/>
                    </a:cubicBezTo>
                    <a:cubicBezTo>
                      <a:pt x="34" y="62"/>
                      <a:pt x="34" y="62"/>
                      <a:pt x="34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4" y="58"/>
                      <a:pt x="23" y="51"/>
                      <a:pt x="2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595"/>
              <p:cNvSpPr>
                <a:spLocks/>
              </p:cNvSpPr>
              <p:nvPr/>
            </p:nvSpPr>
            <p:spPr bwMode="auto">
              <a:xfrm>
                <a:off x="1521" y="4008"/>
                <a:ext cx="28" cy="68"/>
              </a:xfrm>
              <a:custGeom>
                <a:avLst/>
                <a:gdLst>
                  <a:gd name="T0" fmla="*/ 0 w 12"/>
                  <a:gd name="T1" fmla="*/ 27 h 29"/>
                  <a:gd name="T2" fmla="*/ 6 w 12"/>
                  <a:gd name="T3" fmla="*/ 2 h 29"/>
                  <a:gd name="T4" fmla="*/ 12 w 12"/>
                  <a:gd name="T5" fmla="*/ 4 h 29"/>
                  <a:gd name="T6" fmla="*/ 7 w 12"/>
                  <a:gd name="T7" fmla="*/ 17 h 29"/>
                  <a:gd name="T8" fmla="*/ 3 w 12"/>
                  <a:gd name="T9" fmla="*/ 29 h 29"/>
                  <a:gd name="T10" fmla="*/ 0 w 12"/>
                  <a:gd name="T11" fmla="*/ 29 h 29"/>
                  <a:gd name="T12" fmla="*/ 0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0" y="27"/>
                    </a:moveTo>
                    <a:cubicBezTo>
                      <a:pt x="1" y="23"/>
                      <a:pt x="4" y="6"/>
                      <a:pt x="6" y="2"/>
                    </a:cubicBezTo>
                    <a:cubicBezTo>
                      <a:pt x="7" y="0"/>
                      <a:pt x="12" y="3"/>
                      <a:pt x="12" y="4"/>
                    </a:cubicBezTo>
                    <a:cubicBezTo>
                      <a:pt x="12" y="4"/>
                      <a:pt x="9" y="9"/>
                      <a:pt x="7" y="17"/>
                    </a:cubicBezTo>
                    <a:cubicBezTo>
                      <a:pt x="6" y="19"/>
                      <a:pt x="4" y="24"/>
                      <a:pt x="3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596"/>
              <p:cNvSpPr>
                <a:spLocks/>
              </p:cNvSpPr>
              <p:nvPr/>
            </p:nvSpPr>
            <p:spPr bwMode="auto">
              <a:xfrm>
                <a:off x="1535" y="4008"/>
                <a:ext cx="33" cy="68"/>
              </a:xfrm>
              <a:custGeom>
                <a:avLst/>
                <a:gdLst>
                  <a:gd name="T0" fmla="*/ 0 w 14"/>
                  <a:gd name="T1" fmla="*/ 2 h 29"/>
                  <a:gd name="T2" fmla="*/ 6 w 14"/>
                  <a:gd name="T3" fmla="*/ 3 h 29"/>
                  <a:gd name="T4" fmla="*/ 14 w 14"/>
                  <a:gd name="T5" fmla="*/ 28 h 29"/>
                  <a:gd name="T6" fmla="*/ 7 w 14"/>
                  <a:gd name="T7" fmla="*/ 29 h 29"/>
                  <a:gd name="T8" fmla="*/ 0 w 14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0" y="2"/>
                    </a:moveTo>
                    <a:cubicBezTo>
                      <a:pt x="0" y="0"/>
                      <a:pt x="5" y="3"/>
                      <a:pt x="6" y="3"/>
                    </a:cubicBezTo>
                    <a:cubicBezTo>
                      <a:pt x="7" y="6"/>
                      <a:pt x="10" y="17"/>
                      <a:pt x="14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4" y="19"/>
                      <a:pt x="0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597"/>
              <p:cNvSpPr>
                <a:spLocks/>
              </p:cNvSpPr>
              <p:nvPr/>
            </p:nvSpPr>
            <p:spPr bwMode="auto">
              <a:xfrm>
                <a:off x="1620" y="3974"/>
                <a:ext cx="67" cy="97"/>
              </a:xfrm>
              <a:custGeom>
                <a:avLst/>
                <a:gdLst>
                  <a:gd name="T0" fmla="*/ 0 w 28"/>
                  <a:gd name="T1" fmla="*/ 0 h 41"/>
                  <a:gd name="T2" fmla="*/ 14 w 28"/>
                  <a:gd name="T3" fmla="*/ 14 h 41"/>
                  <a:gd name="T4" fmla="*/ 28 w 28"/>
                  <a:gd name="T5" fmla="*/ 41 h 41"/>
                  <a:gd name="T6" fmla="*/ 21 w 28"/>
                  <a:gd name="T7" fmla="*/ 41 h 41"/>
                  <a:gd name="T8" fmla="*/ 0 w 28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1">
                    <a:moveTo>
                      <a:pt x="0" y="0"/>
                    </a:moveTo>
                    <a:cubicBezTo>
                      <a:pt x="7" y="4"/>
                      <a:pt x="10" y="8"/>
                      <a:pt x="14" y="14"/>
                    </a:cubicBezTo>
                    <a:cubicBezTo>
                      <a:pt x="20" y="22"/>
                      <a:pt x="24" y="31"/>
                      <a:pt x="28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7" y="26"/>
                      <a:pt x="11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598"/>
              <p:cNvSpPr>
                <a:spLocks/>
              </p:cNvSpPr>
              <p:nvPr/>
            </p:nvSpPr>
            <p:spPr bwMode="auto">
              <a:xfrm>
                <a:off x="1545" y="3989"/>
                <a:ext cx="61" cy="85"/>
              </a:xfrm>
              <a:custGeom>
                <a:avLst/>
                <a:gdLst>
                  <a:gd name="T0" fmla="*/ 0 w 26"/>
                  <a:gd name="T1" fmla="*/ 0 h 36"/>
                  <a:gd name="T2" fmla="*/ 14 w 26"/>
                  <a:gd name="T3" fmla="*/ 14 h 36"/>
                  <a:gd name="T4" fmla="*/ 26 w 26"/>
                  <a:gd name="T5" fmla="*/ 36 h 36"/>
                  <a:gd name="T6" fmla="*/ 19 w 26"/>
                  <a:gd name="T7" fmla="*/ 36 h 36"/>
                  <a:gd name="T8" fmla="*/ 0 w 2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0" y="0"/>
                    </a:moveTo>
                    <a:cubicBezTo>
                      <a:pt x="7" y="4"/>
                      <a:pt x="10" y="8"/>
                      <a:pt x="14" y="14"/>
                    </a:cubicBezTo>
                    <a:cubicBezTo>
                      <a:pt x="19" y="21"/>
                      <a:pt x="23" y="28"/>
                      <a:pt x="26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5" y="23"/>
                      <a:pt x="9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599"/>
              <p:cNvSpPr>
                <a:spLocks/>
              </p:cNvSpPr>
              <p:nvPr/>
            </p:nvSpPr>
            <p:spPr bwMode="auto">
              <a:xfrm>
                <a:off x="1488" y="4005"/>
                <a:ext cx="54" cy="71"/>
              </a:xfrm>
              <a:custGeom>
                <a:avLst/>
                <a:gdLst>
                  <a:gd name="T0" fmla="*/ 0 w 23"/>
                  <a:gd name="T1" fmla="*/ 0 h 30"/>
                  <a:gd name="T2" fmla="*/ 14 w 23"/>
                  <a:gd name="T3" fmla="*/ 14 h 30"/>
                  <a:gd name="T4" fmla="*/ 23 w 23"/>
                  <a:gd name="T5" fmla="*/ 30 h 30"/>
                  <a:gd name="T6" fmla="*/ 17 w 23"/>
                  <a:gd name="T7" fmla="*/ 30 h 30"/>
                  <a:gd name="T8" fmla="*/ 0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0" y="0"/>
                    </a:moveTo>
                    <a:cubicBezTo>
                      <a:pt x="7" y="4"/>
                      <a:pt x="10" y="8"/>
                      <a:pt x="14" y="14"/>
                    </a:cubicBezTo>
                    <a:cubicBezTo>
                      <a:pt x="18" y="19"/>
                      <a:pt x="21" y="24"/>
                      <a:pt x="23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4" y="19"/>
                      <a:pt x="8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600"/>
              <p:cNvSpPr>
                <a:spLocks/>
              </p:cNvSpPr>
              <p:nvPr/>
            </p:nvSpPr>
            <p:spPr bwMode="auto">
              <a:xfrm>
                <a:off x="1630" y="4015"/>
                <a:ext cx="9" cy="59"/>
              </a:xfrm>
              <a:custGeom>
                <a:avLst/>
                <a:gdLst>
                  <a:gd name="T0" fmla="*/ 0 w 4"/>
                  <a:gd name="T1" fmla="*/ 0 h 25"/>
                  <a:gd name="T2" fmla="*/ 4 w 4"/>
                  <a:gd name="T3" fmla="*/ 24 h 25"/>
                  <a:gd name="T4" fmla="*/ 0 w 4"/>
                  <a:gd name="T5" fmla="*/ 25 h 25"/>
                  <a:gd name="T6" fmla="*/ 0 w 4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0" y="0"/>
                    </a:moveTo>
                    <a:cubicBezTo>
                      <a:pt x="2" y="5"/>
                      <a:pt x="3" y="14"/>
                      <a:pt x="4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3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601"/>
              <p:cNvSpPr>
                <a:spLocks/>
              </p:cNvSpPr>
              <p:nvPr/>
            </p:nvSpPr>
            <p:spPr bwMode="auto">
              <a:xfrm>
                <a:off x="1649" y="3984"/>
                <a:ext cx="45" cy="87"/>
              </a:xfrm>
              <a:custGeom>
                <a:avLst/>
                <a:gdLst>
                  <a:gd name="T0" fmla="*/ 8 w 19"/>
                  <a:gd name="T1" fmla="*/ 15 h 37"/>
                  <a:gd name="T2" fmla="*/ 19 w 19"/>
                  <a:gd name="T3" fmla="*/ 0 h 37"/>
                  <a:gd name="T4" fmla="*/ 5 w 19"/>
                  <a:gd name="T5" fmla="*/ 37 h 37"/>
                  <a:gd name="T6" fmla="*/ 0 w 19"/>
                  <a:gd name="T7" fmla="*/ 37 h 37"/>
                  <a:gd name="T8" fmla="*/ 8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8" y="15"/>
                    </a:moveTo>
                    <a:cubicBezTo>
                      <a:pt x="11" y="9"/>
                      <a:pt x="14" y="5"/>
                      <a:pt x="19" y="0"/>
                    </a:cubicBezTo>
                    <a:cubicBezTo>
                      <a:pt x="12" y="11"/>
                      <a:pt x="8" y="24"/>
                      <a:pt x="5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29"/>
                      <a:pt x="5" y="22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602"/>
              <p:cNvSpPr>
                <a:spLocks/>
              </p:cNvSpPr>
              <p:nvPr/>
            </p:nvSpPr>
            <p:spPr bwMode="auto">
              <a:xfrm>
                <a:off x="1613" y="3972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20 w 20"/>
                  <a:gd name="T3" fmla="*/ 0 h 43"/>
                  <a:gd name="T4" fmla="*/ 6 w 20"/>
                  <a:gd name="T5" fmla="*/ 43 h 43"/>
                  <a:gd name="T6" fmla="*/ 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13" y="9"/>
                      <a:pt x="15" y="5"/>
                      <a:pt x="20" y="0"/>
                    </a:cubicBezTo>
                    <a:cubicBezTo>
                      <a:pt x="12" y="12"/>
                      <a:pt x="8" y="28"/>
                      <a:pt x="6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3" y="33"/>
                      <a:pt x="6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603"/>
              <p:cNvSpPr>
                <a:spLocks/>
              </p:cNvSpPr>
              <p:nvPr/>
            </p:nvSpPr>
            <p:spPr bwMode="auto">
              <a:xfrm>
                <a:off x="1459" y="3948"/>
                <a:ext cx="90" cy="183"/>
              </a:xfrm>
              <a:custGeom>
                <a:avLst/>
                <a:gdLst>
                  <a:gd name="T0" fmla="*/ 24 w 38"/>
                  <a:gd name="T1" fmla="*/ 57 h 77"/>
                  <a:gd name="T2" fmla="*/ 0 w 38"/>
                  <a:gd name="T3" fmla="*/ 0 h 77"/>
                  <a:gd name="T4" fmla="*/ 16 w 38"/>
                  <a:gd name="T5" fmla="*/ 17 h 77"/>
                  <a:gd name="T6" fmla="*/ 37 w 38"/>
                  <a:gd name="T7" fmla="*/ 72 h 77"/>
                  <a:gd name="T8" fmla="*/ 38 w 38"/>
                  <a:gd name="T9" fmla="*/ 77 h 77"/>
                  <a:gd name="T10" fmla="*/ 28 w 38"/>
                  <a:gd name="T11" fmla="*/ 77 h 77"/>
                  <a:gd name="T12" fmla="*/ 24 w 38"/>
                  <a:gd name="T13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7">
                    <a:moveTo>
                      <a:pt x="24" y="57"/>
                    </a:moveTo>
                    <a:cubicBezTo>
                      <a:pt x="21" y="37"/>
                      <a:pt x="14" y="16"/>
                      <a:pt x="0" y="0"/>
                    </a:cubicBezTo>
                    <a:cubicBezTo>
                      <a:pt x="8" y="6"/>
                      <a:pt x="12" y="10"/>
                      <a:pt x="16" y="17"/>
                    </a:cubicBezTo>
                    <a:cubicBezTo>
                      <a:pt x="27" y="33"/>
                      <a:pt x="33" y="53"/>
                      <a:pt x="37" y="72"/>
                    </a:cubicBezTo>
                    <a:cubicBezTo>
                      <a:pt x="37" y="73"/>
                      <a:pt x="37" y="75"/>
                      <a:pt x="38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6" y="69"/>
                      <a:pt x="25" y="61"/>
                      <a:pt x="2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604"/>
              <p:cNvSpPr>
                <a:spLocks/>
              </p:cNvSpPr>
              <p:nvPr/>
            </p:nvSpPr>
            <p:spPr bwMode="auto">
              <a:xfrm>
                <a:off x="1731" y="3908"/>
                <a:ext cx="31" cy="126"/>
              </a:xfrm>
              <a:custGeom>
                <a:avLst/>
                <a:gdLst>
                  <a:gd name="T0" fmla="*/ 13 w 13"/>
                  <a:gd name="T1" fmla="*/ 0 h 53"/>
                  <a:gd name="T2" fmla="*/ 4 w 13"/>
                  <a:gd name="T3" fmla="*/ 18 h 53"/>
                  <a:gd name="T4" fmla="*/ 0 w 13"/>
                  <a:gd name="T5" fmla="*/ 53 h 53"/>
                  <a:gd name="T6" fmla="*/ 7 w 13"/>
                  <a:gd name="T7" fmla="*/ 51 h 53"/>
                  <a:gd name="T8" fmla="*/ 13 w 13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3">
                    <a:moveTo>
                      <a:pt x="13" y="0"/>
                    </a:moveTo>
                    <a:cubicBezTo>
                      <a:pt x="9" y="7"/>
                      <a:pt x="6" y="12"/>
                      <a:pt x="4" y="18"/>
                    </a:cubicBezTo>
                    <a:cubicBezTo>
                      <a:pt x="1" y="29"/>
                      <a:pt x="0" y="41"/>
                      <a:pt x="0" y="53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34"/>
                      <a:pt x="6" y="16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605"/>
              <p:cNvSpPr>
                <a:spLocks/>
              </p:cNvSpPr>
              <p:nvPr/>
            </p:nvSpPr>
            <p:spPr bwMode="auto">
              <a:xfrm>
                <a:off x="1814" y="3920"/>
                <a:ext cx="31" cy="90"/>
              </a:xfrm>
              <a:custGeom>
                <a:avLst/>
                <a:gdLst>
                  <a:gd name="T0" fmla="*/ 13 w 13"/>
                  <a:gd name="T1" fmla="*/ 0 h 38"/>
                  <a:gd name="T2" fmla="*/ 4 w 13"/>
                  <a:gd name="T3" fmla="*/ 17 h 38"/>
                  <a:gd name="T4" fmla="*/ 0 w 13"/>
                  <a:gd name="T5" fmla="*/ 38 h 38"/>
                  <a:gd name="T6" fmla="*/ 6 w 13"/>
                  <a:gd name="T7" fmla="*/ 36 h 38"/>
                  <a:gd name="T8" fmla="*/ 13 w 1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8">
                    <a:moveTo>
                      <a:pt x="13" y="0"/>
                    </a:moveTo>
                    <a:cubicBezTo>
                      <a:pt x="8" y="6"/>
                      <a:pt x="6" y="11"/>
                      <a:pt x="4" y="17"/>
                    </a:cubicBezTo>
                    <a:cubicBezTo>
                      <a:pt x="2" y="24"/>
                      <a:pt x="1" y="31"/>
                      <a:pt x="0" y="38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24"/>
                      <a:pt x="8" y="1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606"/>
              <p:cNvSpPr>
                <a:spLocks/>
              </p:cNvSpPr>
              <p:nvPr/>
            </p:nvSpPr>
            <p:spPr bwMode="auto">
              <a:xfrm>
                <a:off x="1767" y="3941"/>
                <a:ext cx="50" cy="69"/>
              </a:xfrm>
              <a:custGeom>
                <a:avLst/>
                <a:gdLst>
                  <a:gd name="T0" fmla="*/ 19 w 21"/>
                  <a:gd name="T1" fmla="*/ 24 h 29"/>
                  <a:gd name="T2" fmla="*/ 5 w 21"/>
                  <a:gd name="T3" fmla="*/ 2 h 29"/>
                  <a:gd name="T4" fmla="*/ 0 w 21"/>
                  <a:gd name="T5" fmla="*/ 5 h 29"/>
                  <a:gd name="T6" fmla="*/ 9 w 21"/>
                  <a:gd name="T7" fmla="*/ 16 h 29"/>
                  <a:gd name="T8" fmla="*/ 19 w 21"/>
                  <a:gd name="T9" fmla="*/ 29 h 29"/>
                  <a:gd name="T10" fmla="*/ 21 w 21"/>
                  <a:gd name="T11" fmla="*/ 28 h 29"/>
                  <a:gd name="T12" fmla="*/ 19 w 21"/>
                  <a:gd name="T1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9">
                    <a:moveTo>
                      <a:pt x="19" y="24"/>
                    </a:moveTo>
                    <a:cubicBezTo>
                      <a:pt x="16" y="20"/>
                      <a:pt x="8" y="5"/>
                      <a:pt x="5" y="2"/>
                    </a:cubicBezTo>
                    <a:cubicBezTo>
                      <a:pt x="3" y="0"/>
                      <a:pt x="0" y="4"/>
                      <a:pt x="0" y="5"/>
                    </a:cubicBezTo>
                    <a:cubicBezTo>
                      <a:pt x="0" y="5"/>
                      <a:pt x="4" y="10"/>
                      <a:pt x="9" y="16"/>
                    </a:cubicBezTo>
                    <a:cubicBezTo>
                      <a:pt x="11" y="19"/>
                      <a:pt x="15" y="24"/>
                      <a:pt x="19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7"/>
                      <a:pt x="19" y="25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4" name="Group 808"/>
            <p:cNvGrpSpPr>
              <a:grpSpLocks/>
            </p:cNvGrpSpPr>
            <p:nvPr/>
          </p:nvGrpSpPr>
          <p:grpSpPr bwMode="auto">
            <a:xfrm>
              <a:off x="2170113" y="6013450"/>
              <a:ext cx="7637463" cy="638175"/>
              <a:chOff x="1367" y="3788"/>
              <a:chExt cx="4811" cy="402"/>
            </a:xfrm>
            <a:grpFill/>
          </p:grpSpPr>
          <p:sp>
            <p:nvSpPr>
              <p:cNvPr id="434" name="Freeform 608"/>
              <p:cNvSpPr>
                <a:spLocks/>
              </p:cNvSpPr>
              <p:nvPr/>
            </p:nvSpPr>
            <p:spPr bwMode="auto">
              <a:xfrm>
                <a:off x="1765" y="3941"/>
                <a:ext cx="19" cy="81"/>
              </a:xfrm>
              <a:custGeom>
                <a:avLst/>
                <a:gdLst>
                  <a:gd name="T0" fmla="*/ 8 w 8"/>
                  <a:gd name="T1" fmla="*/ 30 h 34"/>
                  <a:gd name="T2" fmla="*/ 6 w 8"/>
                  <a:gd name="T3" fmla="*/ 2 h 34"/>
                  <a:gd name="T4" fmla="*/ 1 w 8"/>
                  <a:gd name="T5" fmla="*/ 5 h 34"/>
                  <a:gd name="T6" fmla="*/ 2 w 8"/>
                  <a:gd name="T7" fmla="*/ 34 h 34"/>
                  <a:gd name="T8" fmla="*/ 8 w 8"/>
                  <a:gd name="T9" fmla="*/ 32 h 34"/>
                  <a:gd name="T10" fmla="*/ 8 w 8"/>
                  <a:gd name="T11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4">
                    <a:moveTo>
                      <a:pt x="8" y="30"/>
                    </a:moveTo>
                    <a:cubicBezTo>
                      <a:pt x="7" y="20"/>
                      <a:pt x="7" y="4"/>
                      <a:pt x="6" y="2"/>
                    </a:cubicBezTo>
                    <a:cubicBezTo>
                      <a:pt x="5" y="0"/>
                      <a:pt x="1" y="4"/>
                      <a:pt x="1" y="5"/>
                    </a:cubicBezTo>
                    <a:cubicBezTo>
                      <a:pt x="0" y="8"/>
                      <a:pt x="1" y="21"/>
                      <a:pt x="2" y="3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1"/>
                      <a:pt x="8" y="30"/>
                      <a:pt x="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609"/>
              <p:cNvSpPr>
                <a:spLocks/>
              </p:cNvSpPr>
              <p:nvPr/>
            </p:nvSpPr>
            <p:spPr bwMode="auto">
              <a:xfrm>
                <a:off x="1831" y="3927"/>
                <a:ext cx="14" cy="76"/>
              </a:xfrm>
              <a:custGeom>
                <a:avLst/>
                <a:gdLst>
                  <a:gd name="T0" fmla="*/ 5 w 6"/>
                  <a:gd name="T1" fmla="*/ 17 h 32"/>
                  <a:gd name="T2" fmla="*/ 6 w 6"/>
                  <a:gd name="T3" fmla="*/ 3 h 32"/>
                  <a:gd name="T4" fmla="*/ 1 w 6"/>
                  <a:gd name="T5" fmla="*/ 3 h 32"/>
                  <a:gd name="T6" fmla="*/ 2 w 6"/>
                  <a:gd name="T7" fmla="*/ 28 h 32"/>
                  <a:gd name="T8" fmla="*/ 2 w 6"/>
                  <a:gd name="T9" fmla="*/ 32 h 32"/>
                  <a:gd name="T10" fmla="*/ 4 w 6"/>
                  <a:gd name="T11" fmla="*/ 31 h 32"/>
                  <a:gd name="T12" fmla="*/ 5 w 6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2">
                    <a:moveTo>
                      <a:pt x="5" y="17"/>
                    </a:moveTo>
                    <a:cubicBezTo>
                      <a:pt x="5" y="9"/>
                      <a:pt x="6" y="3"/>
                      <a:pt x="6" y="3"/>
                    </a:cubicBezTo>
                    <a:cubicBezTo>
                      <a:pt x="6" y="2"/>
                      <a:pt x="1" y="0"/>
                      <a:pt x="1" y="3"/>
                    </a:cubicBezTo>
                    <a:cubicBezTo>
                      <a:pt x="0" y="7"/>
                      <a:pt x="1" y="24"/>
                      <a:pt x="2" y="28"/>
                    </a:cubicBezTo>
                    <a:cubicBezTo>
                      <a:pt x="2" y="30"/>
                      <a:pt x="2" y="31"/>
                      <a:pt x="2" y="32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26"/>
                      <a:pt x="4" y="20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610"/>
              <p:cNvSpPr>
                <a:spLocks/>
              </p:cNvSpPr>
              <p:nvPr/>
            </p:nvSpPr>
            <p:spPr bwMode="auto">
              <a:xfrm>
                <a:off x="1831" y="3927"/>
                <a:ext cx="47" cy="66"/>
              </a:xfrm>
              <a:custGeom>
                <a:avLst/>
                <a:gdLst>
                  <a:gd name="T0" fmla="*/ 6 w 20"/>
                  <a:gd name="T1" fmla="*/ 2 h 28"/>
                  <a:gd name="T2" fmla="*/ 1 w 20"/>
                  <a:gd name="T3" fmla="*/ 3 h 28"/>
                  <a:gd name="T4" fmla="*/ 14 w 20"/>
                  <a:gd name="T5" fmla="*/ 27 h 28"/>
                  <a:gd name="T6" fmla="*/ 14 w 20"/>
                  <a:gd name="T7" fmla="*/ 28 h 28"/>
                  <a:gd name="T8" fmla="*/ 20 w 20"/>
                  <a:gd name="T9" fmla="*/ 27 h 28"/>
                  <a:gd name="T10" fmla="*/ 6 w 20"/>
                  <a:gd name="T1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8">
                    <a:moveTo>
                      <a:pt x="6" y="2"/>
                    </a:moveTo>
                    <a:cubicBezTo>
                      <a:pt x="5" y="2"/>
                      <a:pt x="0" y="0"/>
                      <a:pt x="1" y="3"/>
                    </a:cubicBezTo>
                    <a:cubicBezTo>
                      <a:pt x="1" y="5"/>
                      <a:pt x="9" y="19"/>
                      <a:pt x="14" y="27"/>
                    </a:cubicBezTo>
                    <a:cubicBezTo>
                      <a:pt x="14" y="27"/>
                      <a:pt x="14" y="28"/>
                      <a:pt x="14" y="28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4" y="16"/>
                      <a:pt x="8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611"/>
              <p:cNvSpPr>
                <a:spLocks/>
              </p:cNvSpPr>
              <p:nvPr/>
            </p:nvSpPr>
            <p:spPr bwMode="auto">
              <a:xfrm>
                <a:off x="1871" y="3906"/>
                <a:ext cx="26" cy="80"/>
              </a:xfrm>
              <a:custGeom>
                <a:avLst/>
                <a:gdLst>
                  <a:gd name="T0" fmla="*/ 0 w 11"/>
                  <a:gd name="T1" fmla="*/ 0 h 34"/>
                  <a:gd name="T2" fmla="*/ 7 w 11"/>
                  <a:gd name="T3" fmla="*/ 34 h 34"/>
                  <a:gd name="T4" fmla="*/ 11 w 11"/>
                  <a:gd name="T5" fmla="*/ 33 h 34"/>
                  <a:gd name="T6" fmla="*/ 0 w 11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1" y="7"/>
                      <a:pt x="4" y="21"/>
                      <a:pt x="7" y="3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19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612"/>
              <p:cNvSpPr>
                <a:spLocks/>
              </p:cNvSpPr>
              <p:nvPr/>
            </p:nvSpPr>
            <p:spPr bwMode="auto">
              <a:xfrm>
                <a:off x="1805" y="3927"/>
                <a:ext cx="26" cy="81"/>
              </a:xfrm>
              <a:custGeom>
                <a:avLst/>
                <a:gdLst>
                  <a:gd name="T0" fmla="*/ 0 w 11"/>
                  <a:gd name="T1" fmla="*/ 0 h 34"/>
                  <a:gd name="T2" fmla="*/ 7 w 11"/>
                  <a:gd name="T3" fmla="*/ 34 h 34"/>
                  <a:gd name="T4" fmla="*/ 11 w 11"/>
                  <a:gd name="T5" fmla="*/ 33 h 34"/>
                  <a:gd name="T6" fmla="*/ 0 w 11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4">
                    <a:moveTo>
                      <a:pt x="0" y="0"/>
                    </a:moveTo>
                    <a:cubicBezTo>
                      <a:pt x="1" y="7"/>
                      <a:pt x="4" y="20"/>
                      <a:pt x="7" y="3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18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613"/>
              <p:cNvSpPr>
                <a:spLocks/>
              </p:cNvSpPr>
              <p:nvPr/>
            </p:nvSpPr>
            <p:spPr bwMode="auto">
              <a:xfrm>
                <a:off x="1708" y="3896"/>
                <a:ext cx="33" cy="145"/>
              </a:xfrm>
              <a:custGeom>
                <a:avLst/>
                <a:gdLst>
                  <a:gd name="T0" fmla="*/ 8 w 14"/>
                  <a:gd name="T1" fmla="*/ 53 h 61"/>
                  <a:gd name="T2" fmla="*/ 14 w 14"/>
                  <a:gd name="T3" fmla="*/ 0 h 61"/>
                  <a:gd name="T4" fmla="*/ 5 w 14"/>
                  <a:gd name="T5" fmla="*/ 18 h 61"/>
                  <a:gd name="T6" fmla="*/ 1 w 14"/>
                  <a:gd name="T7" fmla="*/ 61 h 61"/>
                  <a:gd name="T8" fmla="*/ 8 w 14"/>
                  <a:gd name="T9" fmla="*/ 58 h 61"/>
                  <a:gd name="T10" fmla="*/ 8 w 14"/>
                  <a:gd name="T11" fmla="*/ 5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1">
                    <a:moveTo>
                      <a:pt x="8" y="53"/>
                    </a:moveTo>
                    <a:cubicBezTo>
                      <a:pt x="6" y="36"/>
                      <a:pt x="6" y="17"/>
                      <a:pt x="14" y="0"/>
                    </a:cubicBezTo>
                    <a:cubicBezTo>
                      <a:pt x="9" y="7"/>
                      <a:pt x="7" y="11"/>
                      <a:pt x="5" y="18"/>
                    </a:cubicBezTo>
                    <a:cubicBezTo>
                      <a:pt x="1" y="32"/>
                      <a:pt x="0" y="47"/>
                      <a:pt x="1" y="61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6"/>
                      <a:pt x="8" y="54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614"/>
              <p:cNvSpPr>
                <a:spLocks/>
              </p:cNvSpPr>
              <p:nvPr/>
            </p:nvSpPr>
            <p:spPr bwMode="auto">
              <a:xfrm>
                <a:off x="1852" y="3856"/>
                <a:ext cx="33" cy="142"/>
              </a:xfrm>
              <a:custGeom>
                <a:avLst/>
                <a:gdLst>
                  <a:gd name="T0" fmla="*/ 8 w 14"/>
                  <a:gd name="T1" fmla="*/ 53 h 60"/>
                  <a:gd name="T2" fmla="*/ 14 w 14"/>
                  <a:gd name="T3" fmla="*/ 0 h 60"/>
                  <a:gd name="T4" fmla="*/ 5 w 14"/>
                  <a:gd name="T5" fmla="*/ 18 h 60"/>
                  <a:gd name="T6" fmla="*/ 1 w 14"/>
                  <a:gd name="T7" fmla="*/ 60 h 60"/>
                  <a:gd name="T8" fmla="*/ 8 w 14"/>
                  <a:gd name="T9" fmla="*/ 57 h 60"/>
                  <a:gd name="T10" fmla="*/ 8 w 14"/>
                  <a:gd name="T11" fmla="*/ 5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0">
                    <a:moveTo>
                      <a:pt x="8" y="53"/>
                    </a:moveTo>
                    <a:cubicBezTo>
                      <a:pt x="6" y="35"/>
                      <a:pt x="7" y="17"/>
                      <a:pt x="14" y="0"/>
                    </a:cubicBezTo>
                    <a:cubicBezTo>
                      <a:pt x="9" y="6"/>
                      <a:pt x="7" y="11"/>
                      <a:pt x="5" y="18"/>
                    </a:cubicBezTo>
                    <a:cubicBezTo>
                      <a:pt x="1" y="31"/>
                      <a:pt x="0" y="46"/>
                      <a:pt x="1" y="60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5"/>
                      <a:pt x="8" y="54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615"/>
              <p:cNvSpPr>
                <a:spLocks/>
              </p:cNvSpPr>
              <p:nvPr/>
            </p:nvSpPr>
            <p:spPr bwMode="auto">
              <a:xfrm>
                <a:off x="1786" y="3877"/>
                <a:ext cx="31" cy="140"/>
              </a:xfrm>
              <a:custGeom>
                <a:avLst/>
                <a:gdLst>
                  <a:gd name="T0" fmla="*/ 7 w 13"/>
                  <a:gd name="T1" fmla="*/ 53 h 59"/>
                  <a:gd name="T2" fmla="*/ 13 w 13"/>
                  <a:gd name="T3" fmla="*/ 0 h 59"/>
                  <a:gd name="T4" fmla="*/ 4 w 13"/>
                  <a:gd name="T5" fmla="*/ 18 h 59"/>
                  <a:gd name="T6" fmla="*/ 0 w 13"/>
                  <a:gd name="T7" fmla="*/ 59 h 59"/>
                  <a:gd name="T8" fmla="*/ 8 w 13"/>
                  <a:gd name="T9" fmla="*/ 57 h 59"/>
                  <a:gd name="T10" fmla="*/ 7 w 13"/>
                  <a:gd name="T1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9">
                    <a:moveTo>
                      <a:pt x="7" y="53"/>
                    </a:moveTo>
                    <a:cubicBezTo>
                      <a:pt x="5" y="35"/>
                      <a:pt x="6" y="17"/>
                      <a:pt x="13" y="0"/>
                    </a:cubicBezTo>
                    <a:cubicBezTo>
                      <a:pt x="9" y="6"/>
                      <a:pt x="6" y="11"/>
                      <a:pt x="4" y="18"/>
                    </a:cubicBezTo>
                    <a:cubicBezTo>
                      <a:pt x="1" y="31"/>
                      <a:pt x="0" y="45"/>
                      <a:pt x="0" y="59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5"/>
                      <a:pt x="7" y="54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616"/>
              <p:cNvSpPr>
                <a:spLocks/>
              </p:cNvSpPr>
              <p:nvPr/>
            </p:nvSpPr>
            <p:spPr bwMode="auto">
              <a:xfrm>
                <a:off x="1710" y="3889"/>
                <a:ext cx="33" cy="149"/>
              </a:xfrm>
              <a:custGeom>
                <a:avLst/>
                <a:gdLst>
                  <a:gd name="T0" fmla="*/ 8 w 14"/>
                  <a:gd name="T1" fmla="*/ 53 h 63"/>
                  <a:gd name="T2" fmla="*/ 14 w 14"/>
                  <a:gd name="T3" fmla="*/ 0 h 63"/>
                  <a:gd name="T4" fmla="*/ 5 w 14"/>
                  <a:gd name="T5" fmla="*/ 18 h 63"/>
                  <a:gd name="T6" fmla="*/ 1 w 14"/>
                  <a:gd name="T7" fmla="*/ 63 h 63"/>
                  <a:gd name="T8" fmla="*/ 9 w 14"/>
                  <a:gd name="T9" fmla="*/ 61 h 63"/>
                  <a:gd name="T10" fmla="*/ 8 w 14"/>
                  <a:gd name="T11" fmla="*/ 5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3">
                    <a:moveTo>
                      <a:pt x="8" y="53"/>
                    </a:moveTo>
                    <a:cubicBezTo>
                      <a:pt x="6" y="35"/>
                      <a:pt x="7" y="17"/>
                      <a:pt x="14" y="0"/>
                    </a:cubicBezTo>
                    <a:cubicBezTo>
                      <a:pt x="9" y="6"/>
                      <a:pt x="7" y="11"/>
                      <a:pt x="5" y="18"/>
                    </a:cubicBezTo>
                    <a:cubicBezTo>
                      <a:pt x="1" y="32"/>
                      <a:pt x="0" y="48"/>
                      <a:pt x="1" y="63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57"/>
                      <a:pt x="8" y="54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617"/>
              <p:cNvSpPr>
                <a:spLocks/>
              </p:cNvSpPr>
              <p:nvPr/>
            </p:nvSpPr>
            <p:spPr bwMode="auto">
              <a:xfrm>
                <a:off x="1906" y="3842"/>
                <a:ext cx="34" cy="142"/>
              </a:xfrm>
              <a:custGeom>
                <a:avLst/>
                <a:gdLst>
                  <a:gd name="T0" fmla="*/ 8 w 14"/>
                  <a:gd name="T1" fmla="*/ 52 h 60"/>
                  <a:gd name="T2" fmla="*/ 14 w 14"/>
                  <a:gd name="T3" fmla="*/ 0 h 60"/>
                  <a:gd name="T4" fmla="*/ 5 w 14"/>
                  <a:gd name="T5" fmla="*/ 17 h 60"/>
                  <a:gd name="T6" fmla="*/ 1 w 14"/>
                  <a:gd name="T7" fmla="*/ 60 h 60"/>
                  <a:gd name="T8" fmla="*/ 9 w 14"/>
                  <a:gd name="T9" fmla="*/ 57 h 60"/>
                  <a:gd name="T10" fmla="*/ 8 w 14"/>
                  <a:gd name="T11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0">
                    <a:moveTo>
                      <a:pt x="8" y="52"/>
                    </a:moveTo>
                    <a:cubicBezTo>
                      <a:pt x="6" y="35"/>
                      <a:pt x="7" y="16"/>
                      <a:pt x="14" y="0"/>
                    </a:cubicBezTo>
                    <a:cubicBezTo>
                      <a:pt x="9" y="6"/>
                      <a:pt x="7" y="11"/>
                      <a:pt x="5" y="17"/>
                    </a:cubicBezTo>
                    <a:cubicBezTo>
                      <a:pt x="1" y="31"/>
                      <a:pt x="0" y="46"/>
                      <a:pt x="1" y="60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8" y="55"/>
                      <a:pt x="8" y="54"/>
                      <a:pt x="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618"/>
              <p:cNvSpPr>
                <a:spLocks/>
              </p:cNvSpPr>
              <p:nvPr/>
            </p:nvSpPr>
            <p:spPr bwMode="auto">
              <a:xfrm>
                <a:off x="1793" y="3899"/>
                <a:ext cx="33" cy="116"/>
              </a:xfrm>
              <a:custGeom>
                <a:avLst/>
                <a:gdLst>
                  <a:gd name="T0" fmla="*/ 14 w 14"/>
                  <a:gd name="T1" fmla="*/ 0 h 49"/>
                  <a:gd name="T2" fmla="*/ 5 w 14"/>
                  <a:gd name="T3" fmla="*/ 18 h 49"/>
                  <a:gd name="T4" fmla="*/ 0 w 14"/>
                  <a:gd name="T5" fmla="*/ 49 h 49"/>
                  <a:gd name="T6" fmla="*/ 7 w 14"/>
                  <a:gd name="T7" fmla="*/ 47 h 49"/>
                  <a:gd name="T8" fmla="*/ 14 w 1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14" y="0"/>
                    </a:moveTo>
                    <a:cubicBezTo>
                      <a:pt x="9" y="6"/>
                      <a:pt x="7" y="11"/>
                      <a:pt x="5" y="18"/>
                    </a:cubicBezTo>
                    <a:cubicBezTo>
                      <a:pt x="2" y="28"/>
                      <a:pt x="0" y="38"/>
                      <a:pt x="0" y="49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31"/>
                      <a:pt x="7" y="15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619"/>
              <p:cNvSpPr>
                <a:spLocks/>
              </p:cNvSpPr>
              <p:nvPr/>
            </p:nvSpPr>
            <p:spPr bwMode="auto">
              <a:xfrm>
                <a:off x="1748" y="3920"/>
                <a:ext cx="57" cy="88"/>
              </a:xfrm>
              <a:custGeom>
                <a:avLst/>
                <a:gdLst>
                  <a:gd name="T0" fmla="*/ 9 w 24"/>
                  <a:gd name="T1" fmla="*/ 16 h 37"/>
                  <a:gd name="T2" fmla="*/ 0 w 24"/>
                  <a:gd name="T3" fmla="*/ 6 h 37"/>
                  <a:gd name="T4" fmla="*/ 5 w 24"/>
                  <a:gd name="T5" fmla="*/ 2 h 37"/>
                  <a:gd name="T6" fmla="*/ 18 w 24"/>
                  <a:gd name="T7" fmla="*/ 24 h 37"/>
                  <a:gd name="T8" fmla="*/ 22 w 24"/>
                  <a:gd name="T9" fmla="*/ 31 h 37"/>
                  <a:gd name="T10" fmla="*/ 24 w 24"/>
                  <a:gd name="T11" fmla="*/ 37 h 37"/>
                  <a:gd name="T12" fmla="*/ 9 w 24"/>
                  <a:gd name="T1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7">
                    <a:moveTo>
                      <a:pt x="9" y="16"/>
                    </a:moveTo>
                    <a:cubicBezTo>
                      <a:pt x="4" y="10"/>
                      <a:pt x="0" y="6"/>
                      <a:pt x="0" y="6"/>
                    </a:cubicBezTo>
                    <a:cubicBezTo>
                      <a:pt x="0" y="4"/>
                      <a:pt x="3" y="0"/>
                      <a:pt x="5" y="2"/>
                    </a:cubicBezTo>
                    <a:cubicBezTo>
                      <a:pt x="8" y="5"/>
                      <a:pt x="16" y="20"/>
                      <a:pt x="18" y="24"/>
                    </a:cubicBezTo>
                    <a:cubicBezTo>
                      <a:pt x="20" y="26"/>
                      <a:pt x="21" y="29"/>
                      <a:pt x="22" y="31"/>
                    </a:cubicBezTo>
                    <a:cubicBezTo>
                      <a:pt x="22" y="33"/>
                      <a:pt x="23" y="35"/>
                      <a:pt x="24" y="37"/>
                    </a:cubicBezTo>
                    <a:cubicBezTo>
                      <a:pt x="23" y="35"/>
                      <a:pt x="13" y="21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20"/>
              <p:cNvSpPr>
                <a:spLocks/>
              </p:cNvSpPr>
              <p:nvPr/>
            </p:nvSpPr>
            <p:spPr bwMode="auto">
              <a:xfrm>
                <a:off x="1746" y="3920"/>
                <a:ext cx="19" cy="107"/>
              </a:xfrm>
              <a:custGeom>
                <a:avLst/>
                <a:gdLst>
                  <a:gd name="T0" fmla="*/ 7 w 8"/>
                  <a:gd name="T1" fmla="*/ 30 h 45"/>
                  <a:gd name="T2" fmla="*/ 6 w 8"/>
                  <a:gd name="T3" fmla="*/ 2 h 45"/>
                  <a:gd name="T4" fmla="*/ 1 w 8"/>
                  <a:gd name="T5" fmla="*/ 5 h 45"/>
                  <a:gd name="T6" fmla="*/ 2 w 8"/>
                  <a:gd name="T7" fmla="*/ 45 h 45"/>
                  <a:gd name="T8" fmla="*/ 8 w 8"/>
                  <a:gd name="T9" fmla="*/ 44 h 45"/>
                  <a:gd name="T10" fmla="*/ 7 w 8"/>
                  <a:gd name="T11" fmla="*/ 3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5">
                    <a:moveTo>
                      <a:pt x="7" y="30"/>
                    </a:moveTo>
                    <a:cubicBezTo>
                      <a:pt x="7" y="20"/>
                      <a:pt x="7" y="4"/>
                      <a:pt x="6" y="2"/>
                    </a:cubicBezTo>
                    <a:cubicBezTo>
                      <a:pt x="5" y="0"/>
                      <a:pt x="1" y="4"/>
                      <a:pt x="1" y="5"/>
                    </a:cubicBezTo>
                    <a:cubicBezTo>
                      <a:pt x="0" y="9"/>
                      <a:pt x="1" y="31"/>
                      <a:pt x="2" y="4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39"/>
                      <a:pt x="8" y="34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621"/>
              <p:cNvSpPr>
                <a:spLocks/>
              </p:cNvSpPr>
              <p:nvPr/>
            </p:nvSpPr>
            <p:spPr bwMode="auto">
              <a:xfrm>
                <a:off x="1812" y="3908"/>
                <a:ext cx="14" cy="97"/>
              </a:xfrm>
              <a:custGeom>
                <a:avLst/>
                <a:gdLst>
                  <a:gd name="T0" fmla="*/ 4 w 6"/>
                  <a:gd name="T1" fmla="*/ 16 h 41"/>
                  <a:gd name="T2" fmla="*/ 6 w 6"/>
                  <a:gd name="T3" fmla="*/ 2 h 41"/>
                  <a:gd name="T4" fmla="*/ 0 w 6"/>
                  <a:gd name="T5" fmla="*/ 2 h 41"/>
                  <a:gd name="T6" fmla="*/ 1 w 6"/>
                  <a:gd name="T7" fmla="*/ 28 h 41"/>
                  <a:gd name="T8" fmla="*/ 3 w 6"/>
                  <a:gd name="T9" fmla="*/ 35 h 41"/>
                  <a:gd name="T10" fmla="*/ 4 w 6"/>
                  <a:gd name="T11" fmla="*/ 41 h 41"/>
                  <a:gd name="T12" fmla="*/ 4 w 6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1">
                    <a:moveTo>
                      <a:pt x="4" y="16"/>
                    </a:moveTo>
                    <a:cubicBezTo>
                      <a:pt x="5" y="8"/>
                      <a:pt x="6" y="2"/>
                      <a:pt x="6" y="2"/>
                    </a:cubicBezTo>
                    <a:cubicBezTo>
                      <a:pt x="5" y="1"/>
                      <a:pt x="1" y="0"/>
                      <a:pt x="0" y="2"/>
                    </a:cubicBezTo>
                    <a:cubicBezTo>
                      <a:pt x="0" y="6"/>
                      <a:pt x="1" y="23"/>
                      <a:pt x="1" y="28"/>
                    </a:cubicBezTo>
                    <a:cubicBezTo>
                      <a:pt x="2" y="30"/>
                      <a:pt x="2" y="33"/>
                      <a:pt x="3" y="35"/>
                    </a:cubicBezTo>
                    <a:cubicBezTo>
                      <a:pt x="3" y="37"/>
                      <a:pt x="4" y="39"/>
                      <a:pt x="4" y="41"/>
                    </a:cubicBezTo>
                    <a:cubicBezTo>
                      <a:pt x="4" y="39"/>
                      <a:pt x="4" y="22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622"/>
              <p:cNvSpPr>
                <a:spLocks/>
              </p:cNvSpPr>
              <p:nvPr/>
            </p:nvSpPr>
            <p:spPr bwMode="auto">
              <a:xfrm>
                <a:off x="1812" y="3908"/>
                <a:ext cx="59" cy="88"/>
              </a:xfrm>
              <a:custGeom>
                <a:avLst/>
                <a:gdLst>
                  <a:gd name="T0" fmla="*/ 6 w 25"/>
                  <a:gd name="T1" fmla="*/ 2 h 37"/>
                  <a:gd name="T2" fmla="*/ 0 w 25"/>
                  <a:gd name="T3" fmla="*/ 2 h 37"/>
                  <a:gd name="T4" fmla="*/ 13 w 25"/>
                  <a:gd name="T5" fmla="*/ 26 h 37"/>
                  <a:gd name="T6" fmla="*/ 19 w 25"/>
                  <a:gd name="T7" fmla="*/ 37 h 37"/>
                  <a:gd name="T8" fmla="*/ 25 w 25"/>
                  <a:gd name="T9" fmla="*/ 36 h 37"/>
                  <a:gd name="T10" fmla="*/ 6 w 25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7">
                    <a:moveTo>
                      <a:pt x="6" y="2"/>
                    </a:moveTo>
                    <a:cubicBezTo>
                      <a:pt x="5" y="1"/>
                      <a:pt x="0" y="0"/>
                      <a:pt x="0" y="2"/>
                    </a:cubicBezTo>
                    <a:cubicBezTo>
                      <a:pt x="1" y="4"/>
                      <a:pt x="9" y="18"/>
                      <a:pt x="13" y="26"/>
                    </a:cubicBezTo>
                    <a:cubicBezTo>
                      <a:pt x="15" y="29"/>
                      <a:pt x="17" y="33"/>
                      <a:pt x="19" y="37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18" y="23"/>
                      <a:pt x="8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623"/>
              <p:cNvSpPr>
                <a:spLocks/>
              </p:cNvSpPr>
              <p:nvPr/>
            </p:nvSpPr>
            <p:spPr bwMode="auto">
              <a:xfrm>
                <a:off x="1888" y="3882"/>
                <a:ext cx="33" cy="107"/>
              </a:xfrm>
              <a:custGeom>
                <a:avLst/>
                <a:gdLst>
                  <a:gd name="T0" fmla="*/ 0 w 14"/>
                  <a:gd name="T1" fmla="*/ 0 h 45"/>
                  <a:gd name="T2" fmla="*/ 10 w 14"/>
                  <a:gd name="T3" fmla="*/ 45 h 45"/>
                  <a:gd name="T4" fmla="*/ 14 w 14"/>
                  <a:gd name="T5" fmla="*/ 44 h 45"/>
                  <a:gd name="T6" fmla="*/ 0 w 1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5">
                    <a:moveTo>
                      <a:pt x="0" y="0"/>
                    </a:moveTo>
                    <a:cubicBezTo>
                      <a:pt x="1" y="9"/>
                      <a:pt x="5" y="29"/>
                      <a:pt x="10" y="45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9" y="27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624"/>
              <p:cNvSpPr>
                <a:spLocks/>
              </p:cNvSpPr>
              <p:nvPr/>
            </p:nvSpPr>
            <p:spPr bwMode="auto">
              <a:xfrm>
                <a:off x="1786" y="3908"/>
                <a:ext cx="33" cy="102"/>
              </a:xfrm>
              <a:custGeom>
                <a:avLst/>
                <a:gdLst>
                  <a:gd name="T0" fmla="*/ 0 w 14"/>
                  <a:gd name="T1" fmla="*/ 0 h 43"/>
                  <a:gd name="T2" fmla="*/ 10 w 14"/>
                  <a:gd name="T3" fmla="*/ 43 h 43"/>
                  <a:gd name="T4" fmla="*/ 14 w 14"/>
                  <a:gd name="T5" fmla="*/ 42 h 43"/>
                  <a:gd name="T6" fmla="*/ 0 w 14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0"/>
                    </a:moveTo>
                    <a:cubicBezTo>
                      <a:pt x="1" y="8"/>
                      <a:pt x="6" y="27"/>
                      <a:pt x="10" y="43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9" y="25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625"/>
              <p:cNvSpPr>
                <a:spLocks/>
              </p:cNvSpPr>
              <p:nvPr/>
            </p:nvSpPr>
            <p:spPr bwMode="auto">
              <a:xfrm>
                <a:off x="1687" y="3901"/>
                <a:ext cx="33" cy="170"/>
              </a:xfrm>
              <a:custGeom>
                <a:avLst/>
                <a:gdLst>
                  <a:gd name="T0" fmla="*/ 8 w 14"/>
                  <a:gd name="T1" fmla="*/ 53 h 72"/>
                  <a:gd name="T2" fmla="*/ 14 w 14"/>
                  <a:gd name="T3" fmla="*/ 0 h 72"/>
                  <a:gd name="T4" fmla="*/ 5 w 14"/>
                  <a:gd name="T5" fmla="*/ 18 h 72"/>
                  <a:gd name="T6" fmla="*/ 1 w 14"/>
                  <a:gd name="T7" fmla="*/ 68 h 72"/>
                  <a:gd name="T8" fmla="*/ 1 w 14"/>
                  <a:gd name="T9" fmla="*/ 72 h 72"/>
                  <a:gd name="T10" fmla="*/ 10 w 14"/>
                  <a:gd name="T11" fmla="*/ 69 h 72"/>
                  <a:gd name="T12" fmla="*/ 8 w 14"/>
                  <a:gd name="T13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2">
                    <a:moveTo>
                      <a:pt x="8" y="53"/>
                    </a:moveTo>
                    <a:cubicBezTo>
                      <a:pt x="6" y="36"/>
                      <a:pt x="6" y="17"/>
                      <a:pt x="14" y="0"/>
                    </a:cubicBezTo>
                    <a:cubicBezTo>
                      <a:pt x="9" y="7"/>
                      <a:pt x="7" y="12"/>
                      <a:pt x="5" y="18"/>
                    </a:cubicBezTo>
                    <a:cubicBezTo>
                      <a:pt x="0" y="34"/>
                      <a:pt x="0" y="52"/>
                      <a:pt x="1" y="68"/>
                    </a:cubicBezTo>
                    <a:cubicBezTo>
                      <a:pt x="1" y="69"/>
                      <a:pt x="1" y="70"/>
                      <a:pt x="1" y="72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9" y="63"/>
                      <a:pt x="8" y="56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626"/>
              <p:cNvSpPr>
                <a:spLocks/>
              </p:cNvSpPr>
              <p:nvPr/>
            </p:nvSpPr>
            <p:spPr bwMode="auto">
              <a:xfrm>
                <a:off x="1824" y="3863"/>
                <a:ext cx="33" cy="168"/>
              </a:xfrm>
              <a:custGeom>
                <a:avLst/>
                <a:gdLst>
                  <a:gd name="T0" fmla="*/ 8 w 14"/>
                  <a:gd name="T1" fmla="*/ 53 h 71"/>
                  <a:gd name="T2" fmla="*/ 14 w 14"/>
                  <a:gd name="T3" fmla="*/ 0 h 71"/>
                  <a:gd name="T4" fmla="*/ 5 w 14"/>
                  <a:gd name="T5" fmla="*/ 18 h 71"/>
                  <a:gd name="T6" fmla="*/ 2 w 14"/>
                  <a:gd name="T7" fmla="*/ 68 h 71"/>
                  <a:gd name="T8" fmla="*/ 2 w 14"/>
                  <a:gd name="T9" fmla="*/ 71 h 71"/>
                  <a:gd name="T10" fmla="*/ 10 w 14"/>
                  <a:gd name="T11" fmla="*/ 69 h 71"/>
                  <a:gd name="T12" fmla="*/ 8 w 14"/>
                  <a:gd name="T13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1">
                    <a:moveTo>
                      <a:pt x="8" y="53"/>
                    </a:moveTo>
                    <a:cubicBezTo>
                      <a:pt x="6" y="36"/>
                      <a:pt x="7" y="17"/>
                      <a:pt x="14" y="0"/>
                    </a:cubicBezTo>
                    <a:cubicBezTo>
                      <a:pt x="9" y="7"/>
                      <a:pt x="7" y="12"/>
                      <a:pt x="5" y="18"/>
                    </a:cubicBezTo>
                    <a:cubicBezTo>
                      <a:pt x="1" y="34"/>
                      <a:pt x="0" y="52"/>
                      <a:pt x="2" y="68"/>
                    </a:cubicBezTo>
                    <a:cubicBezTo>
                      <a:pt x="2" y="69"/>
                      <a:pt x="2" y="70"/>
                      <a:pt x="2" y="71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9" y="63"/>
                      <a:pt x="8" y="56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627"/>
              <p:cNvSpPr>
                <a:spLocks/>
              </p:cNvSpPr>
              <p:nvPr/>
            </p:nvSpPr>
            <p:spPr bwMode="auto">
              <a:xfrm>
                <a:off x="1774" y="3849"/>
                <a:ext cx="33" cy="166"/>
              </a:xfrm>
              <a:custGeom>
                <a:avLst/>
                <a:gdLst>
                  <a:gd name="T0" fmla="*/ 8 w 14"/>
                  <a:gd name="T1" fmla="*/ 53 h 70"/>
                  <a:gd name="T2" fmla="*/ 14 w 14"/>
                  <a:gd name="T3" fmla="*/ 0 h 70"/>
                  <a:gd name="T4" fmla="*/ 5 w 14"/>
                  <a:gd name="T5" fmla="*/ 18 h 70"/>
                  <a:gd name="T6" fmla="*/ 1 w 14"/>
                  <a:gd name="T7" fmla="*/ 68 h 70"/>
                  <a:gd name="T8" fmla="*/ 1 w 14"/>
                  <a:gd name="T9" fmla="*/ 70 h 70"/>
                  <a:gd name="T10" fmla="*/ 10 w 14"/>
                  <a:gd name="T11" fmla="*/ 67 h 70"/>
                  <a:gd name="T12" fmla="*/ 8 w 14"/>
                  <a:gd name="T13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0">
                    <a:moveTo>
                      <a:pt x="8" y="53"/>
                    </a:moveTo>
                    <a:cubicBezTo>
                      <a:pt x="6" y="35"/>
                      <a:pt x="7" y="17"/>
                      <a:pt x="14" y="0"/>
                    </a:cubicBezTo>
                    <a:cubicBezTo>
                      <a:pt x="9" y="6"/>
                      <a:pt x="7" y="11"/>
                      <a:pt x="5" y="18"/>
                    </a:cubicBezTo>
                    <a:cubicBezTo>
                      <a:pt x="0" y="33"/>
                      <a:pt x="0" y="52"/>
                      <a:pt x="1" y="68"/>
                    </a:cubicBezTo>
                    <a:cubicBezTo>
                      <a:pt x="1" y="68"/>
                      <a:pt x="1" y="69"/>
                      <a:pt x="1" y="7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9" y="61"/>
                      <a:pt x="8" y="55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628"/>
              <p:cNvSpPr>
                <a:spLocks/>
              </p:cNvSpPr>
              <p:nvPr/>
            </p:nvSpPr>
            <p:spPr bwMode="auto">
              <a:xfrm>
                <a:off x="1888" y="3922"/>
                <a:ext cx="45" cy="62"/>
              </a:xfrm>
              <a:custGeom>
                <a:avLst/>
                <a:gdLst>
                  <a:gd name="T0" fmla="*/ 18 w 19"/>
                  <a:gd name="T1" fmla="*/ 24 h 26"/>
                  <a:gd name="T2" fmla="*/ 5 w 19"/>
                  <a:gd name="T3" fmla="*/ 2 h 26"/>
                  <a:gd name="T4" fmla="*/ 0 w 19"/>
                  <a:gd name="T5" fmla="*/ 5 h 26"/>
                  <a:gd name="T6" fmla="*/ 9 w 19"/>
                  <a:gd name="T7" fmla="*/ 16 h 26"/>
                  <a:gd name="T8" fmla="*/ 16 w 19"/>
                  <a:gd name="T9" fmla="*/ 26 h 26"/>
                  <a:gd name="T10" fmla="*/ 19 w 19"/>
                  <a:gd name="T11" fmla="*/ 25 h 26"/>
                  <a:gd name="T12" fmla="*/ 18 w 19"/>
                  <a:gd name="T13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6">
                    <a:moveTo>
                      <a:pt x="18" y="24"/>
                    </a:moveTo>
                    <a:cubicBezTo>
                      <a:pt x="16" y="20"/>
                      <a:pt x="8" y="5"/>
                      <a:pt x="5" y="2"/>
                    </a:cubicBezTo>
                    <a:cubicBezTo>
                      <a:pt x="3" y="0"/>
                      <a:pt x="0" y="4"/>
                      <a:pt x="0" y="5"/>
                    </a:cubicBezTo>
                    <a:cubicBezTo>
                      <a:pt x="0" y="5"/>
                      <a:pt x="4" y="10"/>
                      <a:pt x="9" y="16"/>
                    </a:cubicBezTo>
                    <a:cubicBezTo>
                      <a:pt x="11" y="18"/>
                      <a:pt x="14" y="22"/>
                      <a:pt x="16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8" y="24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629"/>
              <p:cNvSpPr>
                <a:spLocks/>
              </p:cNvSpPr>
              <p:nvPr/>
            </p:nvSpPr>
            <p:spPr bwMode="auto">
              <a:xfrm>
                <a:off x="1885" y="3922"/>
                <a:ext cx="17" cy="74"/>
              </a:xfrm>
              <a:custGeom>
                <a:avLst/>
                <a:gdLst>
                  <a:gd name="T0" fmla="*/ 6 w 7"/>
                  <a:gd name="T1" fmla="*/ 2 h 31"/>
                  <a:gd name="T2" fmla="*/ 1 w 7"/>
                  <a:gd name="T3" fmla="*/ 5 h 31"/>
                  <a:gd name="T4" fmla="*/ 1 w 7"/>
                  <a:gd name="T5" fmla="*/ 31 h 31"/>
                  <a:gd name="T6" fmla="*/ 7 w 7"/>
                  <a:gd name="T7" fmla="*/ 29 h 31"/>
                  <a:gd name="T8" fmla="*/ 6 w 7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1">
                    <a:moveTo>
                      <a:pt x="6" y="2"/>
                    </a:moveTo>
                    <a:cubicBezTo>
                      <a:pt x="5" y="0"/>
                      <a:pt x="1" y="4"/>
                      <a:pt x="1" y="5"/>
                    </a:cubicBezTo>
                    <a:cubicBezTo>
                      <a:pt x="0" y="7"/>
                      <a:pt x="1" y="19"/>
                      <a:pt x="1" y="31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9"/>
                      <a:pt x="7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630"/>
              <p:cNvSpPr>
                <a:spLocks/>
              </p:cNvSpPr>
              <p:nvPr/>
            </p:nvSpPr>
            <p:spPr bwMode="auto">
              <a:xfrm>
                <a:off x="1741" y="3918"/>
                <a:ext cx="31" cy="113"/>
              </a:xfrm>
              <a:custGeom>
                <a:avLst/>
                <a:gdLst>
                  <a:gd name="T0" fmla="*/ 13 w 13"/>
                  <a:gd name="T1" fmla="*/ 0 h 48"/>
                  <a:gd name="T2" fmla="*/ 4 w 13"/>
                  <a:gd name="T3" fmla="*/ 18 h 48"/>
                  <a:gd name="T4" fmla="*/ 0 w 13"/>
                  <a:gd name="T5" fmla="*/ 48 h 48"/>
                  <a:gd name="T6" fmla="*/ 6 w 13"/>
                  <a:gd name="T7" fmla="*/ 46 h 48"/>
                  <a:gd name="T8" fmla="*/ 13 w 1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13" y="0"/>
                    </a:moveTo>
                    <a:cubicBezTo>
                      <a:pt x="8" y="6"/>
                      <a:pt x="6" y="11"/>
                      <a:pt x="4" y="18"/>
                    </a:cubicBezTo>
                    <a:cubicBezTo>
                      <a:pt x="1" y="27"/>
                      <a:pt x="0" y="38"/>
                      <a:pt x="0" y="48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31"/>
                      <a:pt x="7" y="1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631"/>
              <p:cNvSpPr>
                <a:spLocks/>
              </p:cNvSpPr>
              <p:nvPr/>
            </p:nvSpPr>
            <p:spPr bwMode="auto">
              <a:xfrm>
                <a:off x="1857" y="3901"/>
                <a:ext cx="31" cy="100"/>
              </a:xfrm>
              <a:custGeom>
                <a:avLst/>
                <a:gdLst>
                  <a:gd name="T0" fmla="*/ 13 w 13"/>
                  <a:gd name="T1" fmla="*/ 0 h 42"/>
                  <a:gd name="T2" fmla="*/ 4 w 13"/>
                  <a:gd name="T3" fmla="*/ 18 h 42"/>
                  <a:gd name="T4" fmla="*/ 0 w 13"/>
                  <a:gd name="T5" fmla="*/ 42 h 42"/>
                  <a:gd name="T6" fmla="*/ 6 w 13"/>
                  <a:gd name="T7" fmla="*/ 41 h 42"/>
                  <a:gd name="T8" fmla="*/ 13 w 13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2">
                    <a:moveTo>
                      <a:pt x="13" y="0"/>
                    </a:moveTo>
                    <a:cubicBezTo>
                      <a:pt x="8" y="7"/>
                      <a:pt x="6" y="11"/>
                      <a:pt x="4" y="18"/>
                    </a:cubicBezTo>
                    <a:cubicBezTo>
                      <a:pt x="2" y="26"/>
                      <a:pt x="0" y="34"/>
                      <a:pt x="0" y="42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27"/>
                      <a:pt x="7" y="1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632"/>
              <p:cNvSpPr>
                <a:spLocks/>
              </p:cNvSpPr>
              <p:nvPr/>
            </p:nvSpPr>
            <p:spPr bwMode="auto">
              <a:xfrm>
                <a:off x="1916" y="3899"/>
                <a:ext cx="28" cy="83"/>
              </a:xfrm>
              <a:custGeom>
                <a:avLst/>
                <a:gdLst>
                  <a:gd name="T0" fmla="*/ 12 w 12"/>
                  <a:gd name="T1" fmla="*/ 0 h 35"/>
                  <a:gd name="T2" fmla="*/ 3 w 12"/>
                  <a:gd name="T3" fmla="*/ 18 h 35"/>
                  <a:gd name="T4" fmla="*/ 0 w 12"/>
                  <a:gd name="T5" fmla="*/ 35 h 35"/>
                  <a:gd name="T6" fmla="*/ 5 w 12"/>
                  <a:gd name="T7" fmla="*/ 34 h 35"/>
                  <a:gd name="T8" fmla="*/ 12 w 1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5">
                    <a:moveTo>
                      <a:pt x="12" y="0"/>
                    </a:moveTo>
                    <a:cubicBezTo>
                      <a:pt x="7" y="6"/>
                      <a:pt x="5" y="11"/>
                      <a:pt x="3" y="18"/>
                    </a:cubicBezTo>
                    <a:cubicBezTo>
                      <a:pt x="1" y="23"/>
                      <a:pt x="0" y="29"/>
                      <a:pt x="0" y="3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22"/>
                      <a:pt x="7" y="1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633"/>
              <p:cNvSpPr>
                <a:spLocks/>
              </p:cNvSpPr>
              <p:nvPr/>
            </p:nvSpPr>
            <p:spPr bwMode="auto">
              <a:xfrm>
                <a:off x="1774" y="3958"/>
                <a:ext cx="19" cy="59"/>
              </a:xfrm>
              <a:custGeom>
                <a:avLst/>
                <a:gdLst>
                  <a:gd name="T0" fmla="*/ 0 w 8"/>
                  <a:gd name="T1" fmla="*/ 0 h 25"/>
                  <a:gd name="T2" fmla="*/ 5 w 8"/>
                  <a:gd name="T3" fmla="*/ 25 h 25"/>
                  <a:gd name="T4" fmla="*/ 8 w 8"/>
                  <a:gd name="T5" fmla="*/ 24 h 25"/>
                  <a:gd name="T6" fmla="*/ 0 w 8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5">
                    <a:moveTo>
                      <a:pt x="0" y="0"/>
                    </a:moveTo>
                    <a:cubicBezTo>
                      <a:pt x="1" y="6"/>
                      <a:pt x="3" y="15"/>
                      <a:pt x="5" y="25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5" y="1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634"/>
              <p:cNvSpPr>
                <a:spLocks/>
              </p:cNvSpPr>
              <p:nvPr/>
            </p:nvSpPr>
            <p:spPr bwMode="auto">
              <a:xfrm>
                <a:off x="1708" y="3951"/>
                <a:ext cx="68" cy="73"/>
              </a:xfrm>
              <a:custGeom>
                <a:avLst/>
                <a:gdLst>
                  <a:gd name="T0" fmla="*/ 14 w 29"/>
                  <a:gd name="T1" fmla="*/ 10 h 31"/>
                  <a:gd name="T2" fmla="*/ 0 w 29"/>
                  <a:gd name="T3" fmla="*/ 0 h 31"/>
                  <a:gd name="T4" fmla="*/ 24 w 29"/>
                  <a:gd name="T5" fmla="*/ 31 h 31"/>
                  <a:gd name="T6" fmla="*/ 29 w 29"/>
                  <a:gd name="T7" fmla="*/ 29 h 31"/>
                  <a:gd name="T8" fmla="*/ 14 w 29"/>
                  <a:gd name="T9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14" y="10"/>
                    </a:moveTo>
                    <a:cubicBezTo>
                      <a:pt x="10" y="6"/>
                      <a:pt x="6" y="3"/>
                      <a:pt x="0" y="0"/>
                    </a:cubicBezTo>
                    <a:cubicBezTo>
                      <a:pt x="10" y="8"/>
                      <a:pt x="18" y="19"/>
                      <a:pt x="24" y="3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5" y="22"/>
                      <a:pt x="20" y="16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635"/>
              <p:cNvSpPr>
                <a:spLocks/>
              </p:cNvSpPr>
              <p:nvPr/>
            </p:nvSpPr>
            <p:spPr bwMode="auto">
              <a:xfrm>
                <a:off x="1734" y="3930"/>
                <a:ext cx="76" cy="85"/>
              </a:xfrm>
              <a:custGeom>
                <a:avLst/>
                <a:gdLst>
                  <a:gd name="T0" fmla="*/ 15 w 32"/>
                  <a:gd name="T1" fmla="*/ 11 h 36"/>
                  <a:gd name="T2" fmla="*/ 0 w 32"/>
                  <a:gd name="T3" fmla="*/ 0 h 36"/>
                  <a:gd name="T4" fmla="*/ 27 w 32"/>
                  <a:gd name="T5" fmla="*/ 36 h 36"/>
                  <a:gd name="T6" fmla="*/ 32 w 32"/>
                  <a:gd name="T7" fmla="*/ 34 h 36"/>
                  <a:gd name="T8" fmla="*/ 15 w 32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15" y="11"/>
                    </a:moveTo>
                    <a:cubicBezTo>
                      <a:pt x="10" y="6"/>
                      <a:pt x="6" y="3"/>
                      <a:pt x="0" y="0"/>
                    </a:cubicBezTo>
                    <a:cubicBezTo>
                      <a:pt x="11" y="9"/>
                      <a:pt x="20" y="22"/>
                      <a:pt x="27" y="36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7" y="26"/>
                      <a:pt x="21" y="17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636"/>
              <p:cNvSpPr>
                <a:spLocks/>
              </p:cNvSpPr>
              <p:nvPr/>
            </p:nvSpPr>
            <p:spPr bwMode="auto">
              <a:xfrm>
                <a:off x="1947" y="3814"/>
                <a:ext cx="33" cy="201"/>
              </a:xfrm>
              <a:custGeom>
                <a:avLst/>
                <a:gdLst>
                  <a:gd name="T0" fmla="*/ 9 w 14"/>
                  <a:gd name="T1" fmla="*/ 62 h 85"/>
                  <a:gd name="T2" fmla="*/ 14 w 14"/>
                  <a:gd name="T3" fmla="*/ 0 h 85"/>
                  <a:gd name="T4" fmla="*/ 5 w 14"/>
                  <a:gd name="T5" fmla="*/ 21 h 85"/>
                  <a:gd name="T6" fmla="*/ 2 w 14"/>
                  <a:gd name="T7" fmla="*/ 79 h 85"/>
                  <a:gd name="T8" fmla="*/ 3 w 14"/>
                  <a:gd name="T9" fmla="*/ 85 h 85"/>
                  <a:gd name="T10" fmla="*/ 12 w 14"/>
                  <a:gd name="T11" fmla="*/ 81 h 85"/>
                  <a:gd name="T12" fmla="*/ 9 w 14"/>
                  <a:gd name="T13" fmla="*/ 6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5">
                    <a:moveTo>
                      <a:pt x="9" y="62"/>
                    </a:moveTo>
                    <a:cubicBezTo>
                      <a:pt x="6" y="42"/>
                      <a:pt x="6" y="20"/>
                      <a:pt x="14" y="0"/>
                    </a:cubicBezTo>
                    <a:cubicBezTo>
                      <a:pt x="9" y="7"/>
                      <a:pt x="7" y="13"/>
                      <a:pt x="5" y="21"/>
                    </a:cubicBezTo>
                    <a:cubicBezTo>
                      <a:pt x="0" y="39"/>
                      <a:pt x="0" y="61"/>
                      <a:pt x="2" y="79"/>
                    </a:cubicBezTo>
                    <a:cubicBezTo>
                      <a:pt x="2" y="81"/>
                      <a:pt x="2" y="83"/>
                      <a:pt x="3" y="85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1" y="74"/>
                      <a:pt x="10" y="65"/>
                      <a:pt x="9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637"/>
              <p:cNvSpPr>
                <a:spLocks/>
              </p:cNvSpPr>
              <p:nvPr/>
            </p:nvSpPr>
            <p:spPr bwMode="auto">
              <a:xfrm>
                <a:off x="4920" y="3833"/>
                <a:ext cx="68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7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2" y="4"/>
                      <a:pt x="19" y="8"/>
                      <a:pt x="15" y="14"/>
                    </a:cubicBezTo>
                    <a:cubicBezTo>
                      <a:pt x="8" y="23"/>
                      <a:pt x="3" y="34"/>
                      <a:pt x="0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11" y="29"/>
                      <a:pt x="17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638"/>
              <p:cNvSpPr>
                <a:spLocks/>
              </p:cNvSpPr>
              <p:nvPr/>
            </p:nvSpPr>
            <p:spPr bwMode="auto">
              <a:xfrm>
                <a:off x="5005" y="3866"/>
                <a:ext cx="57" cy="78"/>
              </a:xfrm>
              <a:custGeom>
                <a:avLst/>
                <a:gdLst>
                  <a:gd name="T0" fmla="*/ 24 w 24"/>
                  <a:gd name="T1" fmla="*/ 0 h 33"/>
                  <a:gd name="T2" fmla="*/ 10 w 24"/>
                  <a:gd name="T3" fmla="*/ 15 h 33"/>
                  <a:gd name="T4" fmla="*/ 0 w 24"/>
                  <a:gd name="T5" fmla="*/ 32 h 33"/>
                  <a:gd name="T6" fmla="*/ 6 w 24"/>
                  <a:gd name="T7" fmla="*/ 33 h 33"/>
                  <a:gd name="T8" fmla="*/ 24 w 2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3">
                    <a:moveTo>
                      <a:pt x="24" y="0"/>
                    </a:moveTo>
                    <a:cubicBezTo>
                      <a:pt x="18" y="5"/>
                      <a:pt x="14" y="9"/>
                      <a:pt x="10" y="15"/>
                    </a:cubicBezTo>
                    <a:cubicBezTo>
                      <a:pt x="6" y="20"/>
                      <a:pt x="3" y="26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0" y="21"/>
                      <a:pt x="16" y="1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39"/>
              <p:cNvSpPr>
                <a:spLocks/>
              </p:cNvSpPr>
              <p:nvPr/>
            </p:nvSpPr>
            <p:spPr bwMode="auto">
              <a:xfrm>
                <a:off x="4976" y="3866"/>
                <a:ext cx="31" cy="75"/>
              </a:xfrm>
              <a:custGeom>
                <a:avLst/>
                <a:gdLst>
                  <a:gd name="T0" fmla="*/ 12 w 13"/>
                  <a:gd name="T1" fmla="*/ 28 h 32"/>
                  <a:gd name="T2" fmla="*/ 6 w 13"/>
                  <a:gd name="T3" fmla="*/ 2 h 32"/>
                  <a:gd name="T4" fmla="*/ 0 w 13"/>
                  <a:gd name="T5" fmla="*/ 4 h 32"/>
                  <a:gd name="T6" fmla="*/ 6 w 13"/>
                  <a:gd name="T7" fmla="*/ 17 h 32"/>
                  <a:gd name="T8" fmla="*/ 11 w 13"/>
                  <a:gd name="T9" fmla="*/ 32 h 32"/>
                  <a:gd name="T10" fmla="*/ 13 w 13"/>
                  <a:gd name="T11" fmla="*/ 32 h 32"/>
                  <a:gd name="T12" fmla="*/ 12 w 13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12" y="28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10"/>
                      <a:pt x="6" y="17"/>
                    </a:cubicBezTo>
                    <a:cubicBezTo>
                      <a:pt x="7" y="20"/>
                      <a:pt x="9" y="27"/>
                      <a:pt x="11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1"/>
                      <a:pt x="12" y="29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40"/>
              <p:cNvSpPr>
                <a:spLocks/>
              </p:cNvSpPr>
              <p:nvPr/>
            </p:nvSpPr>
            <p:spPr bwMode="auto">
              <a:xfrm>
                <a:off x="4957" y="3866"/>
                <a:ext cx="34" cy="75"/>
              </a:xfrm>
              <a:custGeom>
                <a:avLst/>
                <a:gdLst>
                  <a:gd name="T0" fmla="*/ 7 w 14"/>
                  <a:gd name="T1" fmla="*/ 29 h 32"/>
                  <a:gd name="T2" fmla="*/ 14 w 14"/>
                  <a:gd name="T3" fmla="*/ 2 h 32"/>
                  <a:gd name="T4" fmla="*/ 9 w 14"/>
                  <a:gd name="T5" fmla="*/ 3 h 32"/>
                  <a:gd name="T6" fmla="*/ 0 w 14"/>
                  <a:gd name="T7" fmla="*/ 32 h 32"/>
                  <a:gd name="T8" fmla="*/ 6 w 14"/>
                  <a:gd name="T9" fmla="*/ 32 h 32"/>
                  <a:gd name="T10" fmla="*/ 7 w 14"/>
                  <a:gd name="T1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2">
                    <a:moveTo>
                      <a:pt x="7" y="29"/>
                    </a:moveTo>
                    <a:cubicBezTo>
                      <a:pt x="10" y="20"/>
                      <a:pt x="14" y="5"/>
                      <a:pt x="14" y="2"/>
                    </a:cubicBezTo>
                    <a:cubicBezTo>
                      <a:pt x="14" y="0"/>
                      <a:pt x="9" y="3"/>
                      <a:pt x="9" y="3"/>
                    </a:cubicBezTo>
                    <a:cubicBezTo>
                      <a:pt x="7" y="6"/>
                      <a:pt x="3" y="19"/>
                      <a:pt x="0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1"/>
                      <a:pt x="7" y="30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641"/>
              <p:cNvSpPr>
                <a:spLocks/>
              </p:cNvSpPr>
              <p:nvPr/>
            </p:nvSpPr>
            <p:spPr bwMode="auto">
              <a:xfrm>
                <a:off x="5028" y="3870"/>
                <a:ext cx="31" cy="74"/>
              </a:xfrm>
              <a:custGeom>
                <a:avLst/>
                <a:gdLst>
                  <a:gd name="T0" fmla="*/ 7 w 13"/>
                  <a:gd name="T1" fmla="*/ 17 h 31"/>
                  <a:gd name="T2" fmla="*/ 13 w 13"/>
                  <a:gd name="T3" fmla="*/ 5 h 31"/>
                  <a:gd name="T4" fmla="*/ 7 w 13"/>
                  <a:gd name="T5" fmla="*/ 3 h 31"/>
                  <a:gd name="T6" fmla="*/ 0 w 13"/>
                  <a:gd name="T7" fmla="*/ 27 h 31"/>
                  <a:gd name="T8" fmla="*/ 0 w 13"/>
                  <a:gd name="T9" fmla="*/ 31 h 31"/>
                  <a:gd name="T10" fmla="*/ 2 w 13"/>
                  <a:gd name="T11" fmla="*/ 31 h 31"/>
                  <a:gd name="T12" fmla="*/ 7 w 13"/>
                  <a:gd name="T13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1">
                    <a:moveTo>
                      <a:pt x="7" y="17"/>
                    </a:moveTo>
                    <a:cubicBezTo>
                      <a:pt x="10" y="10"/>
                      <a:pt x="13" y="5"/>
                      <a:pt x="13" y="5"/>
                    </a:cubicBezTo>
                    <a:cubicBezTo>
                      <a:pt x="12" y="3"/>
                      <a:pt x="9" y="0"/>
                      <a:pt x="7" y="3"/>
                    </a:cubicBezTo>
                    <a:cubicBezTo>
                      <a:pt x="5" y="6"/>
                      <a:pt x="1" y="23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4" y="26"/>
                      <a:pt x="6" y="20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642"/>
              <p:cNvSpPr>
                <a:spLocks/>
              </p:cNvSpPr>
              <p:nvPr/>
            </p:nvSpPr>
            <p:spPr bwMode="auto">
              <a:xfrm>
                <a:off x="5045" y="3870"/>
                <a:ext cx="26" cy="74"/>
              </a:xfrm>
              <a:custGeom>
                <a:avLst/>
                <a:gdLst>
                  <a:gd name="T0" fmla="*/ 5 w 11"/>
                  <a:gd name="T1" fmla="*/ 4 h 31"/>
                  <a:gd name="T2" fmla="*/ 0 w 11"/>
                  <a:gd name="T3" fmla="*/ 3 h 31"/>
                  <a:gd name="T4" fmla="*/ 5 w 11"/>
                  <a:gd name="T5" fmla="*/ 30 h 31"/>
                  <a:gd name="T6" fmla="*/ 5 w 11"/>
                  <a:gd name="T7" fmla="*/ 31 h 31"/>
                  <a:gd name="T8" fmla="*/ 11 w 11"/>
                  <a:gd name="T9" fmla="*/ 31 h 31"/>
                  <a:gd name="T10" fmla="*/ 5 w 11"/>
                  <a:gd name="T11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1">
                    <a:moveTo>
                      <a:pt x="5" y="4"/>
                    </a:moveTo>
                    <a:cubicBezTo>
                      <a:pt x="5" y="3"/>
                      <a:pt x="1" y="0"/>
                      <a:pt x="0" y="3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19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643"/>
              <p:cNvSpPr>
                <a:spLocks/>
              </p:cNvSpPr>
              <p:nvPr/>
            </p:nvSpPr>
            <p:spPr bwMode="auto">
              <a:xfrm>
                <a:off x="5080" y="3861"/>
                <a:ext cx="12" cy="85"/>
              </a:xfrm>
              <a:custGeom>
                <a:avLst/>
                <a:gdLst>
                  <a:gd name="T0" fmla="*/ 4 w 5"/>
                  <a:gd name="T1" fmla="*/ 0 h 36"/>
                  <a:gd name="T2" fmla="*/ 0 w 5"/>
                  <a:gd name="T3" fmla="*/ 35 h 36"/>
                  <a:gd name="T4" fmla="*/ 4 w 5"/>
                  <a:gd name="T5" fmla="*/ 36 h 36"/>
                  <a:gd name="T6" fmla="*/ 4 w 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6">
                    <a:moveTo>
                      <a:pt x="4" y="0"/>
                    </a:moveTo>
                    <a:cubicBezTo>
                      <a:pt x="3" y="7"/>
                      <a:pt x="1" y="22"/>
                      <a:pt x="0" y="35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20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644"/>
              <p:cNvSpPr>
                <a:spLocks/>
              </p:cNvSpPr>
              <p:nvPr/>
            </p:nvSpPr>
            <p:spPr bwMode="auto">
              <a:xfrm>
                <a:off x="5012" y="3863"/>
                <a:ext cx="12" cy="81"/>
              </a:xfrm>
              <a:custGeom>
                <a:avLst/>
                <a:gdLst>
                  <a:gd name="T0" fmla="*/ 4 w 5"/>
                  <a:gd name="T1" fmla="*/ 0 h 34"/>
                  <a:gd name="T2" fmla="*/ 0 w 5"/>
                  <a:gd name="T3" fmla="*/ 34 h 34"/>
                  <a:gd name="T4" fmla="*/ 4 w 5"/>
                  <a:gd name="T5" fmla="*/ 34 h 34"/>
                  <a:gd name="T6" fmla="*/ 4 w 5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4">
                    <a:moveTo>
                      <a:pt x="4" y="0"/>
                    </a:moveTo>
                    <a:cubicBezTo>
                      <a:pt x="3" y="7"/>
                      <a:pt x="2" y="20"/>
                      <a:pt x="0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5" y="19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645"/>
              <p:cNvSpPr>
                <a:spLocks/>
              </p:cNvSpPr>
              <p:nvPr/>
            </p:nvSpPr>
            <p:spPr bwMode="auto">
              <a:xfrm>
                <a:off x="4896" y="3814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646"/>
              <p:cNvSpPr>
                <a:spLocks/>
              </p:cNvSpPr>
              <p:nvPr/>
            </p:nvSpPr>
            <p:spPr bwMode="auto">
              <a:xfrm>
                <a:off x="5047" y="3818"/>
                <a:ext cx="74" cy="126"/>
              </a:xfrm>
              <a:custGeom>
                <a:avLst/>
                <a:gdLst>
                  <a:gd name="T0" fmla="*/ 9 w 31"/>
                  <a:gd name="T1" fmla="*/ 49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9"/>
                    </a:moveTo>
                    <a:cubicBezTo>
                      <a:pt x="12" y="32"/>
                      <a:pt x="19" y="14"/>
                      <a:pt x="31" y="0"/>
                    </a:cubicBezTo>
                    <a:cubicBezTo>
                      <a:pt x="24" y="5"/>
                      <a:pt x="21" y="9"/>
                      <a:pt x="17" y="14"/>
                    </a:cubicBezTo>
                    <a:cubicBezTo>
                      <a:pt x="9" y="26"/>
                      <a:pt x="3" y="40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8" y="50"/>
                      <a:pt x="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647"/>
              <p:cNvSpPr>
                <a:spLocks/>
              </p:cNvSpPr>
              <p:nvPr/>
            </p:nvSpPr>
            <p:spPr bwMode="auto">
              <a:xfrm>
                <a:off x="4976" y="3818"/>
                <a:ext cx="74" cy="123"/>
              </a:xfrm>
              <a:custGeom>
                <a:avLst/>
                <a:gdLst>
                  <a:gd name="T0" fmla="*/ 8 w 31"/>
                  <a:gd name="T1" fmla="*/ 48 h 52"/>
                  <a:gd name="T2" fmla="*/ 31 w 31"/>
                  <a:gd name="T3" fmla="*/ 0 h 52"/>
                  <a:gd name="T4" fmla="*/ 17 w 31"/>
                  <a:gd name="T5" fmla="*/ 14 h 52"/>
                  <a:gd name="T6" fmla="*/ 0 w 31"/>
                  <a:gd name="T7" fmla="*/ 52 h 52"/>
                  <a:gd name="T8" fmla="*/ 8 w 31"/>
                  <a:gd name="T9" fmla="*/ 52 h 52"/>
                  <a:gd name="T10" fmla="*/ 8 w 31"/>
                  <a:gd name="T11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8" y="48"/>
                    </a:moveTo>
                    <a:cubicBezTo>
                      <a:pt x="12" y="31"/>
                      <a:pt x="19" y="14"/>
                      <a:pt x="31" y="0"/>
                    </a:cubicBezTo>
                    <a:cubicBezTo>
                      <a:pt x="24" y="4"/>
                      <a:pt x="21" y="8"/>
                      <a:pt x="17" y="14"/>
                    </a:cubicBezTo>
                    <a:cubicBezTo>
                      <a:pt x="9" y="25"/>
                      <a:pt x="3" y="39"/>
                      <a:pt x="0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49"/>
                      <a:pt x="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648"/>
              <p:cNvSpPr>
                <a:spLocks/>
              </p:cNvSpPr>
              <p:nvPr/>
            </p:nvSpPr>
            <p:spPr bwMode="auto">
              <a:xfrm>
                <a:off x="4898" y="3807"/>
                <a:ext cx="78" cy="132"/>
              </a:xfrm>
              <a:custGeom>
                <a:avLst/>
                <a:gdLst>
                  <a:gd name="T0" fmla="*/ 10 w 33"/>
                  <a:gd name="T1" fmla="*/ 48 h 56"/>
                  <a:gd name="T2" fmla="*/ 33 w 33"/>
                  <a:gd name="T3" fmla="*/ 0 h 56"/>
                  <a:gd name="T4" fmla="*/ 19 w 33"/>
                  <a:gd name="T5" fmla="*/ 14 h 56"/>
                  <a:gd name="T6" fmla="*/ 0 w 33"/>
                  <a:gd name="T7" fmla="*/ 56 h 56"/>
                  <a:gd name="T8" fmla="*/ 9 w 33"/>
                  <a:gd name="T9" fmla="*/ 56 h 56"/>
                  <a:gd name="T10" fmla="*/ 10 w 33"/>
                  <a:gd name="T11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6">
                    <a:moveTo>
                      <a:pt x="10" y="48"/>
                    </a:moveTo>
                    <a:cubicBezTo>
                      <a:pt x="14" y="31"/>
                      <a:pt x="20" y="14"/>
                      <a:pt x="33" y="0"/>
                    </a:cubicBezTo>
                    <a:cubicBezTo>
                      <a:pt x="26" y="4"/>
                      <a:pt x="23" y="8"/>
                      <a:pt x="19" y="14"/>
                    </a:cubicBezTo>
                    <a:cubicBezTo>
                      <a:pt x="10" y="26"/>
                      <a:pt x="4" y="42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649"/>
              <p:cNvSpPr>
                <a:spLocks/>
              </p:cNvSpPr>
              <p:nvPr/>
            </p:nvSpPr>
            <p:spPr bwMode="auto">
              <a:xfrm>
                <a:off x="5078" y="3818"/>
                <a:ext cx="76" cy="128"/>
              </a:xfrm>
              <a:custGeom>
                <a:avLst/>
                <a:gdLst>
                  <a:gd name="T0" fmla="*/ 9 w 32"/>
                  <a:gd name="T1" fmla="*/ 49 h 54"/>
                  <a:gd name="T2" fmla="*/ 32 w 32"/>
                  <a:gd name="T3" fmla="*/ 0 h 54"/>
                  <a:gd name="T4" fmla="*/ 18 w 32"/>
                  <a:gd name="T5" fmla="*/ 15 h 54"/>
                  <a:gd name="T6" fmla="*/ 0 w 32"/>
                  <a:gd name="T7" fmla="*/ 53 h 54"/>
                  <a:gd name="T8" fmla="*/ 8 w 32"/>
                  <a:gd name="T9" fmla="*/ 54 h 54"/>
                  <a:gd name="T10" fmla="*/ 9 w 32"/>
                  <a:gd name="T11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9" y="49"/>
                    </a:moveTo>
                    <a:cubicBezTo>
                      <a:pt x="13" y="32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5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2"/>
                      <a:pt x="9" y="50"/>
                      <a:pt x="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650"/>
              <p:cNvSpPr>
                <a:spLocks/>
              </p:cNvSpPr>
              <p:nvPr/>
            </p:nvSpPr>
            <p:spPr bwMode="auto">
              <a:xfrm>
                <a:off x="4984" y="3842"/>
                <a:ext cx="66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4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2" y="4"/>
                      <a:pt x="18" y="8"/>
                      <a:pt x="14" y="14"/>
                    </a:cubicBezTo>
                    <a:cubicBezTo>
                      <a:pt x="8" y="22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651"/>
              <p:cNvSpPr>
                <a:spLocks/>
              </p:cNvSpPr>
              <p:nvPr/>
            </p:nvSpPr>
            <p:spPr bwMode="auto">
              <a:xfrm>
                <a:off x="4965" y="3840"/>
                <a:ext cx="30" cy="99"/>
              </a:xfrm>
              <a:custGeom>
                <a:avLst/>
                <a:gdLst>
                  <a:gd name="T0" fmla="*/ 6 w 13"/>
                  <a:gd name="T1" fmla="*/ 17 h 42"/>
                  <a:gd name="T2" fmla="*/ 0 w 13"/>
                  <a:gd name="T3" fmla="*/ 4 h 42"/>
                  <a:gd name="T4" fmla="*/ 6 w 13"/>
                  <a:gd name="T5" fmla="*/ 3 h 42"/>
                  <a:gd name="T6" fmla="*/ 12 w 13"/>
                  <a:gd name="T7" fmla="*/ 28 h 42"/>
                  <a:gd name="T8" fmla="*/ 13 w 13"/>
                  <a:gd name="T9" fmla="*/ 35 h 42"/>
                  <a:gd name="T10" fmla="*/ 13 w 13"/>
                  <a:gd name="T11" fmla="*/ 42 h 42"/>
                  <a:gd name="T12" fmla="*/ 6 w 13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2">
                    <a:moveTo>
                      <a:pt x="6" y="17"/>
                    </a:moveTo>
                    <a:cubicBezTo>
                      <a:pt x="3" y="10"/>
                      <a:pt x="0" y="4"/>
                      <a:pt x="0" y="4"/>
                    </a:cubicBezTo>
                    <a:cubicBezTo>
                      <a:pt x="1" y="3"/>
                      <a:pt x="5" y="0"/>
                      <a:pt x="6" y="3"/>
                    </a:cubicBezTo>
                    <a:cubicBezTo>
                      <a:pt x="8" y="6"/>
                      <a:pt x="11" y="23"/>
                      <a:pt x="12" y="28"/>
                    </a:cubicBezTo>
                    <a:cubicBezTo>
                      <a:pt x="13" y="30"/>
                      <a:pt x="13" y="33"/>
                      <a:pt x="13" y="35"/>
                    </a:cubicBezTo>
                    <a:cubicBezTo>
                      <a:pt x="13" y="37"/>
                      <a:pt x="13" y="40"/>
                      <a:pt x="13" y="42"/>
                    </a:cubicBezTo>
                    <a:cubicBezTo>
                      <a:pt x="13" y="39"/>
                      <a:pt x="8" y="23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652"/>
              <p:cNvSpPr>
                <a:spLocks/>
              </p:cNvSpPr>
              <p:nvPr/>
            </p:nvSpPr>
            <p:spPr bwMode="auto">
              <a:xfrm>
                <a:off x="4939" y="3840"/>
                <a:ext cx="40" cy="101"/>
              </a:xfrm>
              <a:custGeom>
                <a:avLst/>
                <a:gdLst>
                  <a:gd name="T0" fmla="*/ 10 w 17"/>
                  <a:gd name="T1" fmla="*/ 29 h 43"/>
                  <a:gd name="T2" fmla="*/ 17 w 17"/>
                  <a:gd name="T3" fmla="*/ 3 h 43"/>
                  <a:gd name="T4" fmla="*/ 12 w 17"/>
                  <a:gd name="T5" fmla="*/ 4 h 43"/>
                  <a:gd name="T6" fmla="*/ 0 w 17"/>
                  <a:gd name="T7" fmla="*/ 43 h 43"/>
                  <a:gd name="T8" fmla="*/ 6 w 17"/>
                  <a:gd name="T9" fmla="*/ 43 h 43"/>
                  <a:gd name="T10" fmla="*/ 10 w 17"/>
                  <a:gd name="T11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3">
                    <a:moveTo>
                      <a:pt x="10" y="29"/>
                    </a:moveTo>
                    <a:cubicBezTo>
                      <a:pt x="13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2" y="4"/>
                    </a:cubicBezTo>
                    <a:cubicBezTo>
                      <a:pt x="10" y="7"/>
                      <a:pt x="4" y="28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8" y="38"/>
                      <a:pt x="9" y="33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653"/>
              <p:cNvSpPr>
                <a:spLocks/>
              </p:cNvSpPr>
              <p:nvPr/>
            </p:nvSpPr>
            <p:spPr bwMode="auto">
              <a:xfrm>
                <a:off x="5012" y="3847"/>
                <a:ext cx="33" cy="94"/>
              </a:xfrm>
              <a:custGeom>
                <a:avLst/>
                <a:gdLst>
                  <a:gd name="T0" fmla="*/ 9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6 h 40"/>
                  <a:gd name="T8" fmla="*/ 1 w 14"/>
                  <a:gd name="T9" fmla="*/ 34 h 40"/>
                  <a:gd name="T10" fmla="*/ 0 w 14"/>
                  <a:gd name="T11" fmla="*/ 40 h 40"/>
                  <a:gd name="T12" fmla="*/ 9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9" y="16"/>
                    </a:moveTo>
                    <a:cubicBezTo>
                      <a:pt x="12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5"/>
                      <a:pt x="3" y="22"/>
                      <a:pt x="2" y="26"/>
                    </a:cubicBezTo>
                    <a:cubicBezTo>
                      <a:pt x="2" y="29"/>
                      <a:pt x="1" y="32"/>
                      <a:pt x="1" y="34"/>
                    </a:cubicBezTo>
                    <a:cubicBezTo>
                      <a:pt x="1" y="36"/>
                      <a:pt x="0" y="38"/>
                      <a:pt x="0" y="40"/>
                    </a:cubicBezTo>
                    <a:cubicBezTo>
                      <a:pt x="1" y="38"/>
                      <a:pt x="6" y="22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654"/>
              <p:cNvSpPr>
                <a:spLocks/>
              </p:cNvSpPr>
              <p:nvPr/>
            </p:nvSpPr>
            <p:spPr bwMode="auto">
              <a:xfrm>
                <a:off x="5033" y="3844"/>
                <a:ext cx="31" cy="100"/>
              </a:xfrm>
              <a:custGeom>
                <a:avLst/>
                <a:gdLst>
                  <a:gd name="T0" fmla="*/ 5 w 13"/>
                  <a:gd name="T1" fmla="*/ 4 h 42"/>
                  <a:gd name="T2" fmla="*/ 0 w 13"/>
                  <a:gd name="T3" fmla="*/ 3 h 42"/>
                  <a:gd name="T4" fmla="*/ 5 w 13"/>
                  <a:gd name="T5" fmla="*/ 30 h 42"/>
                  <a:gd name="T6" fmla="*/ 7 w 13"/>
                  <a:gd name="T7" fmla="*/ 42 h 42"/>
                  <a:gd name="T8" fmla="*/ 13 w 13"/>
                  <a:gd name="T9" fmla="*/ 42 h 42"/>
                  <a:gd name="T10" fmla="*/ 5 w 13"/>
                  <a:gd name="T11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4"/>
                    </a:moveTo>
                    <a:cubicBezTo>
                      <a:pt x="5" y="3"/>
                      <a:pt x="1" y="0"/>
                      <a:pt x="0" y="3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6" y="33"/>
                      <a:pt x="6" y="38"/>
                      <a:pt x="7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1" y="28"/>
                      <a:pt x="7" y="8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655"/>
              <p:cNvSpPr>
                <a:spLocks/>
              </p:cNvSpPr>
              <p:nvPr/>
            </p:nvSpPr>
            <p:spPr bwMode="auto">
              <a:xfrm>
                <a:off x="5066" y="3835"/>
                <a:ext cx="14" cy="109"/>
              </a:xfrm>
              <a:custGeom>
                <a:avLst/>
                <a:gdLst>
                  <a:gd name="T0" fmla="*/ 5 w 6"/>
                  <a:gd name="T1" fmla="*/ 0 h 46"/>
                  <a:gd name="T2" fmla="*/ 0 w 6"/>
                  <a:gd name="T3" fmla="*/ 46 h 46"/>
                  <a:gd name="T4" fmla="*/ 5 w 6"/>
                  <a:gd name="T5" fmla="*/ 46 h 46"/>
                  <a:gd name="T6" fmla="*/ 5 w 6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6">
                    <a:moveTo>
                      <a:pt x="5" y="0"/>
                    </a:moveTo>
                    <a:cubicBezTo>
                      <a:pt x="3" y="9"/>
                      <a:pt x="2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6" y="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656"/>
              <p:cNvSpPr>
                <a:spLocks/>
              </p:cNvSpPr>
              <p:nvPr/>
            </p:nvSpPr>
            <p:spPr bwMode="auto">
              <a:xfrm>
                <a:off x="5000" y="3837"/>
                <a:ext cx="12" cy="104"/>
              </a:xfrm>
              <a:custGeom>
                <a:avLst/>
                <a:gdLst>
                  <a:gd name="T0" fmla="*/ 4 w 5"/>
                  <a:gd name="T1" fmla="*/ 0 h 44"/>
                  <a:gd name="T2" fmla="*/ 0 w 5"/>
                  <a:gd name="T3" fmla="*/ 44 h 44"/>
                  <a:gd name="T4" fmla="*/ 4 w 5"/>
                  <a:gd name="T5" fmla="*/ 44 h 44"/>
                  <a:gd name="T6" fmla="*/ 4 w 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4">
                    <a:moveTo>
                      <a:pt x="4" y="0"/>
                    </a:moveTo>
                    <a:cubicBezTo>
                      <a:pt x="3" y="9"/>
                      <a:pt x="1" y="28"/>
                      <a:pt x="0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26"/>
                      <a:pt x="5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657"/>
              <p:cNvSpPr>
                <a:spLocks/>
              </p:cNvSpPr>
              <p:nvPr/>
            </p:nvSpPr>
            <p:spPr bwMode="auto">
              <a:xfrm>
                <a:off x="4868" y="3811"/>
                <a:ext cx="80" cy="152"/>
              </a:xfrm>
              <a:custGeom>
                <a:avLst/>
                <a:gdLst>
                  <a:gd name="T0" fmla="*/ 12 w 34"/>
                  <a:gd name="T1" fmla="*/ 48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0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8"/>
                    </a:moveTo>
                    <a:cubicBezTo>
                      <a:pt x="15" y="31"/>
                      <a:pt x="22" y="14"/>
                      <a:pt x="34" y="0"/>
                    </a:cubicBezTo>
                    <a:cubicBezTo>
                      <a:pt x="28" y="4"/>
                      <a:pt x="24" y="8"/>
                      <a:pt x="20" y="14"/>
                    </a:cubicBezTo>
                    <a:cubicBezTo>
                      <a:pt x="11" y="28"/>
                      <a:pt x="5" y="45"/>
                      <a:pt x="1" y="60"/>
                    </a:cubicBezTo>
                    <a:cubicBezTo>
                      <a:pt x="1" y="61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1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658"/>
              <p:cNvSpPr>
                <a:spLocks/>
              </p:cNvSpPr>
              <p:nvPr/>
            </p:nvSpPr>
            <p:spPr bwMode="auto">
              <a:xfrm>
                <a:off x="5012" y="3818"/>
                <a:ext cx="78" cy="152"/>
              </a:xfrm>
              <a:custGeom>
                <a:avLst/>
                <a:gdLst>
                  <a:gd name="T0" fmla="*/ 11 w 33"/>
                  <a:gd name="T1" fmla="*/ 48 h 64"/>
                  <a:gd name="T2" fmla="*/ 33 w 33"/>
                  <a:gd name="T3" fmla="*/ 0 h 64"/>
                  <a:gd name="T4" fmla="*/ 19 w 33"/>
                  <a:gd name="T5" fmla="*/ 14 h 64"/>
                  <a:gd name="T6" fmla="*/ 0 w 33"/>
                  <a:gd name="T7" fmla="*/ 61 h 64"/>
                  <a:gd name="T8" fmla="*/ 0 w 33"/>
                  <a:gd name="T9" fmla="*/ 63 h 64"/>
                  <a:gd name="T10" fmla="*/ 8 w 33"/>
                  <a:gd name="T11" fmla="*/ 64 h 64"/>
                  <a:gd name="T12" fmla="*/ 11 w 33"/>
                  <a:gd name="T13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4">
                    <a:moveTo>
                      <a:pt x="11" y="48"/>
                    </a:moveTo>
                    <a:cubicBezTo>
                      <a:pt x="15" y="31"/>
                      <a:pt x="21" y="14"/>
                      <a:pt x="33" y="0"/>
                    </a:cubicBezTo>
                    <a:cubicBezTo>
                      <a:pt x="27" y="5"/>
                      <a:pt x="23" y="9"/>
                      <a:pt x="19" y="14"/>
                    </a:cubicBezTo>
                    <a:cubicBezTo>
                      <a:pt x="10" y="28"/>
                      <a:pt x="4" y="45"/>
                      <a:pt x="0" y="61"/>
                    </a:cubicBezTo>
                    <a:cubicBezTo>
                      <a:pt x="0" y="62"/>
                      <a:pt x="0" y="62"/>
                      <a:pt x="0" y="63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58"/>
                      <a:pt x="11" y="51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659"/>
              <p:cNvSpPr>
                <a:spLocks/>
              </p:cNvSpPr>
              <p:nvPr/>
            </p:nvSpPr>
            <p:spPr bwMode="auto">
              <a:xfrm>
                <a:off x="4969" y="3788"/>
                <a:ext cx="78" cy="149"/>
              </a:xfrm>
              <a:custGeom>
                <a:avLst/>
                <a:gdLst>
                  <a:gd name="T0" fmla="*/ 11 w 33"/>
                  <a:gd name="T1" fmla="*/ 48 h 63"/>
                  <a:gd name="T2" fmla="*/ 33 w 33"/>
                  <a:gd name="T3" fmla="*/ 0 h 63"/>
                  <a:gd name="T4" fmla="*/ 19 w 33"/>
                  <a:gd name="T5" fmla="*/ 14 h 63"/>
                  <a:gd name="T6" fmla="*/ 0 w 33"/>
                  <a:gd name="T7" fmla="*/ 60 h 63"/>
                  <a:gd name="T8" fmla="*/ 0 w 33"/>
                  <a:gd name="T9" fmla="*/ 63 h 63"/>
                  <a:gd name="T10" fmla="*/ 8 w 33"/>
                  <a:gd name="T11" fmla="*/ 63 h 63"/>
                  <a:gd name="T12" fmla="*/ 11 w 33"/>
                  <a:gd name="T13" fmla="*/ 4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3">
                    <a:moveTo>
                      <a:pt x="11" y="48"/>
                    </a:moveTo>
                    <a:cubicBezTo>
                      <a:pt x="15" y="31"/>
                      <a:pt x="21" y="14"/>
                      <a:pt x="33" y="0"/>
                    </a:cubicBezTo>
                    <a:cubicBezTo>
                      <a:pt x="27" y="5"/>
                      <a:pt x="23" y="8"/>
                      <a:pt x="19" y="14"/>
                    </a:cubicBezTo>
                    <a:cubicBezTo>
                      <a:pt x="10" y="28"/>
                      <a:pt x="4" y="45"/>
                      <a:pt x="0" y="60"/>
                    </a:cubicBezTo>
                    <a:cubicBezTo>
                      <a:pt x="0" y="61"/>
                      <a:pt x="0" y="62"/>
                      <a:pt x="0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57"/>
                      <a:pt x="10" y="51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660"/>
              <p:cNvSpPr>
                <a:spLocks/>
              </p:cNvSpPr>
              <p:nvPr/>
            </p:nvSpPr>
            <p:spPr bwMode="auto">
              <a:xfrm>
                <a:off x="5066" y="3875"/>
                <a:ext cx="29" cy="71"/>
              </a:xfrm>
              <a:custGeom>
                <a:avLst/>
                <a:gdLst>
                  <a:gd name="T0" fmla="*/ 11 w 12"/>
                  <a:gd name="T1" fmla="*/ 28 h 30"/>
                  <a:gd name="T2" fmla="*/ 5 w 12"/>
                  <a:gd name="T3" fmla="*/ 3 h 30"/>
                  <a:gd name="T4" fmla="*/ 0 w 12"/>
                  <a:gd name="T5" fmla="*/ 5 h 30"/>
                  <a:gd name="T6" fmla="*/ 5 w 12"/>
                  <a:gd name="T7" fmla="*/ 17 h 30"/>
                  <a:gd name="T8" fmla="*/ 9 w 12"/>
                  <a:gd name="T9" fmla="*/ 30 h 30"/>
                  <a:gd name="T10" fmla="*/ 12 w 12"/>
                  <a:gd name="T11" fmla="*/ 30 h 30"/>
                  <a:gd name="T12" fmla="*/ 11 w 12"/>
                  <a:gd name="T1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0">
                    <a:moveTo>
                      <a:pt x="11" y="28"/>
                    </a:moveTo>
                    <a:cubicBezTo>
                      <a:pt x="11" y="24"/>
                      <a:pt x="7" y="7"/>
                      <a:pt x="5" y="3"/>
                    </a:cubicBezTo>
                    <a:cubicBezTo>
                      <a:pt x="4" y="0"/>
                      <a:pt x="0" y="3"/>
                      <a:pt x="0" y="5"/>
                    </a:cubicBezTo>
                    <a:cubicBezTo>
                      <a:pt x="0" y="5"/>
                      <a:pt x="2" y="10"/>
                      <a:pt x="5" y="17"/>
                    </a:cubicBezTo>
                    <a:cubicBezTo>
                      <a:pt x="6" y="20"/>
                      <a:pt x="7" y="25"/>
                      <a:pt x="9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9"/>
                      <a:pt x="11" y="28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661"/>
              <p:cNvSpPr>
                <a:spLocks/>
              </p:cNvSpPr>
              <p:nvPr/>
            </p:nvSpPr>
            <p:spPr bwMode="auto">
              <a:xfrm>
                <a:off x="5047" y="3875"/>
                <a:ext cx="33" cy="69"/>
              </a:xfrm>
              <a:custGeom>
                <a:avLst/>
                <a:gdLst>
                  <a:gd name="T0" fmla="*/ 13 w 14"/>
                  <a:gd name="T1" fmla="*/ 3 h 29"/>
                  <a:gd name="T2" fmla="*/ 8 w 14"/>
                  <a:gd name="T3" fmla="*/ 4 h 29"/>
                  <a:gd name="T4" fmla="*/ 0 w 14"/>
                  <a:gd name="T5" fmla="*/ 29 h 29"/>
                  <a:gd name="T6" fmla="*/ 6 w 14"/>
                  <a:gd name="T7" fmla="*/ 29 h 29"/>
                  <a:gd name="T8" fmla="*/ 13 w 14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13" y="3"/>
                    </a:moveTo>
                    <a:cubicBezTo>
                      <a:pt x="13" y="0"/>
                      <a:pt x="8" y="3"/>
                      <a:pt x="8" y="4"/>
                    </a:cubicBezTo>
                    <a:cubicBezTo>
                      <a:pt x="6" y="6"/>
                      <a:pt x="3" y="18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20"/>
                      <a:pt x="14" y="5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662"/>
              <p:cNvSpPr>
                <a:spLocks/>
              </p:cNvSpPr>
              <p:nvPr/>
            </p:nvSpPr>
            <p:spPr bwMode="auto">
              <a:xfrm>
                <a:off x="4929" y="3842"/>
                <a:ext cx="64" cy="99"/>
              </a:xfrm>
              <a:custGeom>
                <a:avLst/>
                <a:gdLst>
                  <a:gd name="T0" fmla="*/ 27 w 27"/>
                  <a:gd name="T1" fmla="*/ 0 h 42"/>
                  <a:gd name="T2" fmla="*/ 13 w 27"/>
                  <a:gd name="T3" fmla="*/ 14 h 42"/>
                  <a:gd name="T4" fmla="*/ 0 w 27"/>
                  <a:gd name="T5" fmla="*/ 41 h 42"/>
                  <a:gd name="T6" fmla="*/ 7 w 27"/>
                  <a:gd name="T7" fmla="*/ 42 h 42"/>
                  <a:gd name="T8" fmla="*/ 27 w 2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2">
                    <a:moveTo>
                      <a:pt x="27" y="0"/>
                    </a:moveTo>
                    <a:cubicBezTo>
                      <a:pt x="21" y="5"/>
                      <a:pt x="17" y="9"/>
                      <a:pt x="13" y="14"/>
                    </a:cubicBezTo>
                    <a:cubicBezTo>
                      <a:pt x="8" y="22"/>
                      <a:pt x="3" y="32"/>
                      <a:pt x="0" y="41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27"/>
                      <a:pt x="17" y="1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663"/>
              <p:cNvSpPr>
                <a:spLocks/>
              </p:cNvSpPr>
              <p:nvPr/>
            </p:nvSpPr>
            <p:spPr bwMode="auto">
              <a:xfrm>
                <a:off x="5010" y="3856"/>
                <a:ext cx="61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6 h 37"/>
                  <a:gd name="T6" fmla="*/ 6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19" y="5"/>
                      <a:pt x="15" y="9"/>
                      <a:pt x="12" y="15"/>
                    </a:cubicBezTo>
                    <a:cubicBezTo>
                      <a:pt x="7" y="21"/>
                      <a:pt x="3" y="29"/>
                      <a:pt x="0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10" y="24"/>
                      <a:pt x="16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664"/>
              <p:cNvSpPr>
                <a:spLocks/>
              </p:cNvSpPr>
              <p:nvPr/>
            </p:nvSpPr>
            <p:spPr bwMode="auto">
              <a:xfrm>
                <a:off x="5071" y="3873"/>
                <a:ext cx="54" cy="73"/>
              </a:xfrm>
              <a:custGeom>
                <a:avLst/>
                <a:gdLst>
                  <a:gd name="T0" fmla="*/ 23 w 23"/>
                  <a:gd name="T1" fmla="*/ 0 h 31"/>
                  <a:gd name="T2" fmla="*/ 9 w 23"/>
                  <a:gd name="T3" fmla="*/ 15 h 31"/>
                  <a:gd name="T4" fmla="*/ 0 w 23"/>
                  <a:gd name="T5" fmla="*/ 30 h 31"/>
                  <a:gd name="T6" fmla="*/ 6 w 23"/>
                  <a:gd name="T7" fmla="*/ 31 h 31"/>
                  <a:gd name="T8" fmla="*/ 23 w 23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1">
                    <a:moveTo>
                      <a:pt x="23" y="0"/>
                    </a:moveTo>
                    <a:cubicBezTo>
                      <a:pt x="17" y="5"/>
                      <a:pt x="13" y="9"/>
                      <a:pt x="9" y="15"/>
                    </a:cubicBezTo>
                    <a:cubicBezTo>
                      <a:pt x="6" y="19"/>
                      <a:pt x="3" y="25"/>
                      <a:pt x="0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0" y="20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665"/>
              <p:cNvSpPr>
                <a:spLocks/>
              </p:cNvSpPr>
              <p:nvPr/>
            </p:nvSpPr>
            <p:spPr bwMode="auto">
              <a:xfrm>
                <a:off x="4976" y="3882"/>
                <a:ext cx="8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5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3"/>
                      <a:pt x="3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666"/>
              <p:cNvSpPr>
                <a:spLocks/>
              </p:cNvSpPr>
              <p:nvPr/>
            </p:nvSpPr>
            <p:spPr bwMode="auto">
              <a:xfrm>
                <a:off x="4922" y="3851"/>
                <a:ext cx="45" cy="90"/>
              </a:xfrm>
              <a:custGeom>
                <a:avLst/>
                <a:gdLst>
                  <a:gd name="T0" fmla="*/ 10 w 19"/>
                  <a:gd name="T1" fmla="*/ 15 h 38"/>
                  <a:gd name="T2" fmla="*/ 0 w 19"/>
                  <a:gd name="T3" fmla="*/ 0 h 38"/>
                  <a:gd name="T4" fmla="*/ 13 w 19"/>
                  <a:gd name="T5" fmla="*/ 38 h 38"/>
                  <a:gd name="T6" fmla="*/ 19 w 19"/>
                  <a:gd name="T7" fmla="*/ 38 h 38"/>
                  <a:gd name="T8" fmla="*/ 10 w 19"/>
                  <a:gd name="T9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10" y="15"/>
                    </a:moveTo>
                    <a:cubicBezTo>
                      <a:pt x="7" y="10"/>
                      <a:pt x="5" y="5"/>
                      <a:pt x="0" y="0"/>
                    </a:cubicBezTo>
                    <a:cubicBezTo>
                      <a:pt x="7" y="11"/>
                      <a:pt x="11" y="25"/>
                      <a:pt x="13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6" y="30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667"/>
              <p:cNvSpPr>
                <a:spLocks/>
              </p:cNvSpPr>
              <p:nvPr/>
            </p:nvSpPr>
            <p:spPr bwMode="auto">
              <a:xfrm>
                <a:off x="4953" y="3842"/>
                <a:ext cx="47" cy="99"/>
              </a:xfrm>
              <a:custGeom>
                <a:avLst/>
                <a:gdLst>
                  <a:gd name="T0" fmla="*/ 11 w 20"/>
                  <a:gd name="T1" fmla="*/ 15 h 42"/>
                  <a:gd name="T2" fmla="*/ 0 w 20"/>
                  <a:gd name="T3" fmla="*/ 0 h 42"/>
                  <a:gd name="T4" fmla="*/ 15 w 20"/>
                  <a:gd name="T5" fmla="*/ 42 h 42"/>
                  <a:gd name="T6" fmla="*/ 20 w 20"/>
                  <a:gd name="T7" fmla="*/ 42 h 42"/>
                  <a:gd name="T8" fmla="*/ 11 w 20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2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7"/>
                      <a:pt x="15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33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668"/>
              <p:cNvSpPr>
                <a:spLocks/>
              </p:cNvSpPr>
              <p:nvPr/>
            </p:nvSpPr>
            <p:spPr bwMode="auto">
              <a:xfrm>
                <a:off x="5083" y="3792"/>
                <a:ext cx="90" cy="182"/>
              </a:xfrm>
              <a:custGeom>
                <a:avLst/>
                <a:gdLst>
                  <a:gd name="T0" fmla="*/ 14 w 38"/>
                  <a:gd name="T1" fmla="*/ 57 h 77"/>
                  <a:gd name="T2" fmla="*/ 38 w 38"/>
                  <a:gd name="T3" fmla="*/ 0 h 77"/>
                  <a:gd name="T4" fmla="*/ 22 w 38"/>
                  <a:gd name="T5" fmla="*/ 17 h 77"/>
                  <a:gd name="T6" fmla="*/ 1 w 38"/>
                  <a:gd name="T7" fmla="*/ 72 h 77"/>
                  <a:gd name="T8" fmla="*/ 0 w 38"/>
                  <a:gd name="T9" fmla="*/ 77 h 77"/>
                  <a:gd name="T10" fmla="*/ 11 w 38"/>
                  <a:gd name="T11" fmla="*/ 77 h 77"/>
                  <a:gd name="T12" fmla="*/ 14 w 38"/>
                  <a:gd name="T13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7">
                    <a:moveTo>
                      <a:pt x="14" y="57"/>
                    </a:moveTo>
                    <a:cubicBezTo>
                      <a:pt x="17" y="37"/>
                      <a:pt x="24" y="17"/>
                      <a:pt x="38" y="0"/>
                    </a:cubicBezTo>
                    <a:cubicBezTo>
                      <a:pt x="31" y="6"/>
                      <a:pt x="27" y="10"/>
                      <a:pt x="22" y="17"/>
                    </a:cubicBezTo>
                    <a:cubicBezTo>
                      <a:pt x="12" y="33"/>
                      <a:pt x="5" y="54"/>
                      <a:pt x="1" y="72"/>
                    </a:cubicBezTo>
                    <a:cubicBezTo>
                      <a:pt x="1" y="74"/>
                      <a:pt x="1" y="75"/>
                      <a:pt x="0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69"/>
                      <a:pt x="13" y="61"/>
                      <a:pt x="1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669"/>
              <p:cNvSpPr>
                <a:spLocks/>
              </p:cNvSpPr>
              <p:nvPr/>
            </p:nvSpPr>
            <p:spPr bwMode="auto">
              <a:xfrm>
                <a:off x="5085" y="3837"/>
                <a:ext cx="85" cy="100"/>
              </a:xfrm>
              <a:custGeom>
                <a:avLst/>
                <a:gdLst>
                  <a:gd name="T0" fmla="*/ 36 w 36"/>
                  <a:gd name="T1" fmla="*/ 0 h 42"/>
                  <a:gd name="T2" fmla="*/ 20 w 36"/>
                  <a:gd name="T3" fmla="*/ 12 h 42"/>
                  <a:gd name="T4" fmla="*/ 0 w 36"/>
                  <a:gd name="T5" fmla="*/ 40 h 42"/>
                  <a:gd name="T6" fmla="*/ 7 w 36"/>
                  <a:gd name="T7" fmla="*/ 42 h 42"/>
                  <a:gd name="T8" fmla="*/ 36 w 3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2">
                    <a:moveTo>
                      <a:pt x="36" y="0"/>
                    </a:moveTo>
                    <a:cubicBezTo>
                      <a:pt x="29" y="3"/>
                      <a:pt x="24" y="6"/>
                      <a:pt x="20" y="12"/>
                    </a:cubicBezTo>
                    <a:cubicBezTo>
                      <a:pt x="12" y="20"/>
                      <a:pt x="5" y="30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4" y="26"/>
                      <a:pt x="22" y="11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670"/>
              <p:cNvSpPr>
                <a:spLocks/>
              </p:cNvSpPr>
              <p:nvPr/>
            </p:nvSpPr>
            <p:spPr bwMode="auto">
              <a:xfrm>
                <a:off x="5170" y="3882"/>
                <a:ext cx="69" cy="69"/>
              </a:xfrm>
              <a:custGeom>
                <a:avLst/>
                <a:gdLst>
                  <a:gd name="T0" fmla="*/ 29 w 29"/>
                  <a:gd name="T1" fmla="*/ 0 h 29"/>
                  <a:gd name="T2" fmla="*/ 13 w 29"/>
                  <a:gd name="T3" fmla="*/ 12 h 29"/>
                  <a:gd name="T4" fmla="*/ 0 w 29"/>
                  <a:gd name="T5" fmla="*/ 28 h 29"/>
                  <a:gd name="T6" fmla="*/ 6 w 29"/>
                  <a:gd name="T7" fmla="*/ 29 h 29"/>
                  <a:gd name="T8" fmla="*/ 29 w 29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29" y="0"/>
                    </a:moveTo>
                    <a:cubicBezTo>
                      <a:pt x="22" y="3"/>
                      <a:pt x="17" y="6"/>
                      <a:pt x="13" y="12"/>
                    </a:cubicBezTo>
                    <a:cubicBezTo>
                      <a:pt x="8" y="16"/>
                      <a:pt x="4" y="22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2" y="18"/>
                      <a:pt x="19" y="8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671"/>
              <p:cNvSpPr>
                <a:spLocks/>
              </p:cNvSpPr>
              <p:nvPr/>
            </p:nvSpPr>
            <p:spPr bwMode="auto">
              <a:xfrm>
                <a:off x="5154" y="3870"/>
                <a:ext cx="19" cy="78"/>
              </a:xfrm>
              <a:custGeom>
                <a:avLst/>
                <a:gdLst>
                  <a:gd name="T0" fmla="*/ 8 w 8"/>
                  <a:gd name="T1" fmla="*/ 28 h 33"/>
                  <a:gd name="T2" fmla="*/ 6 w 8"/>
                  <a:gd name="T3" fmla="*/ 2 h 33"/>
                  <a:gd name="T4" fmla="*/ 0 w 8"/>
                  <a:gd name="T5" fmla="*/ 3 h 33"/>
                  <a:gd name="T6" fmla="*/ 3 w 8"/>
                  <a:gd name="T7" fmla="*/ 16 h 33"/>
                  <a:gd name="T8" fmla="*/ 6 w 8"/>
                  <a:gd name="T9" fmla="*/ 33 h 33"/>
                  <a:gd name="T10" fmla="*/ 8 w 8"/>
                  <a:gd name="T11" fmla="*/ 33 h 33"/>
                  <a:gd name="T12" fmla="*/ 8 w 8"/>
                  <a:gd name="T1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3">
                    <a:moveTo>
                      <a:pt x="8" y="28"/>
                    </a:moveTo>
                    <a:cubicBezTo>
                      <a:pt x="8" y="24"/>
                      <a:pt x="7" y="6"/>
                      <a:pt x="6" y="2"/>
                    </a:cubicBezTo>
                    <a:cubicBezTo>
                      <a:pt x="5" y="0"/>
                      <a:pt x="0" y="2"/>
                      <a:pt x="0" y="3"/>
                    </a:cubicBezTo>
                    <a:cubicBezTo>
                      <a:pt x="0" y="3"/>
                      <a:pt x="2" y="9"/>
                      <a:pt x="3" y="16"/>
                    </a:cubicBezTo>
                    <a:cubicBezTo>
                      <a:pt x="4" y="20"/>
                      <a:pt x="5" y="27"/>
                      <a:pt x="6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0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672"/>
              <p:cNvSpPr>
                <a:spLocks/>
              </p:cNvSpPr>
              <p:nvPr/>
            </p:nvSpPr>
            <p:spPr bwMode="auto">
              <a:xfrm>
                <a:off x="5123" y="3870"/>
                <a:ext cx="45" cy="71"/>
              </a:xfrm>
              <a:custGeom>
                <a:avLst/>
                <a:gdLst>
                  <a:gd name="T0" fmla="*/ 8 w 19"/>
                  <a:gd name="T1" fmla="*/ 28 h 30"/>
                  <a:gd name="T2" fmla="*/ 19 w 19"/>
                  <a:gd name="T3" fmla="*/ 2 h 30"/>
                  <a:gd name="T4" fmla="*/ 13 w 19"/>
                  <a:gd name="T5" fmla="*/ 2 h 30"/>
                  <a:gd name="T6" fmla="*/ 0 w 19"/>
                  <a:gd name="T7" fmla="*/ 29 h 30"/>
                  <a:gd name="T8" fmla="*/ 7 w 19"/>
                  <a:gd name="T9" fmla="*/ 30 h 30"/>
                  <a:gd name="T10" fmla="*/ 8 w 19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0">
                    <a:moveTo>
                      <a:pt x="8" y="28"/>
                    </a:moveTo>
                    <a:cubicBezTo>
                      <a:pt x="12" y="19"/>
                      <a:pt x="19" y="4"/>
                      <a:pt x="19" y="2"/>
                    </a:cubicBezTo>
                    <a:cubicBezTo>
                      <a:pt x="19" y="0"/>
                      <a:pt x="13" y="2"/>
                      <a:pt x="13" y="2"/>
                    </a:cubicBezTo>
                    <a:cubicBezTo>
                      <a:pt x="11" y="5"/>
                      <a:pt x="5" y="17"/>
                      <a:pt x="0" y="29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9"/>
                      <a:pt x="7" y="29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673"/>
              <p:cNvSpPr>
                <a:spLocks/>
              </p:cNvSpPr>
              <p:nvPr/>
            </p:nvSpPr>
            <p:spPr bwMode="auto">
              <a:xfrm>
                <a:off x="5194" y="3885"/>
                <a:ext cx="38" cy="68"/>
              </a:xfrm>
              <a:custGeom>
                <a:avLst/>
                <a:gdLst>
                  <a:gd name="T0" fmla="*/ 9 w 16"/>
                  <a:gd name="T1" fmla="*/ 16 h 29"/>
                  <a:gd name="T2" fmla="*/ 16 w 16"/>
                  <a:gd name="T3" fmla="*/ 5 h 29"/>
                  <a:gd name="T4" fmla="*/ 11 w 16"/>
                  <a:gd name="T5" fmla="*/ 2 h 29"/>
                  <a:gd name="T6" fmla="*/ 1 w 16"/>
                  <a:gd name="T7" fmla="*/ 25 h 29"/>
                  <a:gd name="T8" fmla="*/ 0 w 16"/>
                  <a:gd name="T9" fmla="*/ 28 h 29"/>
                  <a:gd name="T10" fmla="*/ 2 w 16"/>
                  <a:gd name="T11" fmla="*/ 29 h 29"/>
                  <a:gd name="T12" fmla="*/ 9 w 16"/>
                  <a:gd name="T1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9">
                    <a:moveTo>
                      <a:pt x="9" y="16"/>
                    </a:moveTo>
                    <a:cubicBezTo>
                      <a:pt x="12" y="9"/>
                      <a:pt x="16" y="5"/>
                      <a:pt x="16" y="5"/>
                    </a:cubicBezTo>
                    <a:cubicBezTo>
                      <a:pt x="16" y="3"/>
                      <a:pt x="13" y="0"/>
                      <a:pt x="11" y="2"/>
                    </a:cubicBezTo>
                    <a:cubicBezTo>
                      <a:pt x="9" y="5"/>
                      <a:pt x="2" y="21"/>
                      <a:pt x="1" y="25"/>
                    </a:cubicBezTo>
                    <a:cubicBezTo>
                      <a:pt x="0" y="26"/>
                      <a:pt x="0" y="27"/>
                      <a:pt x="0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24"/>
                      <a:pt x="7" y="19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674"/>
              <p:cNvSpPr>
                <a:spLocks/>
              </p:cNvSpPr>
              <p:nvPr/>
            </p:nvSpPr>
            <p:spPr bwMode="auto">
              <a:xfrm>
                <a:off x="5220" y="3882"/>
                <a:ext cx="17" cy="78"/>
              </a:xfrm>
              <a:custGeom>
                <a:avLst/>
                <a:gdLst>
                  <a:gd name="T0" fmla="*/ 5 w 7"/>
                  <a:gd name="T1" fmla="*/ 5 h 33"/>
                  <a:gd name="T2" fmla="*/ 0 w 7"/>
                  <a:gd name="T3" fmla="*/ 3 h 33"/>
                  <a:gd name="T4" fmla="*/ 1 w 7"/>
                  <a:gd name="T5" fmla="*/ 30 h 33"/>
                  <a:gd name="T6" fmla="*/ 1 w 7"/>
                  <a:gd name="T7" fmla="*/ 32 h 33"/>
                  <a:gd name="T8" fmla="*/ 7 w 7"/>
                  <a:gd name="T9" fmla="*/ 33 h 33"/>
                  <a:gd name="T10" fmla="*/ 5 w 7"/>
                  <a:gd name="T11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3">
                    <a:moveTo>
                      <a:pt x="5" y="5"/>
                    </a:moveTo>
                    <a:cubicBezTo>
                      <a:pt x="5" y="4"/>
                      <a:pt x="1" y="0"/>
                      <a:pt x="0" y="3"/>
                    </a:cubicBezTo>
                    <a:cubicBezTo>
                      <a:pt x="0" y="5"/>
                      <a:pt x="1" y="21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20"/>
                      <a:pt x="6" y="8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675"/>
              <p:cNvSpPr>
                <a:spLocks/>
              </p:cNvSpPr>
              <p:nvPr/>
            </p:nvSpPr>
            <p:spPr bwMode="auto">
              <a:xfrm>
                <a:off x="5246" y="3880"/>
                <a:ext cx="21" cy="83"/>
              </a:xfrm>
              <a:custGeom>
                <a:avLst/>
                <a:gdLst>
                  <a:gd name="T0" fmla="*/ 9 w 9"/>
                  <a:gd name="T1" fmla="*/ 0 h 35"/>
                  <a:gd name="T2" fmla="*/ 0 w 9"/>
                  <a:gd name="T3" fmla="*/ 34 h 35"/>
                  <a:gd name="T4" fmla="*/ 4 w 9"/>
                  <a:gd name="T5" fmla="*/ 35 h 35"/>
                  <a:gd name="T6" fmla="*/ 9 w 9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5">
                    <a:moveTo>
                      <a:pt x="9" y="0"/>
                    </a:moveTo>
                    <a:cubicBezTo>
                      <a:pt x="6" y="7"/>
                      <a:pt x="3" y="21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20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676"/>
              <p:cNvSpPr>
                <a:spLocks/>
              </p:cNvSpPr>
              <p:nvPr/>
            </p:nvSpPr>
            <p:spPr bwMode="auto">
              <a:xfrm>
                <a:off x="5180" y="3873"/>
                <a:ext cx="19" cy="78"/>
              </a:xfrm>
              <a:custGeom>
                <a:avLst/>
                <a:gdLst>
                  <a:gd name="T0" fmla="*/ 8 w 8"/>
                  <a:gd name="T1" fmla="*/ 0 h 33"/>
                  <a:gd name="T2" fmla="*/ 0 w 8"/>
                  <a:gd name="T3" fmla="*/ 32 h 33"/>
                  <a:gd name="T4" fmla="*/ 3 w 8"/>
                  <a:gd name="T5" fmla="*/ 33 h 33"/>
                  <a:gd name="T6" fmla="*/ 8 w 8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3">
                    <a:moveTo>
                      <a:pt x="8" y="0"/>
                    </a:moveTo>
                    <a:cubicBezTo>
                      <a:pt x="6" y="6"/>
                      <a:pt x="3" y="19"/>
                      <a:pt x="0" y="32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6" y="18"/>
                      <a:pt x="8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677"/>
              <p:cNvSpPr>
                <a:spLocks/>
              </p:cNvSpPr>
              <p:nvPr/>
            </p:nvSpPr>
            <p:spPr bwMode="auto">
              <a:xfrm>
                <a:off x="5064" y="3816"/>
                <a:ext cx="90" cy="116"/>
              </a:xfrm>
              <a:custGeom>
                <a:avLst/>
                <a:gdLst>
                  <a:gd name="T0" fmla="*/ 9 w 38"/>
                  <a:gd name="T1" fmla="*/ 44 h 49"/>
                  <a:gd name="T2" fmla="*/ 38 w 38"/>
                  <a:gd name="T3" fmla="*/ 0 h 49"/>
                  <a:gd name="T4" fmla="*/ 22 w 38"/>
                  <a:gd name="T5" fmla="*/ 12 h 49"/>
                  <a:gd name="T6" fmla="*/ 0 w 38"/>
                  <a:gd name="T7" fmla="*/ 48 h 49"/>
                  <a:gd name="T8" fmla="*/ 7 w 38"/>
                  <a:gd name="T9" fmla="*/ 49 h 49"/>
                  <a:gd name="T10" fmla="*/ 9 w 38"/>
                  <a:gd name="T11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9">
                    <a:moveTo>
                      <a:pt x="9" y="44"/>
                    </a:moveTo>
                    <a:cubicBezTo>
                      <a:pt x="15" y="28"/>
                      <a:pt x="24" y="11"/>
                      <a:pt x="38" y="0"/>
                    </a:cubicBezTo>
                    <a:cubicBezTo>
                      <a:pt x="31" y="3"/>
                      <a:pt x="27" y="6"/>
                      <a:pt x="22" y="12"/>
                    </a:cubicBezTo>
                    <a:cubicBezTo>
                      <a:pt x="13" y="22"/>
                      <a:pt x="5" y="35"/>
                      <a:pt x="0" y="48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8" y="47"/>
                      <a:pt x="9" y="45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678"/>
              <p:cNvSpPr>
                <a:spLocks/>
              </p:cNvSpPr>
              <p:nvPr/>
            </p:nvSpPr>
            <p:spPr bwMode="auto">
              <a:xfrm>
                <a:off x="5211" y="3833"/>
                <a:ext cx="92" cy="115"/>
              </a:xfrm>
              <a:custGeom>
                <a:avLst/>
                <a:gdLst>
                  <a:gd name="T0" fmla="*/ 10 w 39"/>
                  <a:gd name="T1" fmla="*/ 45 h 49"/>
                  <a:gd name="T2" fmla="*/ 39 w 39"/>
                  <a:gd name="T3" fmla="*/ 0 h 49"/>
                  <a:gd name="T4" fmla="*/ 23 w 39"/>
                  <a:gd name="T5" fmla="*/ 12 h 49"/>
                  <a:gd name="T6" fmla="*/ 0 w 39"/>
                  <a:gd name="T7" fmla="*/ 48 h 49"/>
                  <a:gd name="T8" fmla="*/ 8 w 39"/>
                  <a:gd name="T9" fmla="*/ 49 h 49"/>
                  <a:gd name="T10" fmla="*/ 10 w 39"/>
                  <a:gd name="T1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9">
                    <a:moveTo>
                      <a:pt x="10" y="45"/>
                    </a:moveTo>
                    <a:cubicBezTo>
                      <a:pt x="16" y="29"/>
                      <a:pt x="25" y="12"/>
                      <a:pt x="39" y="0"/>
                    </a:cubicBezTo>
                    <a:cubicBezTo>
                      <a:pt x="32" y="4"/>
                      <a:pt x="28" y="7"/>
                      <a:pt x="23" y="12"/>
                    </a:cubicBezTo>
                    <a:cubicBezTo>
                      <a:pt x="14" y="22"/>
                      <a:pt x="6" y="35"/>
                      <a:pt x="0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7"/>
                      <a:pt x="10" y="46"/>
                      <a:pt x="1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679"/>
              <p:cNvSpPr>
                <a:spLocks/>
              </p:cNvSpPr>
              <p:nvPr/>
            </p:nvSpPr>
            <p:spPr bwMode="auto">
              <a:xfrm>
                <a:off x="5142" y="3830"/>
                <a:ext cx="90" cy="116"/>
              </a:xfrm>
              <a:custGeom>
                <a:avLst/>
                <a:gdLst>
                  <a:gd name="T0" fmla="*/ 9 w 38"/>
                  <a:gd name="T1" fmla="*/ 45 h 49"/>
                  <a:gd name="T2" fmla="*/ 38 w 38"/>
                  <a:gd name="T3" fmla="*/ 0 h 49"/>
                  <a:gd name="T4" fmla="*/ 22 w 38"/>
                  <a:gd name="T5" fmla="*/ 12 h 49"/>
                  <a:gd name="T6" fmla="*/ 0 w 38"/>
                  <a:gd name="T7" fmla="*/ 48 h 49"/>
                  <a:gd name="T8" fmla="*/ 8 w 38"/>
                  <a:gd name="T9" fmla="*/ 49 h 49"/>
                  <a:gd name="T10" fmla="*/ 9 w 38"/>
                  <a:gd name="T1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9">
                    <a:moveTo>
                      <a:pt x="9" y="45"/>
                    </a:moveTo>
                    <a:cubicBezTo>
                      <a:pt x="15" y="29"/>
                      <a:pt x="24" y="12"/>
                      <a:pt x="38" y="0"/>
                    </a:cubicBezTo>
                    <a:cubicBezTo>
                      <a:pt x="31" y="4"/>
                      <a:pt x="27" y="7"/>
                      <a:pt x="22" y="12"/>
                    </a:cubicBezTo>
                    <a:cubicBezTo>
                      <a:pt x="13" y="22"/>
                      <a:pt x="6" y="35"/>
                      <a:pt x="0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7"/>
                      <a:pt x="9" y="46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680"/>
              <p:cNvSpPr>
                <a:spLocks/>
              </p:cNvSpPr>
              <p:nvPr/>
            </p:nvSpPr>
            <p:spPr bwMode="auto">
              <a:xfrm>
                <a:off x="5066" y="3809"/>
                <a:ext cx="95" cy="123"/>
              </a:xfrm>
              <a:custGeom>
                <a:avLst/>
                <a:gdLst>
                  <a:gd name="T0" fmla="*/ 11 w 40"/>
                  <a:gd name="T1" fmla="*/ 45 h 52"/>
                  <a:gd name="T2" fmla="*/ 40 w 40"/>
                  <a:gd name="T3" fmla="*/ 0 h 52"/>
                  <a:gd name="T4" fmla="*/ 24 w 40"/>
                  <a:gd name="T5" fmla="*/ 12 h 52"/>
                  <a:gd name="T6" fmla="*/ 0 w 40"/>
                  <a:gd name="T7" fmla="*/ 51 h 52"/>
                  <a:gd name="T8" fmla="*/ 8 w 40"/>
                  <a:gd name="T9" fmla="*/ 52 h 52"/>
                  <a:gd name="T10" fmla="*/ 11 w 40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2">
                    <a:moveTo>
                      <a:pt x="11" y="45"/>
                    </a:moveTo>
                    <a:cubicBezTo>
                      <a:pt x="17" y="28"/>
                      <a:pt x="26" y="12"/>
                      <a:pt x="40" y="0"/>
                    </a:cubicBezTo>
                    <a:cubicBezTo>
                      <a:pt x="33" y="4"/>
                      <a:pt x="29" y="7"/>
                      <a:pt x="24" y="12"/>
                    </a:cubicBezTo>
                    <a:cubicBezTo>
                      <a:pt x="14" y="23"/>
                      <a:pt x="6" y="37"/>
                      <a:pt x="0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49"/>
                      <a:pt x="10" y="46"/>
                      <a:pt x="1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681"/>
              <p:cNvSpPr>
                <a:spLocks/>
              </p:cNvSpPr>
              <p:nvPr/>
            </p:nvSpPr>
            <p:spPr bwMode="auto">
              <a:xfrm>
                <a:off x="5291" y="3830"/>
                <a:ext cx="78" cy="123"/>
              </a:xfrm>
              <a:custGeom>
                <a:avLst/>
                <a:gdLst>
                  <a:gd name="T0" fmla="*/ 9 w 33"/>
                  <a:gd name="T1" fmla="*/ 47 h 52"/>
                  <a:gd name="T2" fmla="*/ 33 w 33"/>
                  <a:gd name="T3" fmla="*/ 0 h 52"/>
                  <a:gd name="T4" fmla="*/ 19 w 33"/>
                  <a:gd name="T5" fmla="*/ 14 h 52"/>
                  <a:gd name="T6" fmla="*/ 0 w 33"/>
                  <a:gd name="T7" fmla="*/ 52 h 52"/>
                  <a:gd name="T8" fmla="*/ 8 w 33"/>
                  <a:gd name="T9" fmla="*/ 52 h 52"/>
                  <a:gd name="T10" fmla="*/ 9 w 33"/>
                  <a:gd name="T11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2">
                    <a:moveTo>
                      <a:pt x="9" y="47"/>
                    </a:moveTo>
                    <a:cubicBezTo>
                      <a:pt x="13" y="31"/>
                      <a:pt x="20" y="13"/>
                      <a:pt x="33" y="0"/>
                    </a:cubicBezTo>
                    <a:cubicBezTo>
                      <a:pt x="27" y="4"/>
                      <a:pt x="23" y="8"/>
                      <a:pt x="19" y="14"/>
                    </a:cubicBezTo>
                    <a:cubicBezTo>
                      <a:pt x="10" y="25"/>
                      <a:pt x="4" y="38"/>
                      <a:pt x="0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9" y="48"/>
                      <a:pt x="9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682"/>
              <p:cNvSpPr>
                <a:spLocks/>
              </p:cNvSpPr>
              <p:nvPr/>
            </p:nvSpPr>
            <p:spPr bwMode="auto">
              <a:xfrm>
                <a:off x="5149" y="3854"/>
                <a:ext cx="80" cy="92"/>
              </a:xfrm>
              <a:custGeom>
                <a:avLst/>
                <a:gdLst>
                  <a:gd name="T0" fmla="*/ 34 w 34"/>
                  <a:gd name="T1" fmla="*/ 0 h 39"/>
                  <a:gd name="T2" fmla="*/ 18 w 34"/>
                  <a:gd name="T3" fmla="*/ 12 h 39"/>
                  <a:gd name="T4" fmla="*/ 0 w 34"/>
                  <a:gd name="T5" fmla="*/ 38 h 39"/>
                  <a:gd name="T6" fmla="*/ 7 w 34"/>
                  <a:gd name="T7" fmla="*/ 39 h 39"/>
                  <a:gd name="T8" fmla="*/ 34 w 3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9">
                    <a:moveTo>
                      <a:pt x="34" y="0"/>
                    </a:moveTo>
                    <a:cubicBezTo>
                      <a:pt x="27" y="4"/>
                      <a:pt x="23" y="7"/>
                      <a:pt x="18" y="12"/>
                    </a:cubicBezTo>
                    <a:cubicBezTo>
                      <a:pt x="11" y="20"/>
                      <a:pt x="5" y="29"/>
                      <a:pt x="0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3" y="25"/>
                      <a:pt x="21" y="11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683"/>
              <p:cNvSpPr>
                <a:spLocks/>
              </p:cNvSpPr>
              <p:nvPr/>
            </p:nvSpPr>
            <p:spPr bwMode="auto">
              <a:xfrm>
                <a:off x="5161" y="3821"/>
                <a:ext cx="19" cy="99"/>
              </a:xfrm>
              <a:custGeom>
                <a:avLst/>
                <a:gdLst>
                  <a:gd name="T0" fmla="*/ 3 w 8"/>
                  <a:gd name="T1" fmla="*/ 17 h 42"/>
                  <a:gd name="T2" fmla="*/ 0 w 8"/>
                  <a:gd name="T3" fmla="*/ 4 h 42"/>
                  <a:gd name="T4" fmla="*/ 6 w 8"/>
                  <a:gd name="T5" fmla="*/ 3 h 42"/>
                  <a:gd name="T6" fmla="*/ 8 w 8"/>
                  <a:gd name="T7" fmla="*/ 29 h 42"/>
                  <a:gd name="T8" fmla="*/ 8 w 8"/>
                  <a:gd name="T9" fmla="*/ 36 h 42"/>
                  <a:gd name="T10" fmla="*/ 7 w 8"/>
                  <a:gd name="T11" fmla="*/ 42 h 42"/>
                  <a:gd name="T12" fmla="*/ 3 w 8"/>
                  <a:gd name="T13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2">
                    <a:moveTo>
                      <a:pt x="3" y="17"/>
                    </a:moveTo>
                    <a:cubicBezTo>
                      <a:pt x="2" y="10"/>
                      <a:pt x="0" y="4"/>
                      <a:pt x="0" y="4"/>
                    </a:cubicBezTo>
                    <a:cubicBezTo>
                      <a:pt x="0" y="3"/>
                      <a:pt x="5" y="0"/>
                      <a:pt x="6" y="3"/>
                    </a:cubicBezTo>
                    <a:cubicBezTo>
                      <a:pt x="7" y="7"/>
                      <a:pt x="8" y="24"/>
                      <a:pt x="8" y="29"/>
                    </a:cubicBezTo>
                    <a:cubicBezTo>
                      <a:pt x="8" y="31"/>
                      <a:pt x="8" y="34"/>
                      <a:pt x="8" y="36"/>
                    </a:cubicBezTo>
                    <a:cubicBezTo>
                      <a:pt x="8" y="38"/>
                      <a:pt x="7" y="41"/>
                      <a:pt x="7" y="42"/>
                    </a:cubicBezTo>
                    <a:cubicBezTo>
                      <a:pt x="7" y="40"/>
                      <a:pt x="5" y="23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684"/>
              <p:cNvSpPr>
                <a:spLocks/>
              </p:cNvSpPr>
              <p:nvPr/>
            </p:nvSpPr>
            <p:spPr bwMode="auto">
              <a:xfrm>
                <a:off x="5121" y="3821"/>
                <a:ext cx="54" cy="97"/>
              </a:xfrm>
              <a:custGeom>
                <a:avLst/>
                <a:gdLst>
                  <a:gd name="T0" fmla="*/ 12 w 23"/>
                  <a:gd name="T1" fmla="*/ 28 h 41"/>
                  <a:gd name="T2" fmla="*/ 23 w 23"/>
                  <a:gd name="T3" fmla="*/ 3 h 41"/>
                  <a:gd name="T4" fmla="*/ 17 w 23"/>
                  <a:gd name="T5" fmla="*/ 3 h 41"/>
                  <a:gd name="T6" fmla="*/ 0 w 23"/>
                  <a:gd name="T7" fmla="*/ 40 h 41"/>
                  <a:gd name="T8" fmla="*/ 6 w 23"/>
                  <a:gd name="T9" fmla="*/ 41 h 41"/>
                  <a:gd name="T10" fmla="*/ 12 w 23"/>
                  <a:gd name="T11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1">
                    <a:moveTo>
                      <a:pt x="12" y="28"/>
                    </a:moveTo>
                    <a:cubicBezTo>
                      <a:pt x="16" y="19"/>
                      <a:pt x="23" y="5"/>
                      <a:pt x="23" y="3"/>
                    </a:cubicBezTo>
                    <a:cubicBezTo>
                      <a:pt x="23" y="0"/>
                      <a:pt x="17" y="2"/>
                      <a:pt x="17" y="3"/>
                    </a:cubicBezTo>
                    <a:cubicBezTo>
                      <a:pt x="15" y="6"/>
                      <a:pt x="6" y="26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8" y="37"/>
                      <a:pt x="10" y="32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685"/>
              <p:cNvSpPr>
                <a:spLocks/>
              </p:cNvSpPr>
              <p:nvPr/>
            </p:nvSpPr>
            <p:spPr bwMode="auto">
              <a:xfrm>
                <a:off x="5175" y="3830"/>
                <a:ext cx="45" cy="92"/>
              </a:xfrm>
              <a:custGeom>
                <a:avLst/>
                <a:gdLst>
                  <a:gd name="T0" fmla="*/ 12 w 19"/>
                  <a:gd name="T1" fmla="*/ 16 h 39"/>
                  <a:gd name="T2" fmla="*/ 19 w 19"/>
                  <a:gd name="T3" fmla="*/ 5 h 39"/>
                  <a:gd name="T4" fmla="*/ 14 w 19"/>
                  <a:gd name="T5" fmla="*/ 2 h 39"/>
                  <a:gd name="T6" fmla="*/ 4 w 19"/>
                  <a:gd name="T7" fmla="*/ 25 h 39"/>
                  <a:gd name="T8" fmla="*/ 1 w 19"/>
                  <a:gd name="T9" fmla="*/ 33 h 39"/>
                  <a:gd name="T10" fmla="*/ 0 w 19"/>
                  <a:gd name="T11" fmla="*/ 39 h 39"/>
                  <a:gd name="T12" fmla="*/ 12 w 19"/>
                  <a:gd name="T1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9">
                    <a:moveTo>
                      <a:pt x="12" y="16"/>
                    </a:moveTo>
                    <a:cubicBezTo>
                      <a:pt x="15" y="10"/>
                      <a:pt x="19" y="5"/>
                      <a:pt x="19" y="5"/>
                    </a:cubicBezTo>
                    <a:cubicBezTo>
                      <a:pt x="19" y="3"/>
                      <a:pt x="16" y="0"/>
                      <a:pt x="14" y="2"/>
                    </a:cubicBezTo>
                    <a:cubicBezTo>
                      <a:pt x="12" y="5"/>
                      <a:pt x="5" y="21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5"/>
                      <a:pt x="0" y="37"/>
                      <a:pt x="0" y="39"/>
                    </a:cubicBezTo>
                    <a:cubicBezTo>
                      <a:pt x="1" y="37"/>
                      <a:pt x="8" y="22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686"/>
              <p:cNvSpPr>
                <a:spLocks/>
              </p:cNvSpPr>
              <p:nvPr/>
            </p:nvSpPr>
            <p:spPr bwMode="auto">
              <a:xfrm>
                <a:off x="5206" y="3830"/>
                <a:ext cx="19" cy="102"/>
              </a:xfrm>
              <a:custGeom>
                <a:avLst/>
                <a:gdLst>
                  <a:gd name="T0" fmla="*/ 6 w 8"/>
                  <a:gd name="T1" fmla="*/ 4 h 43"/>
                  <a:gd name="T2" fmla="*/ 1 w 8"/>
                  <a:gd name="T3" fmla="*/ 2 h 43"/>
                  <a:gd name="T4" fmla="*/ 2 w 8"/>
                  <a:gd name="T5" fmla="*/ 30 h 43"/>
                  <a:gd name="T6" fmla="*/ 3 w 8"/>
                  <a:gd name="T7" fmla="*/ 42 h 43"/>
                  <a:gd name="T8" fmla="*/ 8 w 8"/>
                  <a:gd name="T9" fmla="*/ 43 h 43"/>
                  <a:gd name="T10" fmla="*/ 6 w 8"/>
                  <a:gd name="T11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3">
                    <a:moveTo>
                      <a:pt x="6" y="4"/>
                    </a:moveTo>
                    <a:cubicBezTo>
                      <a:pt x="6" y="3"/>
                      <a:pt x="2" y="0"/>
                      <a:pt x="1" y="2"/>
                    </a:cubicBezTo>
                    <a:cubicBezTo>
                      <a:pt x="0" y="4"/>
                      <a:pt x="2" y="20"/>
                      <a:pt x="2" y="30"/>
                    </a:cubicBezTo>
                    <a:cubicBezTo>
                      <a:pt x="2" y="33"/>
                      <a:pt x="2" y="37"/>
                      <a:pt x="3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28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687"/>
              <p:cNvSpPr>
                <a:spLocks/>
              </p:cNvSpPr>
              <p:nvPr/>
            </p:nvSpPr>
            <p:spPr bwMode="auto">
              <a:xfrm>
                <a:off x="5232" y="3854"/>
                <a:ext cx="26" cy="106"/>
              </a:xfrm>
              <a:custGeom>
                <a:avLst/>
                <a:gdLst>
                  <a:gd name="T0" fmla="*/ 11 w 11"/>
                  <a:gd name="T1" fmla="*/ 0 h 45"/>
                  <a:gd name="T2" fmla="*/ 0 w 11"/>
                  <a:gd name="T3" fmla="*/ 44 h 45"/>
                  <a:gd name="T4" fmla="*/ 5 w 11"/>
                  <a:gd name="T5" fmla="*/ 45 h 45"/>
                  <a:gd name="T6" fmla="*/ 11 w 1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5">
                    <a:moveTo>
                      <a:pt x="11" y="0"/>
                    </a:moveTo>
                    <a:cubicBezTo>
                      <a:pt x="8" y="8"/>
                      <a:pt x="4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8" y="27"/>
                      <a:pt x="11" y="5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688"/>
              <p:cNvSpPr>
                <a:spLocks/>
              </p:cNvSpPr>
              <p:nvPr/>
            </p:nvSpPr>
            <p:spPr bwMode="auto">
              <a:xfrm>
                <a:off x="5166" y="3844"/>
                <a:ext cx="26" cy="104"/>
              </a:xfrm>
              <a:custGeom>
                <a:avLst/>
                <a:gdLst>
                  <a:gd name="T0" fmla="*/ 11 w 11"/>
                  <a:gd name="T1" fmla="*/ 0 h 44"/>
                  <a:gd name="T2" fmla="*/ 0 w 11"/>
                  <a:gd name="T3" fmla="*/ 43 h 44"/>
                  <a:gd name="T4" fmla="*/ 4 w 11"/>
                  <a:gd name="T5" fmla="*/ 44 h 44"/>
                  <a:gd name="T6" fmla="*/ 11 w 11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4">
                    <a:moveTo>
                      <a:pt x="11" y="0"/>
                    </a:moveTo>
                    <a:cubicBezTo>
                      <a:pt x="8" y="8"/>
                      <a:pt x="3" y="27"/>
                      <a:pt x="0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7" y="26"/>
                      <a:pt x="10" y="5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689"/>
              <p:cNvSpPr>
                <a:spLocks/>
              </p:cNvSpPr>
              <p:nvPr/>
            </p:nvSpPr>
            <p:spPr bwMode="auto">
              <a:xfrm>
                <a:off x="5173" y="3837"/>
                <a:ext cx="101" cy="142"/>
              </a:xfrm>
              <a:custGeom>
                <a:avLst/>
                <a:gdLst>
                  <a:gd name="T0" fmla="*/ 14 w 43"/>
                  <a:gd name="T1" fmla="*/ 45 h 60"/>
                  <a:gd name="T2" fmla="*/ 43 w 43"/>
                  <a:gd name="T3" fmla="*/ 0 h 60"/>
                  <a:gd name="T4" fmla="*/ 27 w 43"/>
                  <a:gd name="T5" fmla="*/ 12 h 60"/>
                  <a:gd name="T6" fmla="*/ 1 w 43"/>
                  <a:gd name="T7" fmla="*/ 55 h 60"/>
                  <a:gd name="T8" fmla="*/ 0 w 43"/>
                  <a:gd name="T9" fmla="*/ 58 h 60"/>
                  <a:gd name="T10" fmla="*/ 9 w 43"/>
                  <a:gd name="T11" fmla="*/ 60 h 60"/>
                  <a:gd name="T12" fmla="*/ 14 w 43"/>
                  <a:gd name="T13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0">
                    <a:moveTo>
                      <a:pt x="14" y="45"/>
                    </a:moveTo>
                    <a:cubicBezTo>
                      <a:pt x="20" y="29"/>
                      <a:pt x="29" y="12"/>
                      <a:pt x="43" y="0"/>
                    </a:cubicBezTo>
                    <a:cubicBezTo>
                      <a:pt x="36" y="4"/>
                      <a:pt x="32" y="7"/>
                      <a:pt x="27" y="12"/>
                    </a:cubicBezTo>
                    <a:cubicBezTo>
                      <a:pt x="15" y="24"/>
                      <a:pt x="7" y="40"/>
                      <a:pt x="1" y="55"/>
                    </a:cubicBezTo>
                    <a:cubicBezTo>
                      <a:pt x="1" y="56"/>
                      <a:pt x="0" y="57"/>
                      <a:pt x="0" y="58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1" y="54"/>
                      <a:pt x="13" y="48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690"/>
              <p:cNvSpPr>
                <a:spLocks/>
              </p:cNvSpPr>
              <p:nvPr/>
            </p:nvSpPr>
            <p:spPr bwMode="auto">
              <a:xfrm>
                <a:off x="5135" y="3802"/>
                <a:ext cx="102" cy="137"/>
              </a:xfrm>
              <a:custGeom>
                <a:avLst/>
                <a:gdLst>
                  <a:gd name="T0" fmla="*/ 14 w 43"/>
                  <a:gd name="T1" fmla="*/ 44 h 58"/>
                  <a:gd name="T2" fmla="*/ 43 w 43"/>
                  <a:gd name="T3" fmla="*/ 0 h 58"/>
                  <a:gd name="T4" fmla="*/ 27 w 43"/>
                  <a:gd name="T5" fmla="*/ 12 h 58"/>
                  <a:gd name="T6" fmla="*/ 1 w 43"/>
                  <a:gd name="T7" fmla="*/ 55 h 58"/>
                  <a:gd name="T8" fmla="*/ 0 w 43"/>
                  <a:gd name="T9" fmla="*/ 57 h 58"/>
                  <a:gd name="T10" fmla="*/ 9 w 43"/>
                  <a:gd name="T11" fmla="*/ 58 h 58"/>
                  <a:gd name="T12" fmla="*/ 14 w 43"/>
                  <a:gd name="T13" fmla="*/ 4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8">
                    <a:moveTo>
                      <a:pt x="14" y="44"/>
                    </a:moveTo>
                    <a:cubicBezTo>
                      <a:pt x="20" y="28"/>
                      <a:pt x="29" y="11"/>
                      <a:pt x="43" y="0"/>
                    </a:cubicBezTo>
                    <a:cubicBezTo>
                      <a:pt x="36" y="3"/>
                      <a:pt x="31" y="7"/>
                      <a:pt x="27" y="12"/>
                    </a:cubicBezTo>
                    <a:cubicBezTo>
                      <a:pt x="15" y="24"/>
                      <a:pt x="7" y="40"/>
                      <a:pt x="1" y="55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1" y="53"/>
                      <a:pt x="13" y="47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691"/>
              <p:cNvSpPr>
                <a:spLocks/>
              </p:cNvSpPr>
              <p:nvPr/>
            </p:nvSpPr>
            <p:spPr bwMode="auto">
              <a:xfrm>
                <a:off x="5239" y="3892"/>
                <a:ext cx="19" cy="71"/>
              </a:xfrm>
              <a:custGeom>
                <a:avLst/>
                <a:gdLst>
                  <a:gd name="T0" fmla="*/ 8 w 8"/>
                  <a:gd name="T1" fmla="*/ 29 h 30"/>
                  <a:gd name="T2" fmla="*/ 6 w 8"/>
                  <a:gd name="T3" fmla="*/ 3 h 30"/>
                  <a:gd name="T4" fmla="*/ 0 w 8"/>
                  <a:gd name="T5" fmla="*/ 4 h 30"/>
                  <a:gd name="T6" fmla="*/ 3 w 8"/>
                  <a:gd name="T7" fmla="*/ 17 h 30"/>
                  <a:gd name="T8" fmla="*/ 5 w 8"/>
                  <a:gd name="T9" fmla="*/ 30 h 30"/>
                  <a:gd name="T10" fmla="*/ 8 w 8"/>
                  <a:gd name="T11" fmla="*/ 30 h 30"/>
                  <a:gd name="T12" fmla="*/ 8 w 8"/>
                  <a:gd name="T13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0">
                    <a:moveTo>
                      <a:pt x="8" y="29"/>
                    </a:moveTo>
                    <a:cubicBezTo>
                      <a:pt x="8" y="24"/>
                      <a:pt x="7" y="7"/>
                      <a:pt x="6" y="3"/>
                    </a:cubicBezTo>
                    <a:cubicBezTo>
                      <a:pt x="5" y="0"/>
                      <a:pt x="0" y="3"/>
                      <a:pt x="0" y="4"/>
                    </a:cubicBezTo>
                    <a:cubicBezTo>
                      <a:pt x="0" y="4"/>
                      <a:pt x="2" y="10"/>
                      <a:pt x="3" y="17"/>
                    </a:cubicBezTo>
                    <a:cubicBezTo>
                      <a:pt x="4" y="20"/>
                      <a:pt x="5" y="25"/>
                      <a:pt x="5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692"/>
              <p:cNvSpPr>
                <a:spLocks/>
              </p:cNvSpPr>
              <p:nvPr/>
            </p:nvSpPr>
            <p:spPr bwMode="auto">
              <a:xfrm>
                <a:off x="5213" y="3894"/>
                <a:ext cx="40" cy="64"/>
              </a:xfrm>
              <a:custGeom>
                <a:avLst/>
                <a:gdLst>
                  <a:gd name="T0" fmla="*/ 17 w 17"/>
                  <a:gd name="T1" fmla="*/ 2 h 27"/>
                  <a:gd name="T2" fmla="*/ 11 w 17"/>
                  <a:gd name="T3" fmla="*/ 2 h 27"/>
                  <a:gd name="T4" fmla="*/ 0 w 17"/>
                  <a:gd name="T5" fmla="*/ 26 h 27"/>
                  <a:gd name="T6" fmla="*/ 6 w 17"/>
                  <a:gd name="T7" fmla="*/ 27 h 27"/>
                  <a:gd name="T8" fmla="*/ 17 w 17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"/>
                    </a:moveTo>
                    <a:cubicBezTo>
                      <a:pt x="17" y="0"/>
                      <a:pt x="12" y="1"/>
                      <a:pt x="11" y="2"/>
                    </a:cubicBezTo>
                    <a:cubicBezTo>
                      <a:pt x="9" y="4"/>
                      <a:pt x="5" y="15"/>
                      <a:pt x="0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0" y="18"/>
                      <a:pt x="17" y="4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693"/>
              <p:cNvSpPr>
                <a:spLocks/>
              </p:cNvSpPr>
              <p:nvPr/>
            </p:nvSpPr>
            <p:spPr bwMode="auto">
              <a:xfrm>
                <a:off x="5095" y="3847"/>
                <a:ext cx="78" cy="90"/>
              </a:xfrm>
              <a:custGeom>
                <a:avLst/>
                <a:gdLst>
                  <a:gd name="T0" fmla="*/ 33 w 33"/>
                  <a:gd name="T1" fmla="*/ 0 h 38"/>
                  <a:gd name="T2" fmla="*/ 18 w 33"/>
                  <a:gd name="T3" fmla="*/ 12 h 38"/>
                  <a:gd name="T4" fmla="*/ 0 w 33"/>
                  <a:gd name="T5" fmla="*/ 37 h 38"/>
                  <a:gd name="T6" fmla="*/ 7 w 33"/>
                  <a:gd name="T7" fmla="*/ 38 h 38"/>
                  <a:gd name="T8" fmla="*/ 33 w 3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8">
                    <a:moveTo>
                      <a:pt x="33" y="0"/>
                    </a:moveTo>
                    <a:cubicBezTo>
                      <a:pt x="26" y="4"/>
                      <a:pt x="22" y="7"/>
                      <a:pt x="18" y="12"/>
                    </a:cubicBezTo>
                    <a:cubicBezTo>
                      <a:pt x="11" y="19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3" y="24"/>
                      <a:pt x="21" y="1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694"/>
              <p:cNvSpPr>
                <a:spLocks/>
              </p:cNvSpPr>
              <p:nvPr/>
            </p:nvSpPr>
            <p:spPr bwMode="auto">
              <a:xfrm>
                <a:off x="5175" y="3873"/>
                <a:ext cx="71" cy="78"/>
              </a:xfrm>
              <a:custGeom>
                <a:avLst/>
                <a:gdLst>
                  <a:gd name="T0" fmla="*/ 30 w 30"/>
                  <a:gd name="T1" fmla="*/ 0 h 33"/>
                  <a:gd name="T2" fmla="*/ 15 w 30"/>
                  <a:gd name="T3" fmla="*/ 12 h 33"/>
                  <a:gd name="T4" fmla="*/ 0 w 30"/>
                  <a:gd name="T5" fmla="*/ 32 h 33"/>
                  <a:gd name="T6" fmla="*/ 6 w 30"/>
                  <a:gd name="T7" fmla="*/ 33 h 33"/>
                  <a:gd name="T8" fmla="*/ 30 w 30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0"/>
                    </a:moveTo>
                    <a:cubicBezTo>
                      <a:pt x="23" y="4"/>
                      <a:pt x="19" y="7"/>
                      <a:pt x="15" y="12"/>
                    </a:cubicBezTo>
                    <a:cubicBezTo>
                      <a:pt x="9" y="18"/>
                      <a:pt x="4" y="25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2" y="21"/>
                      <a:pt x="20" y="9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695"/>
              <p:cNvSpPr>
                <a:spLocks/>
              </p:cNvSpPr>
              <p:nvPr/>
            </p:nvSpPr>
            <p:spPr bwMode="auto">
              <a:xfrm>
                <a:off x="5284" y="3885"/>
                <a:ext cx="57" cy="68"/>
              </a:xfrm>
              <a:custGeom>
                <a:avLst/>
                <a:gdLst>
                  <a:gd name="T0" fmla="*/ 24 w 24"/>
                  <a:gd name="T1" fmla="*/ 0 h 29"/>
                  <a:gd name="T2" fmla="*/ 9 w 24"/>
                  <a:gd name="T3" fmla="*/ 13 h 29"/>
                  <a:gd name="T4" fmla="*/ 0 w 24"/>
                  <a:gd name="T5" fmla="*/ 28 h 29"/>
                  <a:gd name="T6" fmla="*/ 6 w 24"/>
                  <a:gd name="T7" fmla="*/ 29 h 29"/>
                  <a:gd name="T8" fmla="*/ 24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24" y="0"/>
                    </a:moveTo>
                    <a:cubicBezTo>
                      <a:pt x="17" y="4"/>
                      <a:pt x="14" y="8"/>
                      <a:pt x="9" y="13"/>
                    </a:cubicBezTo>
                    <a:cubicBezTo>
                      <a:pt x="6" y="18"/>
                      <a:pt x="3" y="23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0" y="18"/>
                      <a:pt x="16" y="8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696"/>
              <p:cNvSpPr>
                <a:spLocks/>
              </p:cNvSpPr>
              <p:nvPr/>
            </p:nvSpPr>
            <p:spPr bwMode="auto">
              <a:xfrm>
                <a:off x="5142" y="3885"/>
                <a:ext cx="17" cy="59"/>
              </a:xfrm>
              <a:custGeom>
                <a:avLst/>
                <a:gdLst>
                  <a:gd name="T0" fmla="*/ 7 w 7"/>
                  <a:gd name="T1" fmla="*/ 0 h 25"/>
                  <a:gd name="T2" fmla="*/ 0 w 7"/>
                  <a:gd name="T3" fmla="*/ 25 h 25"/>
                  <a:gd name="T4" fmla="*/ 3 w 7"/>
                  <a:gd name="T5" fmla="*/ 25 h 25"/>
                  <a:gd name="T6" fmla="*/ 7 w 7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5">
                    <a:moveTo>
                      <a:pt x="7" y="0"/>
                    </a:moveTo>
                    <a:cubicBezTo>
                      <a:pt x="5" y="6"/>
                      <a:pt x="3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5" y="14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697"/>
              <p:cNvSpPr>
                <a:spLocks/>
              </p:cNvSpPr>
              <p:nvPr/>
            </p:nvSpPr>
            <p:spPr bwMode="auto">
              <a:xfrm>
                <a:off x="5102" y="3847"/>
                <a:ext cx="31" cy="94"/>
              </a:xfrm>
              <a:custGeom>
                <a:avLst/>
                <a:gdLst>
                  <a:gd name="T0" fmla="*/ 8 w 13"/>
                  <a:gd name="T1" fmla="*/ 16 h 40"/>
                  <a:gd name="T2" fmla="*/ 0 w 13"/>
                  <a:gd name="T3" fmla="*/ 0 h 40"/>
                  <a:gd name="T4" fmla="*/ 8 w 13"/>
                  <a:gd name="T5" fmla="*/ 39 h 40"/>
                  <a:gd name="T6" fmla="*/ 13 w 13"/>
                  <a:gd name="T7" fmla="*/ 40 h 40"/>
                  <a:gd name="T8" fmla="*/ 8 w 13"/>
                  <a:gd name="T9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0">
                    <a:moveTo>
                      <a:pt x="8" y="16"/>
                    </a:moveTo>
                    <a:cubicBezTo>
                      <a:pt x="6" y="10"/>
                      <a:pt x="4" y="6"/>
                      <a:pt x="0" y="0"/>
                    </a:cubicBezTo>
                    <a:cubicBezTo>
                      <a:pt x="5" y="12"/>
                      <a:pt x="7" y="26"/>
                      <a:pt x="8" y="39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32"/>
                      <a:pt x="10" y="24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698"/>
              <p:cNvSpPr>
                <a:spLocks/>
              </p:cNvSpPr>
              <p:nvPr/>
            </p:nvSpPr>
            <p:spPr bwMode="auto">
              <a:xfrm>
                <a:off x="5149" y="3814"/>
                <a:ext cx="31" cy="108"/>
              </a:xfrm>
              <a:custGeom>
                <a:avLst/>
                <a:gdLst>
                  <a:gd name="T0" fmla="*/ 8 w 13"/>
                  <a:gd name="T1" fmla="*/ 17 h 46"/>
                  <a:gd name="T2" fmla="*/ 0 w 13"/>
                  <a:gd name="T3" fmla="*/ 0 h 46"/>
                  <a:gd name="T4" fmla="*/ 8 w 13"/>
                  <a:gd name="T5" fmla="*/ 45 h 46"/>
                  <a:gd name="T6" fmla="*/ 13 w 13"/>
                  <a:gd name="T7" fmla="*/ 46 h 46"/>
                  <a:gd name="T8" fmla="*/ 8 w 13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6">
                    <a:moveTo>
                      <a:pt x="8" y="17"/>
                    </a:moveTo>
                    <a:cubicBezTo>
                      <a:pt x="6" y="10"/>
                      <a:pt x="4" y="6"/>
                      <a:pt x="0" y="0"/>
                    </a:cubicBezTo>
                    <a:cubicBezTo>
                      <a:pt x="6" y="14"/>
                      <a:pt x="8" y="29"/>
                      <a:pt x="8" y="4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36"/>
                      <a:pt x="11" y="26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699"/>
              <p:cNvSpPr>
                <a:spLocks/>
              </p:cNvSpPr>
              <p:nvPr/>
            </p:nvSpPr>
            <p:spPr bwMode="auto">
              <a:xfrm>
                <a:off x="5315" y="3835"/>
                <a:ext cx="90" cy="149"/>
              </a:xfrm>
              <a:custGeom>
                <a:avLst/>
                <a:gdLst>
                  <a:gd name="T0" fmla="*/ 11 w 38"/>
                  <a:gd name="T1" fmla="*/ 56 h 63"/>
                  <a:gd name="T2" fmla="*/ 38 w 38"/>
                  <a:gd name="T3" fmla="*/ 0 h 63"/>
                  <a:gd name="T4" fmla="*/ 21 w 38"/>
                  <a:gd name="T5" fmla="*/ 16 h 63"/>
                  <a:gd name="T6" fmla="*/ 0 w 38"/>
                  <a:gd name="T7" fmla="*/ 63 h 63"/>
                  <a:gd name="T8" fmla="*/ 10 w 38"/>
                  <a:gd name="T9" fmla="*/ 63 h 63"/>
                  <a:gd name="T10" fmla="*/ 11 w 38"/>
                  <a:gd name="T11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3">
                    <a:moveTo>
                      <a:pt x="11" y="56"/>
                    </a:moveTo>
                    <a:cubicBezTo>
                      <a:pt x="16" y="36"/>
                      <a:pt x="23" y="16"/>
                      <a:pt x="38" y="0"/>
                    </a:cubicBezTo>
                    <a:cubicBezTo>
                      <a:pt x="30" y="5"/>
                      <a:pt x="26" y="10"/>
                      <a:pt x="21" y="16"/>
                    </a:cubicBezTo>
                    <a:cubicBezTo>
                      <a:pt x="12" y="30"/>
                      <a:pt x="5" y="47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0"/>
                      <a:pt x="11" y="58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700"/>
              <p:cNvSpPr>
                <a:spLocks/>
              </p:cNvSpPr>
              <p:nvPr/>
            </p:nvSpPr>
            <p:spPr bwMode="auto">
              <a:xfrm>
                <a:off x="5334" y="3833"/>
                <a:ext cx="89" cy="153"/>
              </a:xfrm>
              <a:custGeom>
                <a:avLst/>
                <a:gdLst>
                  <a:gd name="T0" fmla="*/ 11 w 38"/>
                  <a:gd name="T1" fmla="*/ 56 h 65"/>
                  <a:gd name="T2" fmla="*/ 38 w 38"/>
                  <a:gd name="T3" fmla="*/ 0 h 65"/>
                  <a:gd name="T4" fmla="*/ 21 w 38"/>
                  <a:gd name="T5" fmla="*/ 17 h 65"/>
                  <a:gd name="T6" fmla="*/ 0 w 38"/>
                  <a:gd name="T7" fmla="*/ 64 h 65"/>
                  <a:gd name="T8" fmla="*/ 9 w 38"/>
                  <a:gd name="T9" fmla="*/ 65 h 65"/>
                  <a:gd name="T10" fmla="*/ 11 w 38"/>
                  <a:gd name="T11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5">
                    <a:moveTo>
                      <a:pt x="11" y="56"/>
                    </a:moveTo>
                    <a:cubicBezTo>
                      <a:pt x="16" y="37"/>
                      <a:pt x="23" y="16"/>
                      <a:pt x="38" y="0"/>
                    </a:cubicBezTo>
                    <a:cubicBezTo>
                      <a:pt x="30" y="5"/>
                      <a:pt x="26" y="10"/>
                      <a:pt x="21" y="17"/>
                    </a:cubicBezTo>
                    <a:cubicBezTo>
                      <a:pt x="11" y="30"/>
                      <a:pt x="4" y="48"/>
                      <a:pt x="0" y="64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1"/>
                      <a:pt x="11" y="58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701"/>
              <p:cNvSpPr>
                <a:spLocks/>
              </p:cNvSpPr>
              <p:nvPr/>
            </p:nvSpPr>
            <p:spPr bwMode="auto">
              <a:xfrm>
                <a:off x="5296" y="3823"/>
                <a:ext cx="59" cy="140"/>
              </a:xfrm>
              <a:custGeom>
                <a:avLst/>
                <a:gdLst>
                  <a:gd name="T0" fmla="*/ 12 w 25"/>
                  <a:gd name="T1" fmla="*/ 18 h 59"/>
                  <a:gd name="T2" fmla="*/ 0 w 25"/>
                  <a:gd name="T3" fmla="*/ 0 h 59"/>
                  <a:gd name="T4" fmla="*/ 17 w 25"/>
                  <a:gd name="T5" fmla="*/ 58 h 59"/>
                  <a:gd name="T6" fmla="*/ 17 w 25"/>
                  <a:gd name="T7" fmla="*/ 59 h 59"/>
                  <a:gd name="T8" fmla="*/ 25 w 25"/>
                  <a:gd name="T9" fmla="*/ 59 h 59"/>
                  <a:gd name="T10" fmla="*/ 12 w 25"/>
                  <a:gd name="T11" fmla="*/ 1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9">
                    <a:moveTo>
                      <a:pt x="12" y="18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10" y="17"/>
                      <a:pt x="15" y="38"/>
                      <a:pt x="17" y="58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2" y="45"/>
                      <a:pt x="18" y="30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702"/>
              <p:cNvSpPr>
                <a:spLocks/>
              </p:cNvSpPr>
              <p:nvPr/>
            </p:nvSpPr>
            <p:spPr bwMode="auto">
              <a:xfrm>
                <a:off x="5232" y="3821"/>
                <a:ext cx="97" cy="180"/>
              </a:xfrm>
              <a:custGeom>
                <a:avLst/>
                <a:gdLst>
                  <a:gd name="T0" fmla="*/ 14 w 41"/>
                  <a:gd name="T1" fmla="*/ 56 h 76"/>
                  <a:gd name="T2" fmla="*/ 41 w 41"/>
                  <a:gd name="T3" fmla="*/ 0 h 76"/>
                  <a:gd name="T4" fmla="*/ 25 w 41"/>
                  <a:gd name="T5" fmla="*/ 16 h 76"/>
                  <a:gd name="T6" fmla="*/ 2 w 41"/>
                  <a:gd name="T7" fmla="*/ 70 h 76"/>
                  <a:gd name="T8" fmla="*/ 0 w 41"/>
                  <a:gd name="T9" fmla="*/ 75 h 76"/>
                  <a:gd name="T10" fmla="*/ 10 w 41"/>
                  <a:gd name="T11" fmla="*/ 76 h 76"/>
                  <a:gd name="T12" fmla="*/ 14 w 41"/>
                  <a:gd name="T13" fmla="*/ 5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6">
                    <a:moveTo>
                      <a:pt x="14" y="56"/>
                    </a:moveTo>
                    <a:cubicBezTo>
                      <a:pt x="19" y="37"/>
                      <a:pt x="27" y="16"/>
                      <a:pt x="41" y="0"/>
                    </a:cubicBezTo>
                    <a:cubicBezTo>
                      <a:pt x="33" y="5"/>
                      <a:pt x="29" y="10"/>
                      <a:pt x="25" y="16"/>
                    </a:cubicBezTo>
                    <a:cubicBezTo>
                      <a:pt x="13" y="32"/>
                      <a:pt x="6" y="52"/>
                      <a:pt x="2" y="70"/>
                    </a:cubicBezTo>
                    <a:cubicBezTo>
                      <a:pt x="1" y="72"/>
                      <a:pt x="1" y="74"/>
                      <a:pt x="0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2" y="68"/>
                      <a:pt x="14" y="60"/>
                      <a:pt x="1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703"/>
              <p:cNvSpPr>
                <a:spLocks/>
              </p:cNvSpPr>
              <p:nvPr/>
            </p:nvSpPr>
            <p:spPr bwMode="auto">
              <a:xfrm>
                <a:off x="5256" y="3835"/>
                <a:ext cx="78" cy="111"/>
              </a:xfrm>
              <a:custGeom>
                <a:avLst/>
                <a:gdLst>
                  <a:gd name="T0" fmla="*/ 33 w 33"/>
                  <a:gd name="T1" fmla="*/ 0 h 47"/>
                  <a:gd name="T2" fmla="*/ 16 w 33"/>
                  <a:gd name="T3" fmla="*/ 16 h 47"/>
                  <a:gd name="T4" fmla="*/ 0 w 33"/>
                  <a:gd name="T5" fmla="*/ 47 h 47"/>
                  <a:gd name="T6" fmla="*/ 8 w 33"/>
                  <a:gd name="T7" fmla="*/ 47 h 47"/>
                  <a:gd name="T8" fmla="*/ 33 w 3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7">
                    <a:moveTo>
                      <a:pt x="33" y="0"/>
                    </a:moveTo>
                    <a:cubicBezTo>
                      <a:pt x="25" y="5"/>
                      <a:pt x="21" y="9"/>
                      <a:pt x="16" y="16"/>
                    </a:cubicBezTo>
                    <a:cubicBezTo>
                      <a:pt x="10" y="25"/>
                      <a:pt x="4" y="36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13" y="30"/>
                      <a:pt x="20" y="1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704"/>
              <p:cNvSpPr>
                <a:spLocks/>
              </p:cNvSpPr>
              <p:nvPr/>
            </p:nvSpPr>
            <p:spPr bwMode="auto">
              <a:xfrm>
                <a:off x="5338" y="3882"/>
                <a:ext cx="55" cy="109"/>
              </a:xfrm>
              <a:custGeom>
                <a:avLst/>
                <a:gdLst>
                  <a:gd name="T0" fmla="*/ 13 w 23"/>
                  <a:gd name="T1" fmla="*/ 17 h 46"/>
                  <a:gd name="T2" fmla="*/ 0 w 23"/>
                  <a:gd name="T3" fmla="*/ 0 h 46"/>
                  <a:gd name="T4" fmla="*/ 16 w 23"/>
                  <a:gd name="T5" fmla="*/ 45 h 46"/>
                  <a:gd name="T6" fmla="*/ 23 w 23"/>
                  <a:gd name="T7" fmla="*/ 46 h 46"/>
                  <a:gd name="T8" fmla="*/ 13 w 23"/>
                  <a:gd name="T9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6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6" y="4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0" y="36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705"/>
              <p:cNvSpPr>
                <a:spLocks/>
              </p:cNvSpPr>
              <p:nvPr/>
            </p:nvSpPr>
            <p:spPr bwMode="auto">
              <a:xfrm>
                <a:off x="5487" y="3885"/>
                <a:ext cx="17" cy="89"/>
              </a:xfrm>
              <a:custGeom>
                <a:avLst/>
                <a:gdLst>
                  <a:gd name="T0" fmla="*/ 0 w 7"/>
                  <a:gd name="T1" fmla="*/ 0 h 38"/>
                  <a:gd name="T2" fmla="*/ 7 w 7"/>
                  <a:gd name="T3" fmla="*/ 38 h 38"/>
                  <a:gd name="T4" fmla="*/ 2 w 7"/>
                  <a:gd name="T5" fmla="*/ 38 h 38"/>
                  <a:gd name="T6" fmla="*/ 0 w 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8">
                    <a:moveTo>
                      <a:pt x="0" y="0"/>
                    </a:moveTo>
                    <a:cubicBezTo>
                      <a:pt x="2" y="8"/>
                      <a:pt x="4" y="23"/>
                      <a:pt x="7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" y="21"/>
                      <a:pt x="0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706"/>
              <p:cNvSpPr>
                <a:spLocks/>
              </p:cNvSpPr>
              <p:nvPr/>
            </p:nvSpPr>
            <p:spPr bwMode="auto">
              <a:xfrm>
                <a:off x="5464" y="3911"/>
                <a:ext cx="35" cy="63"/>
              </a:xfrm>
              <a:custGeom>
                <a:avLst/>
                <a:gdLst>
                  <a:gd name="T0" fmla="*/ 8 w 15"/>
                  <a:gd name="T1" fmla="*/ 20 h 27"/>
                  <a:gd name="T2" fmla="*/ 0 w 15"/>
                  <a:gd name="T3" fmla="*/ 6 h 27"/>
                  <a:gd name="T4" fmla="*/ 7 w 15"/>
                  <a:gd name="T5" fmla="*/ 3 h 27"/>
                  <a:gd name="T6" fmla="*/ 15 w 15"/>
                  <a:gd name="T7" fmla="*/ 27 h 27"/>
                  <a:gd name="T8" fmla="*/ 12 w 15"/>
                  <a:gd name="T9" fmla="*/ 27 h 27"/>
                  <a:gd name="T10" fmla="*/ 8 w 15"/>
                  <a:gd name="T11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7">
                    <a:moveTo>
                      <a:pt x="8" y="20"/>
                    </a:moveTo>
                    <a:cubicBezTo>
                      <a:pt x="4" y="12"/>
                      <a:pt x="0" y="6"/>
                      <a:pt x="0" y="6"/>
                    </a:cubicBezTo>
                    <a:cubicBezTo>
                      <a:pt x="1" y="4"/>
                      <a:pt x="5" y="0"/>
                      <a:pt x="7" y="3"/>
                    </a:cubicBezTo>
                    <a:cubicBezTo>
                      <a:pt x="9" y="6"/>
                      <a:pt x="13" y="19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4"/>
                      <a:pt x="9" y="22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707"/>
              <p:cNvSpPr>
                <a:spLocks/>
              </p:cNvSpPr>
              <p:nvPr/>
            </p:nvSpPr>
            <p:spPr bwMode="auto">
              <a:xfrm>
                <a:off x="5457" y="3911"/>
                <a:ext cx="23" cy="68"/>
              </a:xfrm>
              <a:custGeom>
                <a:avLst/>
                <a:gdLst>
                  <a:gd name="T0" fmla="*/ 4 w 10"/>
                  <a:gd name="T1" fmla="*/ 5 h 29"/>
                  <a:gd name="T2" fmla="*/ 10 w 10"/>
                  <a:gd name="T3" fmla="*/ 3 h 29"/>
                  <a:gd name="T4" fmla="*/ 7 w 10"/>
                  <a:gd name="T5" fmla="*/ 28 h 29"/>
                  <a:gd name="T6" fmla="*/ 0 w 10"/>
                  <a:gd name="T7" fmla="*/ 29 h 29"/>
                  <a:gd name="T8" fmla="*/ 4 w 10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4" y="5"/>
                    </a:moveTo>
                    <a:cubicBezTo>
                      <a:pt x="4" y="4"/>
                      <a:pt x="9" y="0"/>
                      <a:pt x="10" y="3"/>
                    </a:cubicBezTo>
                    <a:cubicBezTo>
                      <a:pt x="10" y="5"/>
                      <a:pt x="8" y="17"/>
                      <a:pt x="7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17"/>
                      <a:pt x="3" y="8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708"/>
              <p:cNvSpPr>
                <a:spLocks/>
              </p:cNvSpPr>
              <p:nvPr/>
            </p:nvSpPr>
            <p:spPr bwMode="auto">
              <a:xfrm>
                <a:off x="5478" y="3880"/>
                <a:ext cx="42" cy="92"/>
              </a:xfrm>
              <a:custGeom>
                <a:avLst/>
                <a:gdLst>
                  <a:gd name="T0" fmla="*/ 7 w 18"/>
                  <a:gd name="T1" fmla="*/ 20 h 39"/>
                  <a:gd name="T2" fmla="*/ 0 w 18"/>
                  <a:gd name="T3" fmla="*/ 6 h 39"/>
                  <a:gd name="T4" fmla="*/ 6 w 18"/>
                  <a:gd name="T5" fmla="*/ 3 h 39"/>
                  <a:gd name="T6" fmla="*/ 16 w 18"/>
                  <a:gd name="T7" fmla="*/ 31 h 39"/>
                  <a:gd name="T8" fmla="*/ 18 w 18"/>
                  <a:gd name="T9" fmla="*/ 39 h 39"/>
                  <a:gd name="T10" fmla="*/ 16 w 18"/>
                  <a:gd name="T11" fmla="*/ 39 h 39"/>
                  <a:gd name="T12" fmla="*/ 7 w 18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9">
                    <a:moveTo>
                      <a:pt x="7" y="20"/>
                    </a:moveTo>
                    <a:cubicBezTo>
                      <a:pt x="4" y="12"/>
                      <a:pt x="0" y="6"/>
                      <a:pt x="0" y="6"/>
                    </a:cubicBezTo>
                    <a:cubicBezTo>
                      <a:pt x="0" y="4"/>
                      <a:pt x="4" y="0"/>
                      <a:pt x="6" y="3"/>
                    </a:cubicBezTo>
                    <a:cubicBezTo>
                      <a:pt x="8" y="7"/>
                      <a:pt x="15" y="26"/>
                      <a:pt x="16" y="31"/>
                    </a:cubicBezTo>
                    <a:cubicBezTo>
                      <a:pt x="17" y="34"/>
                      <a:pt x="18" y="36"/>
                      <a:pt x="18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3" y="33"/>
                      <a:pt x="10" y="24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709"/>
              <p:cNvSpPr>
                <a:spLocks/>
              </p:cNvSpPr>
              <p:nvPr/>
            </p:nvSpPr>
            <p:spPr bwMode="auto">
              <a:xfrm>
                <a:off x="5466" y="3880"/>
                <a:ext cx="26" cy="97"/>
              </a:xfrm>
              <a:custGeom>
                <a:avLst/>
                <a:gdLst>
                  <a:gd name="T0" fmla="*/ 5 w 11"/>
                  <a:gd name="T1" fmla="*/ 5 h 41"/>
                  <a:gd name="T2" fmla="*/ 11 w 11"/>
                  <a:gd name="T3" fmla="*/ 3 h 41"/>
                  <a:gd name="T4" fmla="*/ 7 w 11"/>
                  <a:gd name="T5" fmla="*/ 35 h 41"/>
                  <a:gd name="T6" fmla="*/ 7 w 11"/>
                  <a:gd name="T7" fmla="*/ 41 h 41"/>
                  <a:gd name="T8" fmla="*/ 0 w 11"/>
                  <a:gd name="T9" fmla="*/ 41 h 41"/>
                  <a:gd name="T10" fmla="*/ 5 w 11"/>
                  <a:gd name="T1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1">
                    <a:moveTo>
                      <a:pt x="5" y="5"/>
                    </a:moveTo>
                    <a:cubicBezTo>
                      <a:pt x="5" y="4"/>
                      <a:pt x="10" y="0"/>
                      <a:pt x="11" y="3"/>
                    </a:cubicBezTo>
                    <a:cubicBezTo>
                      <a:pt x="11" y="5"/>
                      <a:pt x="9" y="24"/>
                      <a:pt x="7" y="35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26"/>
                      <a:pt x="4" y="8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710"/>
              <p:cNvSpPr>
                <a:spLocks/>
              </p:cNvSpPr>
              <p:nvPr/>
            </p:nvSpPr>
            <p:spPr bwMode="auto">
              <a:xfrm>
                <a:off x="5511" y="3856"/>
                <a:ext cx="47" cy="114"/>
              </a:xfrm>
              <a:custGeom>
                <a:avLst/>
                <a:gdLst>
                  <a:gd name="T0" fmla="*/ 8 w 20"/>
                  <a:gd name="T1" fmla="*/ 20 h 48"/>
                  <a:gd name="T2" fmla="*/ 0 w 20"/>
                  <a:gd name="T3" fmla="*/ 6 h 48"/>
                  <a:gd name="T4" fmla="*/ 6 w 20"/>
                  <a:gd name="T5" fmla="*/ 3 h 48"/>
                  <a:gd name="T6" fmla="*/ 17 w 20"/>
                  <a:gd name="T7" fmla="*/ 32 h 48"/>
                  <a:gd name="T8" fmla="*/ 19 w 20"/>
                  <a:gd name="T9" fmla="*/ 41 h 48"/>
                  <a:gd name="T10" fmla="*/ 20 w 20"/>
                  <a:gd name="T11" fmla="*/ 48 h 48"/>
                  <a:gd name="T12" fmla="*/ 8 w 20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8">
                    <a:moveTo>
                      <a:pt x="8" y="20"/>
                    </a:moveTo>
                    <a:cubicBezTo>
                      <a:pt x="4" y="12"/>
                      <a:pt x="0" y="6"/>
                      <a:pt x="0" y="6"/>
                    </a:cubicBezTo>
                    <a:cubicBezTo>
                      <a:pt x="1" y="4"/>
                      <a:pt x="5" y="0"/>
                      <a:pt x="6" y="3"/>
                    </a:cubicBezTo>
                    <a:cubicBezTo>
                      <a:pt x="9" y="7"/>
                      <a:pt x="15" y="26"/>
                      <a:pt x="17" y="32"/>
                    </a:cubicBezTo>
                    <a:cubicBezTo>
                      <a:pt x="18" y="35"/>
                      <a:pt x="19" y="38"/>
                      <a:pt x="19" y="41"/>
                    </a:cubicBezTo>
                    <a:cubicBezTo>
                      <a:pt x="19" y="43"/>
                      <a:pt x="20" y="46"/>
                      <a:pt x="20" y="48"/>
                    </a:cubicBezTo>
                    <a:cubicBezTo>
                      <a:pt x="19" y="45"/>
                      <a:pt x="12" y="27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711"/>
              <p:cNvSpPr>
                <a:spLocks/>
              </p:cNvSpPr>
              <p:nvPr/>
            </p:nvSpPr>
            <p:spPr bwMode="auto">
              <a:xfrm>
                <a:off x="5497" y="3856"/>
                <a:ext cx="30" cy="130"/>
              </a:xfrm>
              <a:custGeom>
                <a:avLst/>
                <a:gdLst>
                  <a:gd name="T0" fmla="*/ 6 w 13"/>
                  <a:gd name="T1" fmla="*/ 5 h 55"/>
                  <a:gd name="T2" fmla="*/ 12 w 13"/>
                  <a:gd name="T3" fmla="*/ 3 h 55"/>
                  <a:gd name="T4" fmla="*/ 9 w 13"/>
                  <a:gd name="T5" fmla="*/ 35 h 55"/>
                  <a:gd name="T6" fmla="*/ 7 w 13"/>
                  <a:gd name="T7" fmla="*/ 54 h 55"/>
                  <a:gd name="T8" fmla="*/ 0 w 13"/>
                  <a:gd name="T9" fmla="*/ 55 h 55"/>
                  <a:gd name="T10" fmla="*/ 6 w 13"/>
                  <a:gd name="T11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5">
                    <a:moveTo>
                      <a:pt x="6" y="5"/>
                    </a:moveTo>
                    <a:cubicBezTo>
                      <a:pt x="7" y="4"/>
                      <a:pt x="12" y="0"/>
                      <a:pt x="12" y="3"/>
                    </a:cubicBezTo>
                    <a:cubicBezTo>
                      <a:pt x="13" y="5"/>
                      <a:pt x="10" y="24"/>
                      <a:pt x="9" y="35"/>
                    </a:cubicBezTo>
                    <a:cubicBezTo>
                      <a:pt x="8" y="41"/>
                      <a:pt x="8" y="48"/>
                      <a:pt x="7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" y="38"/>
                      <a:pt x="5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712"/>
              <p:cNvSpPr>
                <a:spLocks/>
              </p:cNvSpPr>
              <p:nvPr/>
            </p:nvSpPr>
            <p:spPr bwMode="auto">
              <a:xfrm>
                <a:off x="5461" y="3863"/>
                <a:ext cx="48" cy="116"/>
              </a:xfrm>
              <a:custGeom>
                <a:avLst/>
                <a:gdLst>
                  <a:gd name="T0" fmla="*/ 9 w 20"/>
                  <a:gd name="T1" fmla="*/ 19 h 49"/>
                  <a:gd name="T2" fmla="*/ 20 w 20"/>
                  <a:gd name="T3" fmla="*/ 0 h 49"/>
                  <a:gd name="T4" fmla="*/ 7 w 20"/>
                  <a:gd name="T5" fmla="*/ 48 h 49"/>
                  <a:gd name="T6" fmla="*/ 0 w 20"/>
                  <a:gd name="T7" fmla="*/ 49 h 49"/>
                  <a:gd name="T8" fmla="*/ 9 w 20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9">
                    <a:moveTo>
                      <a:pt x="9" y="19"/>
                    </a:moveTo>
                    <a:cubicBezTo>
                      <a:pt x="12" y="12"/>
                      <a:pt x="14" y="7"/>
                      <a:pt x="20" y="0"/>
                    </a:cubicBezTo>
                    <a:cubicBezTo>
                      <a:pt x="12" y="15"/>
                      <a:pt x="8" y="31"/>
                      <a:pt x="7" y="4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38"/>
                      <a:pt x="5" y="28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713"/>
              <p:cNvSpPr>
                <a:spLocks/>
              </p:cNvSpPr>
              <p:nvPr/>
            </p:nvSpPr>
            <p:spPr bwMode="auto">
              <a:xfrm>
                <a:off x="5442" y="3851"/>
                <a:ext cx="88" cy="116"/>
              </a:xfrm>
              <a:custGeom>
                <a:avLst/>
                <a:gdLst>
                  <a:gd name="T0" fmla="*/ 0 w 37"/>
                  <a:gd name="T1" fmla="*/ 0 h 49"/>
                  <a:gd name="T2" fmla="*/ 18 w 37"/>
                  <a:gd name="T3" fmla="*/ 16 h 49"/>
                  <a:gd name="T4" fmla="*/ 37 w 37"/>
                  <a:gd name="T5" fmla="*/ 49 h 49"/>
                  <a:gd name="T6" fmla="*/ 29 w 37"/>
                  <a:gd name="T7" fmla="*/ 49 h 49"/>
                  <a:gd name="T8" fmla="*/ 0 w 37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8" y="5"/>
                      <a:pt x="13" y="9"/>
                      <a:pt x="18" y="16"/>
                    </a:cubicBezTo>
                    <a:cubicBezTo>
                      <a:pt x="26" y="25"/>
                      <a:pt x="32" y="37"/>
                      <a:pt x="37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3" y="32"/>
                      <a:pt x="14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714"/>
              <p:cNvSpPr>
                <a:spLocks/>
              </p:cNvSpPr>
              <p:nvPr/>
            </p:nvSpPr>
            <p:spPr bwMode="auto">
              <a:xfrm>
                <a:off x="5360" y="3849"/>
                <a:ext cx="78" cy="104"/>
              </a:xfrm>
              <a:custGeom>
                <a:avLst/>
                <a:gdLst>
                  <a:gd name="T0" fmla="*/ 0 w 33"/>
                  <a:gd name="T1" fmla="*/ 0 h 44"/>
                  <a:gd name="T2" fmla="*/ 15 w 33"/>
                  <a:gd name="T3" fmla="*/ 13 h 44"/>
                  <a:gd name="T4" fmla="*/ 33 w 33"/>
                  <a:gd name="T5" fmla="*/ 44 h 44"/>
                  <a:gd name="T6" fmla="*/ 25 w 33"/>
                  <a:gd name="T7" fmla="*/ 44 h 44"/>
                  <a:gd name="T8" fmla="*/ 0 w 3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0" y="0"/>
                    </a:moveTo>
                    <a:cubicBezTo>
                      <a:pt x="7" y="4"/>
                      <a:pt x="11" y="8"/>
                      <a:pt x="15" y="13"/>
                    </a:cubicBezTo>
                    <a:cubicBezTo>
                      <a:pt x="22" y="22"/>
                      <a:pt x="28" y="33"/>
                      <a:pt x="33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0" y="28"/>
                      <a:pt x="12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15"/>
              <p:cNvSpPr>
                <a:spLocks/>
              </p:cNvSpPr>
              <p:nvPr/>
            </p:nvSpPr>
            <p:spPr bwMode="auto">
              <a:xfrm>
                <a:off x="5378" y="3856"/>
                <a:ext cx="41" cy="102"/>
              </a:xfrm>
              <a:custGeom>
                <a:avLst/>
                <a:gdLst>
                  <a:gd name="T0" fmla="*/ 7 w 17"/>
                  <a:gd name="T1" fmla="*/ 16 h 43"/>
                  <a:gd name="T2" fmla="*/ 17 w 17"/>
                  <a:gd name="T3" fmla="*/ 0 h 43"/>
                  <a:gd name="T4" fmla="*/ 5 w 17"/>
                  <a:gd name="T5" fmla="*/ 42 h 43"/>
                  <a:gd name="T6" fmla="*/ 0 w 17"/>
                  <a:gd name="T7" fmla="*/ 43 h 43"/>
                  <a:gd name="T8" fmla="*/ 7 w 17"/>
                  <a:gd name="T9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3">
                    <a:moveTo>
                      <a:pt x="7" y="16"/>
                    </a:moveTo>
                    <a:cubicBezTo>
                      <a:pt x="9" y="10"/>
                      <a:pt x="12" y="6"/>
                      <a:pt x="17" y="0"/>
                    </a:cubicBezTo>
                    <a:cubicBezTo>
                      <a:pt x="10" y="13"/>
                      <a:pt x="7" y="27"/>
                      <a:pt x="5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33"/>
                      <a:pt x="4" y="24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16"/>
              <p:cNvSpPr>
                <a:spLocks/>
              </p:cNvSpPr>
              <p:nvPr/>
            </p:nvSpPr>
            <p:spPr bwMode="auto">
              <a:xfrm>
                <a:off x="5371" y="3821"/>
                <a:ext cx="88" cy="130"/>
              </a:xfrm>
              <a:custGeom>
                <a:avLst/>
                <a:gdLst>
                  <a:gd name="T0" fmla="*/ 27 w 37"/>
                  <a:gd name="T1" fmla="*/ 49 h 55"/>
                  <a:gd name="T2" fmla="*/ 0 w 37"/>
                  <a:gd name="T3" fmla="*/ 0 h 55"/>
                  <a:gd name="T4" fmla="*/ 15 w 37"/>
                  <a:gd name="T5" fmla="*/ 14 h 55"/>
                  <a:gd name="T6" fmla="*/ 37 w 37"/>
                  <a:gd name="T7" fmla="*/ 54 h 55"/>
                  <a:gd name="T8" fmla="*/ 28 w 37"/>
                  <a:gd name="T9" fmla="*/ 55 h 55"/>
                  <a:gd name="T10" fmla="*/ 27 w 37"/>
                  <a:gd name="T11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5">
                    <a:moveTo>
                      <a:pt x="27" y="49"/>
                    </a:moveTo>
                    <a:cubicBezTo>
                      <a:pt x="21" y="31"/>
                      <a:pt x="14" y="13"/>
                      <a:pt x="0" y="0"/>
                    </a:cubicBezTo>
                    <a:cubicBezTo>
                      <a:pt x="7" y="4"/>
                      <a:pt x="11" y="8"/>
                      <a:pt x="15" y="14"/>
                    </a:cubicBezTo>
                    <a:cubicBezTo>
                      <a:pt x="25" y="25"/>
                      <a:pt x="32" y="40"/>
                      <a:pt x="37" y="54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2"/>
                      <a:pt x="27" y="50"/>
                      <a:pt x="2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717"/>
              <p:cNvSpPr>
                <a:spLocks/>
              </p:cNvSpPr>
              <p:nvPr/>
            </p:nvSpPr>
            <p:spPr bwMode="auto">
              <a:xfrm>
                <a:off x="5298" y="3818"/>
                <a:ext cx="88" cy="133"/>
              </a:xfrm>
              <a:custGeom>
                <a:avLst/>
                <a:gdLst>
                  <a:gd name="T0" fmla="*/ 27 w 37"/>
                  <a:gd name="T1" fmla="*/ 48 h 56"/>
                  <a:gd name="T2" fmla="*/ 0 w 37"/>
                  <a:gd name="T3" fmla="*/ 0 h 56"/>
                  <a:gd name="T4" fmla="*/ 16 w 37"/>
                  <a:gd name="T5" fmla="*/ 14 h 56"/>
                  <a:gd name="T6" fmla="*/ 37 w 37"/>
                  <a:gd name="T7" fmla="*/ 55 h 56"/>
                  <a:gd name="T8" fmla="*/ 29 w 37"/>
                  <a:gd name="T9" fmla="*/ 56 h 56"/>
                  <a:gd name="T10" fmla="*/ 27 w 37"/>
                  <a:gd name="T11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6">
                    <a:moveTo>
                      <a:pt x="27" y="48"/>
                    </a:moveTo>
                    <a:cubicBezTo>
                      <a:pt x="22" y="31"/>
                      <a:pt x="14" y="13"/>
                      <a:pt x="0" y="0"/>
                    </a:cubicBezTo>
                    <a:cubicBezTo>
                      <a:pt x="7" y="4"/>
                      <a:pt x="11" y="8"/>
                      <a:pt x="16" y="14"/>
                    </a:cubicBezTo>
                    <a:cubicBezTo>
                      <a:pt x="25" y="25"/>
                      <a:pt x="32" y="40"/>
                      <a:pt x="37" y="55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8" y="53"/>
                      <a:pt x="27" y="50"/>
                      <a:pt x="2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18"/>
              <p:cNvSpPr>
                <a:spLocks/>
              </p:cNvSpPr>
              <p:nvPr/>
            </p:nvSpPr>
            <p:spPr bwMode="auto">
              <a:xfrm>
                <a:off x="5395" y="3830"/>
                <a:ext cx="45" cy="126"/>
              </a:xfrm>
              <a:custGeom>
                <a:avLst/>
                <a:gdLst>
                  <a:gd name="T0" fmla="*/ 9 w 19"/>
                  <a:gd name="T1" fmla="*/ 16 h 53"/>
                  <a:gd name="T2" fmla="*/ 19 w 19"/>
                  <a:gd name="T3" fmla="*/ 0 h 53"/>
                  <a:gd name="T4" fmla="*/ 6 w 19"/>
                  <a:gd name="T5" fmla="*/ 52 h 53"/>
                  <a:gd name="T6" fmla="*/ 6 w 19"/>
                  <a:gd name="T7" fmla="*/ 53 h 53"/>
                  <a:gd name="T8" fmla="*/ 0 w 19"/>
                  <a:gd name="T9" fmla="*/ 53 h 53"/>
                  <a:gd name="T10" fmla="*/ 9 w 19"/>
                  <a:gd name="T11" fmla="*/ 1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3">
                    <a:moveTo>
                      <a:pt x="9" y="16"/>
                    </a:moveTo>
                    <a:cubicBezTo>
                      <a:pt x="11" y="9"/>
                      <a:pt x="14" y="5"/>
                      <a:pt x="19" y="0"/>
                    </a:cubicBezTo>
                    <a:cubicBezTo>
                      <a:pt x="10" y="15"/>
                      <a:pt x="7" y="34"/>
                      <a:pt x="6" y="52"/>
                    </a:cubicBezTo>
                    <a:cubicBezTo>
                      <a:pt x="6" y="52"/>
                      <a:pt x="6" y="52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40"/>
                      <a:pt x="4" y="27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19"/>
              <p:cNvSpPr>
                <a:spLocks/>
              </p:cNvSpPr>
              <p:nvPr/>
            </p:nvSpPr>
            <p:spPr bwMode="auto">
              <a:xfrm>
                <a:off x="5414" y="3823"/>
                <a:ext cx="59" cy="170"/>
              </a:xfrm>
              <a:custGeom>
                <a:avLst/>
                <a:gdLst>
                  <a:gd name="T0" fmla="*/ 15 w 25"/>
                  <a:gd name="T1" fmla="*/ 53 h 72"/>
                  <a:gd name="T2" fmla="*/ 0 w 25"/>
                  <a:gd name="T3" fmla="*/ 0 h 72"/>
                  <a:gd name="T4" fmla="*/ 12 w 25"/>
                  <a:gd name="T5" fmla="*/ 17 h 72"/>
                  <a:gd name="T6" fmla="*/ 24 w 25"/>
                  <a:gd name="T7" fmla="*/ 67 h 72"/>
                  <a:gd name="T8" fmla="*/ 25 w 25"/>
                  <a:gd name="T9" fmla="*/ 72 h 72"/>
                  <a:gd name="T10" fmla="*/ 16 w 25"/>
                  <a:gd name="T11" fmla="*/ 71 h 72"/>
                  <a:gd name="T12" fmla="*/ 15 w 25"/>
                  <a:gd name="T13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72">
                    <a:moveTo>
                      <a:pt x="15" y="53"/>
                    </a:moveTo>
                    <a:cubicBezTo>
                      <a:pt x="14" y="35"/>
                      <a:pt x="10" y="16"/>
                      <a:pt x="0" y="0"/>
                    </a:cubicBezTo>
                    <a:cubicBezTo>
                      <a:pt x="6" y="6"/>
                      <a:pt x="9" y="10"/>
                      <a:pt x="12" y="17"/>
                    </a:cubicBezTo>
                    <a:cubicBezTo>
                      <a:pt x="20" y="32"/>
                      <a:pt x="23" y="51"/>
                      <a:pt x="24" y="67"/>
                    </a:cubicBezTo>
                    <a:cubicBezTo>
                      <a:pt x="25" y="69"/>
                      <a:pt x="25" y="70"/>
                      <a:pt x="25" y="72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6" y="64"/>
                      <a:pt x="15" y="56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720"/>
              <p:cNvSpPr>
                <a:spLocks/>
              </p:cNvSpPr>
              <p:nvPr/>
            </p:nvSpPr>
            <p:spPr bwMode="auto">
              <a:xfrm>
                <a:off x="5206" y="3837"/>
                <a:ext cx="73" cy="97"/>
              </a:xfrm>
              <a:custGeom>
                <a:avLst/>
                <a:gdLst>
                  <a:gd name="T0" fmla="*/ 0 w 31"/>
                  <a:gd name="T1" fmla="*/ 0 h 41"/>
                  <a:gd name="T2" fmla="*/ 15 w 31"/>
                  <a:gd name="T3" fmla="*/ 14 h 41"/>
                  <a:gd name="T4" fmla="*/ 31 w 31"/>
                  <a:gd name="T5" fmla="*/ 41 h 41"/>
                  <a:gd name="T6" fmla="*/ 24 w 31"/>
                  <a:gd name="T7" fmla="*/ 41 h 41"/>
                  <a:gd name="T8" fmla="*/ 0 w 3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1">
                    <a:moveTo>
                      <a:pt x="0" y="0"/>
                    </a:moveTo>
                    <a:cubicBezTo>
                      <a:pt x="7" y="5"/>
                      <a:pt x="11" y="8"/>
                      <a:pt x="15" y="14"/>
                    </a:cubicBezTo>
                    <a:cubicBezTo>
                      <a:pt x="22" y="22"/>
                      <a:pt x="27" y="31"/>
                      <a:pt x="31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26"/>
                      <a:pt x="12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721"/>
              <p:cNvSpPr>
                <a:spLocks/>
              </p:cNvSpPr>
              <p:nvPr/>
            </p:nvSpPr>
            <p:spPr bwMode="auto">
              <a:xfrm>
                <a:off x="5293" y="3851"/>
                <a:ext cx="41" cy="97"/>
              </a:xfrm>
              <a:custGeom>
                <a:avLst/>
                <a:gdLst>
                  <a:gd name="T0" fmla="*/ 7 w 17"/>
                  <a:gd name="T1" fmla="*/ 16 h 41"/>
                  <a:gd name="T2" fmla="*/ 17 w 17"/>
                  <a:gd name="T3" fmla="*/ 0 h 41"/>
                  <a:gd name="T4" fmla="*/ 5 w 17"/>
                  <a:gd name="T5" fmla="*/ 41 h 41"/>
                  <a:gd name="T6" fmla="*/ 0 w 17"/>
                  <a:gd name="T7" fmla="*/ 41 h 41"/>
                  <a:gd name="T8" fmla="*/ 7 w 17"/>
                  <a:gd name="T9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1">
                    <a:moveTo>
                      <a:pt x="7" y="16"/>
                    </a:moveTo>
                    <a:cubicBezTo>
                      <a:pt x="10" y="10"/>
                      <a:pt x="12" y="5"/>
                      <a:pt x="17" y="0"/>
                    </a:cubicBezTo>
                    <a:cubicBezTo>
                      <a:pt x="10" y="12"/>
                      <a:pt x="7" y="27"/>
                      <a:pt x="5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33"/>
                      <a:pt x="4" y="24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722"/>
              <p:cNvSpPr>
                <a:spLocks/>
              </p:cNvSpPr>
              <p:nvPr/>
            </p:nvSpPr>
            <p:spPr bwMode="auto">
              <a:xfrm>
                <a:off x="1396" y="4086"/>
                <a:ext cx="35" cy="87"/>
              </a:xfrm>
              <a:custGeom>
                <a:avLst/>
                <a:gdLst>
                  <a:gd name="T0" fmla="*/ 0 w 15"/>
                  <a:gd name="T1" fmla="*/ 0 h 37"/>
                  <a:gd name="T2" fmla="*/ 10 w 15"/>
                  <a:gd name="T3" fmla="*/ 37 h 37"/>
                  <a:gd name="T4" fmla="*/ 15 w 15"/>
                  <a:gd name="T5" fmla="*/ 35 h 37"/>
                  <a:gd name="T6" fmla="*/ 0 w 1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7">
                    <a:moveTo>
                      <a:pt x="0" y="0"/>
                    </a:moveTo>
                    <a:cubicBezTo>
                      <a:pt x="2" y="8"/>
                      <a:pt x="6" y="22"/>
                      <a:pt x="10" y="37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8" y="19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723"/>
              <p:cNvSpPr>
                <a:spLocks/>
              </p:cNvSpPr>
              <p:nvPr/>
            </p:nvSpPr>
            <p:spPr bwMode="auto">
              <a:xfrm>
                <a:off x="1415" y="4105"/>
                <a:ext cx="18" cy="68"/>
              </a:xfrm>
              <a:custGeom>
                <a:avLst/>
                <a:gdLst>
                  <a:gd name="T0" fmla="*/ 7 w 8"/>
                  <a:gd name="T1" fmla="*/ 19 h 29"/>
                  <a:gd name="T2" fmla="*/ 8 w 8"/>
                  <a:gd name="T3" fmla="*/ 3 h 29"/>
                  <a:gd name="T4" fmla="*/ 1 w 8"/>
                  <a:gd name="T5" fmla="*/ 3 h 29"/>
                  <a:gd name="T6" fmla="*/ 4 w 8"/>
                  <a:gd name="T7" fmla="*/ 29 h 29"/>
                  <a:gd name="T8" fmla="*/ 7 w 8"/>
                  <a:gd name="T9" fmla="*/ 27 h 29"/>
                  <a:gd name="T10" fmla="*/ 7 w 8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9">
                    <a:moveTo>
                      <a:pt x="7" y="19"/>
                    </a:moveTo>
                    <a:cubicBezTo>
                      <a:pt x="7" y="10"/>
                      <a:pt x="8" y="3"/>
                      <a:pt x="8" y="3"/>
                    </a:cubicBezTo>
                    <a:cubicBezTo>
                      <a:pt x="7" y="2"/>
                      <a:pt x="1" y="0"/>
                      <a:pt x="1" y="3"/>
                    </a:cubicBezTo>
                    <a:cubicBezTo>
                      <a:pt x="0" y="7"/>
                      <a:pt x="2" y="20"/>
                      <a:pt x="4" y="29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4"/>
                      <a:pt x="7" y="21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724"/>
              <p:cNvSpPr>
                <a:spLocks/>
              </p:cNvSpPr>
              <p:nvPr/>
            </p:nvSpPr>
            <p:spPr bwMode="auto">
              <a:xfrm>
                <a:off x="1415" y="4105"/>
                <a:ext cx="49" cy="59"/>
              </a:xfrm>
              <a:custGeom>
                <a:avLst/>
                <a:gdLst>
                  <a:gd name="T0" fmla="*/ 7 w 21"/>
                  <a:gd name="T1" fmla="*/ 2 h 25"/>
                  <a:gd name="T2" fmla="*/ 1 w 21"/>
                  <a:gd name="T3" fmla="*/ 3 h 25"/>
                  <a:gd name="T4" fmla="*/ 14 w 21"/>
                  <a:gd name="T5" fmla="*/ 25 h 25"/>
                  <a:gd name="T6" fmla="*/ 21 w 21"/>
                  <a:gd name="T7" fmla="*/ 22 h 25"/>
                  <a:gd name="T8" fmla="*/ 7 w 21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5">
                    <a:moveTo>
                      <a:pt x="7" y="2"/>
                    </a:moveTo>
                    <a:cubicBezTo>
                      <a:pt x="6" y="2"/>
                      <a:pt x="0" y="0"/>
                      <a:pt x="1" y="3"/>
                    </a:cubicBezTo>
                    <a:cubicBezTo>
                      <a:pt x="1" y="5"/>
                      <a:pt x="8" y="15"/>
                      <a:pt x="14" y="2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5" y="13"/>
                      <a:pt x="9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725"/>
              <p:cNvSpPr>
                <a:spLocks/>
              </p:cNvSpPr>
              <p:nvPr/>
            </p:nvSpPr>
            <p:spPr bwMode="auto">
              <a:xfrm>
                <a:off x="1391" y="4081"/>
                <a:ext cx="16" cy="99"/>
              </a:xfrm>
              <a:custGeom>
                <a:avLst/>
                <a:gdLst>
                  <a:gd name="T0" fmla="*/ 6 w 7"/>
                  <a:gd name="T1" fmla="*/ 20 h 42"/>
                  <a:gd name="T2" fmla="*/ 7 w 7"/>
                  <a:gd name="T3" fmla="*/ 3 h 42"/>
                  <a:gd name="T4" fmla="*/ 0 w 7"/>
                  <a:gd name="T5" fmla="*/ 4 h 42"/>
                  <a:gd name="T6" fmla="*/ 4 w 7"/>
                  <a:gd name="T7" fmla="*/ 34 h 42"/>
                  <a:gd name="T8" fmla="*/ 5 w 7"/>
                  <a:gd name="T9" fmla="*/ 42 h 42"/>
                  <a:gd name="T10" fmla="*/ 7 w 7"/>
                  <a:gd name="T11" fmla="*/ 41 h 42"/>
                  <a:gd name="T12" fmla="*/ 6 w 7"/>
                  <a:gd name="T1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2">
                    <a:moveTo>
                      <a:pt x="6" y="20"/>
                    </a:moveTo>
                    <a:cubicBezTo>
                      <a:pt x="6" y="11"/>
                      <a:pt x="7" y="3"/>
                      <a:pt x="7" y="3"/>
                    </a:cubicBezTo>
                    <a:cubicBezTo>
                      <a:pt x="6" y="2"/>
                      <a:pt x="1" y="0"/>
                      <a:pt x="0" y="4"/>
                    </a:cubicBezTo>
                    <a:cubicBezTo>
                      <a:pt x="0" y="8"/>
                      <a:pt x="3" y="29"/>
                      <a:pt x="4" y="34"/>
                    </a:cubicBezTo>
                    <a:cubicBezTo>
                      <a:pt x="4" y="37"/>
                      <a:pt x="5" y="39"/>
                      <a:pt x="5" y="42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34"/>
                      <a:pt x="6" y="24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726"/>
              <p:cNvSpPr>
                <a:spLocks/>
              </p:cNvSpPr>
              <p:nvPr/>
            </p:nvSpPr>
            <p:spPr bwMode="auto">
              <a:xfrm>
                <a:off x="1391" y="4083"/>
                <a:ext cx="66" cy="83"/>
              </a:xfrm>
              <a:custGeom>
                <a:avLst/>
                <a:gdLst>
                  <a:gd name="T0" fmla="*/ 7 w 28"/>
                  <a:gd name="T1" fmla="*/ 2 h 35"/>
                  <a:gd name="T2" fmla="*/ 0 w 28"/>
                  <a:gd name="T3" fmla="*/ 3 h 35"/>
                  <a:gd name="T4" fmla="*/ 18 w 28"/>
                  <a:gd name="T5" fmla="*/ 30 h 35"/>
                  <a:gd name="T6" fmla="*/ 21 w 28"/>
                  <a:gd name="T7" fmla="*/ 35 h 35"/>
                  <a:gd name="T8" fmla="*/ 28 w 28"/>
                  <a:gd name="T9" fmla="*/ 32 h 35"/>
                  <a:gd name="T10" fmla="*/ 7 w 28"/>
                  <a:gd name="T1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5">
                    <a:moveTo>
                      <a:pt x="7" y="2"/>
                    </a:moveTo>
                    <a:cubicBezTo>
                      <a:pt x="6" y="1"/>
                      <a:pt x="0" y="0"/>
                      <a:pt x="0" y="3"/>
                    </a:cubicBezTo>
                    <a:cubicBezTo>
                      <a:pt x="1" y="5"/>
                      <a:pt x="12" y="21"/>
                      <a:pt x="18" y="30"/>
                    </a:cubicBezTo>
                    <a:cubicBezTo>
                      <a:pt x="19" y="32"/>
                      <a:pt x="20" y="33"/>
                      <a:pt x="21" y="35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19" y="19"/>
                      <a:pt x="9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727"/>
              <p:cNvSpPr>
                <a:spLocks/>
              </p:cNvSpPr>
              <p:nvPr/>
            </p:nvSpPr>
            <p:spPr bwMode="auto">
              <a:xfrm>
                <a:off x="1374" y="4034"/>
                <a:ext cx="19" cy="116"/>
              </a:xfrm>
              <a:custGeom>
                <a:avLst/>
                <a:gdLst>
                  <a:gd name="T0" fmla="*/ 7 w 8"/>
                  <a:gd name="T1" fmla="*/ 19 h 49"/>
                  <a:gd name="T2" fmla="*/ 8 w 8"/>
                  <a:gd name="T3" fmla="*/ 3 h 49"/>
                  <a:gd name="T4" fmla="*/ 1 w 8"/>
                  <a:gd name="T5" fmla="*/ 3 h 49"/>
                  <a:gd name="T6" fmla="*/ 4 w 8"/>
                  <a:gd name="T7" fmla="*/ 33 h 49"/>
                  <a:gd name="T8" fmla="*/ 6 w 8"/>
                  <a:gd name="T9" fmla="*/ 42 h 49"/>
                  <a:gd name="T10" fmla="*/ 8 w 8"/>
                  <a:gd name="T11" fmla="*/ 49 h 49"/>
                  <a:gd name="T12" fmla="*/ 7 w 8"/>
                  <a:gd name="T13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9">
                    <a:moveTo>
                      <a:pt x="7" y="19"/>
                    </a:moveTo>
                    <a:cubicBezTo>
                      <a:pt x="7" y="10"/>
                      <a:pt x="8" y="3"/>
                      <a:pt x="8" y="3"/>
                    </a:cubicBezTo>
                    <a:cubicBezTo>
                      <a:pt x="7" y="1"/>
                      <a:pt x="1" y="0"/>
                      <a:pt x="1" y="3"/>
                    </a:cubicBezTo>
                    <a:cubicBezTo>
                      <a:pt x="0" y="8"/>
                      <a:pt x="3" y="28"/>
                      <a:pt x="4" y="33"/>
                    </a:cubicBezTo>
                    <a:cubicBezTo>
                      <a:pt x="5" y="36"/>
                      <a:pt x="5" y="39"/>
                      <a:pt x="6" y="42"/>
                    </a:cubicBezTo>
                    <a:cubicBezTo>
                      <a:pt x="7" y="44"/>
                      <a:pt x="8" y="47"/>
                      <a:pt x="8" y="49"/>
                    </a:cubicBezTo>
                    <a:cubicBezTo>
                      <a:pt x="8" y="47"/>
                      <a:pt x="7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728"/>
              <p:cNvSpPr>
                <a:spLocks/>
              </p:cNvSpPr>
              <p:nvPr/>
            </p:nvSpPr>
            <p:spPr bwMode="auto">
              <a:xfrm>
                <a:off x="1374" y="4034"/>
                <a:ext cx="83" cy="108"/>
              </a:xfrm>
              <a:custGeom>
                <a:avLst/>
                <a:gdLst>
                  <a:gd name="T0" fmla="*/ 7 w 35"/>
                  <a:gd name="T1" fmla="*/ 2 h 46"/>
                  <a:gd name="T2" fmla="*/ 1 w 35"/>
                  <a:gd name="T3" fmla="*/ 3 h 46"/>
                  <a:gd name="T4" fmla="*/ 19 w 35"/>
                  <a:gd name="T5" fmla="*/ 30 h 46"/>
                  <a:gd name="T6" fmla="*/ 29 w 35"/>
                  <a:gd name="T7" fmla="*/ 46 h 46"/>
                  <a:gd name="T8" fmla="*/ 35 w 35"/>
                  <a:gd name="T9" fmla="*/ 44 h 46"/>
                  <a:gd name="T10" fmla="*/ 7 w 35"/>
                  <a:gd name="T11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6">
                    <a:moveTo>
                      <a:pt x="7" y="2"/>
                    </a:moveTo>
                    <a:cubicBezTo>
                      <a:pt x="6" y="1"/>
                      <a:pt x="0" y="0"/>
                      <a:pt x="1" y="3"/>
                    </a:cubicBezTo>
                    <a:cubicBezTo>
                      <a:pt x="1" y="5"/>
                      <a:pt x="12" y="21"/>
                      <a:pt x="19" y="30"/>
                    </a:cubicBezTo>
                    <a:cubicBezTo>
                      <a:pt x="21" y="35"/>
                      <a:pt x="25" y="41"/>
                      <a:pt x="29" y="4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26" y="29"/>
                      <a:pt x="10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729"/>
              <p:cNvSpPr>
                <a:spLocks/>
              </p:cNvSpPr>
              <p:nvPr/>
            </p:nvSpPr>
            <p:spPr bwMode="auto">
              <a:xfrm>
                <a:off x="1367" y="4076"/>
                <a:ext cx="92" cy="88"/>
              </a:xfrm>
              <a:custGeom>
                <a:avLst/>
                <a:gdLst>
                  <a:gd name="T0" fmla="*/ 18 w 39"/>
                  <a:gd name="T1" fmla="*/ 12 h 37"/>
                  <a:gd name="T2" fmla="*/ 0 w 39"/>
                  <a:gd name="T3" fmla="*/ 0 h 37"/>
                  <a:gd name="T4" fmla="*/ 33 w 39"/>
                  <a:gd name="T5" fmla="*/ 37 h 37"/>
                  <a:gd name="T6" fmla="*/ 39 w 39"/>
                  <a:gd name="T7" fmla="*/ 35 h 37"/>
                  <a:gd name="T8" fmla="*/ 18 w 39"/>
                  <a:gd name="T9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7">
                    <a:moveTo>
                      <a:pt x="18" y="12"/>
                    </a:moveTo>
                    <a:cubicBezTo>
                      <a:pt x="12" y="7"/>
                      <a:pt x="7" y="4"/>
                      <a:pt x="0" y="0"/>
                    </a:cubicBezTo>
                    <a:cubicBezTo>
                      <a:pt x="13" y="10"/>
                      <a:pt x="24" y="23"/>
                      <a:pt x="33" y="37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2" y="26"/>
                      <a:pt x="26" y="19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730"/>
              <p:cNvSpPr>
                <a:spLocks/>
              </p:cNvSpPr>
              <p:nvPr/>
            </p:nvSpPr>
            <p:spPr bwMode="auto">
              <a:xfrm>
                <a:off x="1379" y="4048"/>
                <a:ext cx="28" cy="142"/>
              </a:xfrm>
              <a:custGeom>
                <a:avLst/>
                <a:gdLst>
                  <a:gd name="T0" fmla="*/ 12 w 12"/>
                  <a:gd name="T1" fmla="*/ 0 h 60"/>
                  <a:gd name="T2" fmla="*/ 3 w 12"/>
                  <a:gd name="T3" fmla="*/ 22 h 60"/>
                  <a:gd name="T4" fmla="*/ 1 w 12"/>
                  <a:gd name="T5" fmla="*/ 60 h 60"/>
                  <a:gd name="T6" fmla="*/ 9 w 12"/>
                  <a:gd name="T7" fmla="*/ 57 h 60"/>
                  <a:gd name="T8" fmla="*/ 12 w 12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0">
                    <a:moveTo>
                      <a:pt x="12" y="0"/>
                    </a:moveTo>
                    <a:cubicBezTo>
                      <a:pt x="7" y="8"/>
                      <a:pt x="5" y="14"/>
                      <a:pt x="3" y="22"/>
                    </a:cubicBezTo>
                    <a:cubicBezTo>
                      <a:pt x="1" y="34"/>
                      <a:pt x="0" y="47"/>
                      <a:pt x="1" y="60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6" y="38"/>
                      <a:pt x="6" y="18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731"/>
              <p:cNvSpPr>
                <a:spLocks/>
              </p:cNvSpPr>
              <p:nvPr/>
            </p:nvSpPr>
            <p:spPr bwMode="auto">
              <a:xfrm>
                <a:off x="1481" y="3991"/>
                <a:ext cx="26" cy="128"/>
              </a:xfrm>
              <a:custGeom>
                <a:avLst/>
                <a:gdLst>
                  <a:gd name="T0" fmla="*/ 11 w 11"/>
                  <a:gd name="T1" fmla="*/ 0 h 54"/>
                  <a:gd name="T2" fmla="*/ 3 w 11"/>
                  <a:gd name="T3" fmla="*/ 19 h 54"/>
                  <a:gd name="T4" fmla="*/ 1 w 11"/>
                  <a:gd name="T5" fmla="*/ 54 h 54"/>
                  <a:gd name="T6" fmla="*/ 8 w 11"/>
                  <a:gd name="T7" fmla="*/ 51 h 54"/>
                  <a:gd name="T8" fmla="*/ 11 w 11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4">
                    <a:moveTo>
                      <a:pt x="11" y="0"/>
                    </a:moveTo>
                    <a:cubicBezTo>
                      <a:pt x="6" y="6"/>
                      <a:pt x="5" y="12"/>
                      <a:pt x="3" y="19"/>
                    </a:cubicBezTo>
                    <a:cubicBezTo>
                      <a:pt x="1" y="30"/>
                      <a:pt x="0" y="42"/>
                      <a:pt x="1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5" y="34"/>
                      <a:pt x="5" y="1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732"/>
              <p:cNvSpPr>
                <a:spLocks/>
              </p:cNvSpPr>
              <p:nvPr/>
            </p:nvSpPr>
            <p:spPr bwMode="auto">
              <a:xfrm>
                <a:off x="1443" y="4031"/>
                <a:ext cx="83" cy="76"/>
              </a:xfrm>
              <a:custGeom>
                <a:avLst/>
                <a:gdLst>
                  <a:gd name="T0" fmla="*/ 17 w 35"/>
                  <a:gd name="T1" fmla="*/ 10 h 32"/>
                  <a:gd name="T2" fmla="*/ 0 w 35"/>
                  <a:gd name="T3" fmla="*/ 0 h 32"/>
                  <a:gd name="T4" fmla="*/ 29 w 35"/>
                  <a:gd name="T5" fmla="*/ 32 h 32"/>
                  <a:gd name="T6" fmla="*/ 35 w 35"/>
                  <a:gd name="T7" fmla="*/ 30 h 32"/>
                  <a:gd name="T8" fmla="*/ 17 w 35"/>
                  <a:gd name="T9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7" y="10"/>
                    </a:moveTo>
                    <a:cubicBezTo>
                      <a:pt x="11" y="5"/>
                      <a:pt x="7" y="2"/>
                      <a:pt x="0" y="0"/>
                    </a:cubicBezTo>
                    <a:cubicBezTo>
                      <a:pt x="12" y="8"/>
                      <a:pt x="22" y="20"/>
                      <a:pt x="29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29" y="22"/>
                      <a:pt x="23" y="15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733"/>
              <p:cNvSpPr>
                <a:spLocks/>
              </p:cNvSpPr>
              <p:nvPr/>
            </p:nvSpPr>
            <p:spPr bwMode="auto">
              <a:xfrm>
                <a:off x="1445" y="3977"/>
                <a:ext cx="26" cy="154"/>
              </a:xfrm>
              <a:custGeom>
                <a:avLst/>
                <a:gdLst>
                  <a:gd name="T0" fmla="*/ 8 w 11"/>
                  <a:gd name="T1" fmla="*/ 56 h 65"/>
                  <a:gd name="T2" fmla="*/ 11 w 11"/>
                  <a:gd name="T3" fmla="*/ 0 h 65"/>
                  <a:gd name="T4" fmla="*/ 3 w 11"/>
                  <a:gd name="T5" fmla="*/ 19 h 65"/>
                  <a:gd name="T6" fmla="*/ 2 w 11"/>
                  <a:gd name="T7" fmla="*/ 65 h 65"/>
                  <a:gd name="T8" fmla="*/ 10 w 11"/>
                  <a:gd name="T9" fmla="*/ 62 h 65"/>
                  <a:gd name="T10" fmla="*/ 8 w 11"/>
                  <a:gd name="T11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5">
                    <a:moveTo>
                      <a:pt x="8" y="56"/>
                    </a:moveTo>
                    <a:cubicBezTo>
                      <a:pt x="5" y="38"/>
                      <a:pt x="4" y="18"/>
                      <a:pt x="11" y="0"/>
                    </a:cubicBezTo>
                    <a:cubicBezTo>
                      <a:pt x="6" y="7"/>
                      <a:pt x="4" y="12"/>
                      <a:pt x="3" y="19"/>
                    </a:cubicBezTo>
                    <a:cubicBezTo>
                      <a:pt x="0" y="34"/>
                      <a:pt x="0" y="50"/>
                      <a:pt x="2" y="65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9" y="59"/>
                      <a:pt x="9" y="57"/>
                      <a:pt x="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734"/>
              <p:cNvSpPr>
                <a:spLocks/>
              </p:cNvSpPr>
              <p:nvPr/>
            </p:nvSpPr>
            <p:spPr bwMode="auto">
              <a:xfrm>
                <a:off x="1459" y="3970"/>
                <a:ext cx="26" cy="156"/>
              </a:xfrm>
              <a:custGeom>
                <a:avLst/>
                <a:gdLst>
                  <a:gd name="T0" fmla="*/ 8 w 11"/>
                  <a:gd name="T1" fmla="*/ 55 h 66"/>
                  <a:gd name="T2" fmla="*/ 11 w 11"/>
                  <a:gd name="T3" fmla="*/ 0 h 66"/>
                  <a:gd name="T4" fmla="*/ 3 w 11"/>
                  <a:gd name="T5" fmla="*/ 19 h 66"/>
                  <a:gd name="T6" fmla="*/ 2 w 11"/>
                  <a:gd name="T7" fmla="*/ 66 h 66"/>
                  <a:gd name="T8" fmla="*/ 10 w 11"/>
                  <a:gd name="T9" fmla="*/ 63 h 66"/>
                  <a:gd name="T10" fmla="*/ 8 w 11"/>
                  <a:gd name="T11" fmla="*/ 5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6">
                    <a:moveTo>
                      <a:pt x="8" y="55"/>
                    </a:moveTo>
                    <a:cubicBezTo>
                      <a:pt x="5" y="38"/>
                      <a:pt x="4" y="18"/>
                      <a:pt x="11" y="0"/>
                    </a:cubicBezTo>
                    <a:cubicBezTo>
                      <a:pt x="6" y="7"/>
                      <a:pt x="4" y="12"/>
                      <a:pt x="3" y="19"/>
                    </a:cubicBezTo>
                    <a:cubicBezTo>
                      <a:pt x="0" y="34"/>
                      <a:pt x="0" y="51"/>
                      <a:pt x="2" y="66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9" y="60"/>
                      <a:pt x="9" y="57"/>
                      <a:pt x="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735"/>
              <p:cNvSpPr>
                <a:spLocks/>
              </p:cNvSpPr>
              <p:nvPr/>
            </p:nvSpPr>
            <p:spPr bwMode="auto">
              <a:xfrm>
                <a:off x="1422" y="4010"/>
                <a:ext cx="97" cy="99"/>
              </a:xfrm>
              <a:custGeom>
                <a:avLst/>
                <a:gdLst>
                  <a:gd name="T0" fmla="*/ 16 w 41"/>
                  <a:gd name="T1" fmla="*/ 10 h 42"/>
                  <a:gd name="T2" fmla="*/ 0 w 41"/>
                  <a:gd name="T3" fmla="*/ 0 h 42"/>
                  <a:gd name="T4" fmla="*/ 35 w 41"/>
                  <a:gd name="T5" fmla="*/ 42 h 42"/>
                  <a:gd name="T6" fmla="*/ 35 w 41"/>
                  <a:gd name="T7" fmla="*/ 42 h 42"/>
                  <a:gd name="T8" fmla="*/ 41 w 41"/>
                  <a:gd name="T9" fmla="*/ 40 h 42"/>
                  <a:gd name="T10" fmla="*/ 16 w 41"/>
                  <a:gd name="T11" fmla="*/ 1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2">
                    <a:moveTo>
                      <a:pt x="16" y="10"/>
                    </a:moveTo>
                    <a:cubicBezTo>
                      <a:pt x="11" y="6"/>
                      <a:pt x="7" y="3"/>
                      <a:pt x="0" y="0"/>
                    </a:cubicBezTo>
                    <a:cubicBezTo>
                      <a:pt x="15" y="10"/>
                      <a:pt x="26" y="26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34" y="29"/>
                      <a:pt x="26" y="18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736"/>
              <p:cNvSpPr>
                <a:spLocks/>
              </p:cNvSpPr>
              <p:nvPr/>
            </p:nvSpPr>
            <p:spPr bwMode="auto">
              <a:xfrm>
                <a:off x="1424" y="3998"/>
                <a:ext cx="50" cy="180"/>
              </a:xfrm>
              <a:custGeom>
                <a:avLst/>
                <a:gdLst>
                  <a:gd name="T0" fmla="*/ 14 w 21"/>
                  <a:gd name="T1" fmla="*/ 54 h 76"/>
                  <a:gd name="T2" fmla="*/ 4 w 21"/>
                  <a:gd name="T3" fmla="*/ 0 h 76"/>
                  <a:gd name="T4" fmla="*/ 0 w 21"/>
                  <a:gd name="T5" fmla="*/ 21 h 76"/>
                  <a:gd name="T6" fmla="*/ 12 w 21"/>
                  <a:gd name="T7" fmla="*/ 71 h 76"/>
                  <a:gd name="T8" fmla="*/ 14 w 21"/>
                  <a:gd name="T9" fmla="*/ 76 h 76"/>
                  <a:gd name="T10" fmla="*/ 21 w 21"/>
                  <a:gd name="T11" fmla="*/ 71 h 76"/>
                  <a:gd name="T12" fmla="*/ 14 w 21"/>
                  <a:gd name="T13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76">
                    <a:moveTo>
                      <a:pt x="14" y="54"/>
                    </a:moveTo>
                    <a:cubicBezTo>
                      <a:pt x="7" y="38"/>
                      <a:pt x="2" y="19"/>
                      <a:pt x="4" y="0"/>
                    </a:cubicBezTo>
                    <a:cubicBezTo>
                      <a:pt x="1" y="8"/>
                      <a:pt x="0" y="13"/>
                      <a:pt x="0" y="21"/>
                    </a:cubicBezTo>
                    <a:cubicBezTo>
                      <a:pt x="1" y="38"/>
                      <a:pt x="6" y="56"/>
                      <a:pt x="12" y="71"/>
                    </a:cubicBezTo>
                    <a:cubicBezTo>
                      <a:pt x="12" y="73"/>
                      <a:pt x="13" y="74"/>
                      <a:pt x="14" y="76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18" y="64"/>
                      <a:pt x="15" y="57"/>
                      <a:pt x="1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737"/>
              <p:cNvSpPr>
                <a:spLocks/>
              </p:cNvSpPr>
              <p:nvPr/>
            </p:nvSpPr>
            <p:spPr bwMode="auto">
              <a:xfrm>
                <a:off x="1452" y="4010"/>
                <a:ext cx="24" cy="118"/>
              </a:xfrm>
              <a:custGeom>
                <a:avLst/>
                <a:gdLst>
                  <a:gd name="T0" fmla="*/ 10 w 10"/>
                  <a:gd name="T1" fmla="*/ 0 h 50"/>
                  <a:gd name="T2" fmla="*/ 3 w 10"/>
                  <a:gd name="T3" fmla="*/ 20 h 50"/>
                  <a:gd name="T4" fmla="*/ 0 w 10"/>
                  <a:gd name="T5" fmla="*/ 50 h 50"/>
                  <a:gd name="T6" fmla="*/ 7 w 10"/>
                  <a:gd name="T7" fmla="*/ 48 h 50"/>
                  <a:gd name="T8" fmla="*/ 10 w 1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0">
                    <a:moveTo>
                      <a:pt x="10" y="0"/>
                    </a:moveTo>
                    <a:cubicBezTo>
                      <a:pt x="6" y="7"/>
                      <a:pt x="4" y="13"/>
                      <a:pt x="3" y="20"/>
                    </a:cubicBezTo>
                    <a:cubicBezTo>
                      <a:pt x="0" y="29"/>
                      <a:pt x="0" y="40"/>
                      <a:pt x="0" y="50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32"/>
                      <a:pt x="5" y="1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738"/>
              <p:cNvSpPr>
                <a:spLocks/>
              </p:cNvSpPr>
              <p:nvPr/>
            </p:nvSpPr>
            <p:spPr bwMode="auto">
              <a:xfrm>
                <a:off x="1433" y="4038"/>
                <a:ext cx="81" cy="76"/>
              </a:xfrm>
              <a:custGeom>
                <a:avLst/>
                <a:gdLst>
                  <a:gd name="T0" fmla="*/ 16 w 34"/>
                  <a:gd name="T1" fmla="*/ 10 h 32"/>
                  <a:gd name="T2" fmla="*/ 0 w 34"/>
                  <a:gd name="T3" fmla="*/ 0 h 32"/>
                  <a:gd name="T4" fmla="*/ 29 w 34"/>
                  <a:gd name="T5" fmla="*/ 32 h 32"/>
                  <a:gd name="T6" fmla="*/ 34 w 34"/>
                  <a:gd name="T7" fmla="*/ 30 h 32"/>
                  <a:gd name="T8" fmla="*/ 16 w 34"/>
                  <a:gd name="T9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16" y="10"/>
                    </a:moveTo>
                    <a:cubicBezTo>
                      <a:pt x="11" y="6"/>
                      <a:pt x="7" y="3"/>
                      <a:pt x="0" y="0"/>
                    </a:cubicBezTo>
                    <a:cubicBezTo>
                      <a:pt x="12" y="8"/>
                      <a:pt x="21" y="20"/>
                      <a:pt x="29" y="32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29" y="23"/>
                      <a:pt x="23" y="16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739"/>
              <p:cNvSpPr>
                <a:spLocks/>
              </p:cNvSpPr>
              <p:nvPr/>
            </p:nvSpPr>
            <p:spPr bwMode="auto">
              <a:xfrm>
                <a:off x="5591" y="3930"/>
                <a:ext cx="62" cy="71"/>
              </a:xfrm>
              <a:custGeom>
                <a:avLst/>
                <a:gdLst>
                  <a:gd name="T0" fmla="*/ 26 w 26"/>
                  <a:gd name="T1" fmla="*/ 0 h 30"/>
                  <a:gd name="T2" fmla="*/ 11 w 26"/>
                  <a:gd name="T3" fmla="*/ 13 h 30"/>
                  <a:gd name="T4" fmla="*/ 0 w 26"/>
                  <a:gd name="T5" fmla="*/ 30 h 30"/>
                  <a:gd name="T6" fmla="*/ 5 w 26"/>
                  <a:gd name="T7" fmla="*/ 30 h 30"/>
                  <a:gd name="T8" fmla="*/ 26 w 26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0">
                    <a:moveTo>
                      <a:pt x="26" y="0"/>
                    </a:moveTo>
                    <a:cubicBezTo>
                      <a:pt x="19" y="4"/>
                      <a:pt x="16" y="7"/>
                      <a:pt x="11" y="13"/>
                    </a:cubicBezTo>
                    <a:cubicBezTo>
                      <a:pt x="7" y="18"/>
                      <a:pt x="3" y="24"/>
                      <a:pt x="0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0" y="19"/>
                      <a:pt x="17" y="9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740"/>
              <p:cNvSpPr>
                <a:spLocks/>
              </p:cNvSpPr>
              <p:nvPr/>
            </p:nvSpPr>
            <p:spPr bwMode="auto">
              <a:xfrm>
                <a:off x="5568" y="3922"/>
                <a:ext cx="23" cy="79"/>
              </a:xfrm>
              <a:custGeom>
                <a:avLst/>
                <a:gdLst>
                  <a:gd name="T0" fmla="*/ 10 w 10"/>
                  <a:gd name="T1" fmla="*/ 28 h 33"/>
                  <a:gd name="T2" fmla="*/ 6 w 10"/>
                  <a:gd name="T3" fmla="*/ 2 h 33"/>
                  <a:gd name="T4" fmla="*/ 0 w 10"/>
                  <a:gd name="T5" fmla="*/ 3 h 33"/>
                  <a:gd name="T6" fmla="*/ 5 w 10"/>
                  <a:gd name="T7" fmla="*/ 16 h 33"/>
                  <a:gd name="T8" fmla="*/ 8 w 10"/>
                  <a:gd name="T9" fmla="*/ 32 h 33"/>
                  <a:gd name="T10" fmla="*/ 10 w 10"/>
                  <a:gd name="T11" fmla="*/ 33 h 33"/>
                  <a:gd name="T12" fmla="*/ 10 w 10"/>
                  <a:gd name="T1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3">
                    <a:moveTo>
                      <a:pt x="10" y="28"/>
                    </a:moveTo>
                    <a:cubicBezTo>
                      <a:pt x="10" y="23"/>
                      <a:pt x="8" y="6"/>
                      <a:pt x="6" y="2"/>
                    </a:cubicBezTo>
                    <a:cubicBezTo>
                      <a:pt x="5" y="0"/>
                      <a:pt x="1" y="2"/>
                      <a:pt x="0" y="3"/>
                    </a:cubicBezTo>
                    <a:cubicBezTo>
                      <a:pt x="0" y="3"/>
                      <a:pt x="3" y="9"/>
                      <a:pt x="5" y="16"/>
                    </a:cubicBezTo>
                    <a:cubicBezTo>
                      <a:pt x="5" y="20"/>
                      <a:pt x="7" y="27"/>
                      <a:pt x="8" y="3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1"/>
                      <a:pt x="10" y="29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741"/>
              <p:cNvSpPr>
                <a:spLocks/>
              </p:cNvSpPr>
              <p:nvPr/>
            </p:nvSpPr>
            <p:spPr bwMode="auto">
              <a:xfrm>
                <a:off x="5542" y="3922"/>
                <a:ext cx="40" cy="74"/>
              </a:xfrm>
              <a:custGeom>
                <a:avLst/>
                <a:gdLst>
                  <a:gd name="T0" fmla="*/ 8 w 17"/>
                  <a:gd name="T1" fmla="*/ 28 h 31"/>
                  <a:gd name="T2" fmla="*/ 17 w 17"/>
                  <a:gd name="T3" fmla="*/ 2 h 31"/>
                  <a:gd name="T4" fmla="*/ 12 w 17"/>
                  <a:gd name="T5" fmla="*/ 3 h 31"/>
                  <a:gd name="T6" fmla="*/ 0 w 17"/>
                  <a:gd name="T7" fmla="*/ 30 h 31"/>
                  <a:gd name="T8" fmla="*/ 7 w 17"/>
                  <a:gd name="T9" fmla="*/ 31 h 31"/>
                  <a:gd name="T10" fmla="*/ 8 w 17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1">
                    <a:moveTo>
                      <a:pt x="8" y="28"/>
                    </a:moveTo>
                    <a:cubicBezTo>
                      <a:pt x="11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2" y="3"/>
                    </a:cubicBezTo>
                    <a:cubicBezTo>
                      <a:pt x="10" y="5"/>
                      <a:pt x="5" y="18"/>
                      <a:pt x="0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0"/>
                      <a:pt x="7" y="29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742"/>
              <p:cNvSpPr>
                <a:spLocks/>
              </p:cNvSpPr>
              <p:nvPr/>
            </p:nvSpPr>
            <p:spPr bwMode="auto">
              <a:xfrm>
                <a:off x="5613" y="3932"/>
                <a:ext cx="35" cy="71"/>
              </a:xfrm>
              <a:custGeom>
                <a:avLst/>
                <a:gdLst>
                  <a:gd name="T0" fmla="*/ 8 w 15"/>
                  <a:gd name="T1" fmla="*/ 17 h 30"/>
                  <a:gd name="T2" fmla="*/ 15 w 15"/>
                  <a:gd name="T3" fmla="*/ 5 h 30"/>
                  <a:gd name="T4" fmla="*/ 10 w 15"/>
                  <a:gd name="T5" fmla="*/ 3 h 30"/>
                  <a:gd name="T6" fmla="*/ 1 w 15"/>
                  <a:gd name="T7" fmla="*/ 26 h 30"/>
                  <a:gd name="T8" fmla="*/ 0 w 15"/>
                  <a:gd name="T9" fmla="*/ 30 h 30"/>
                  <a:gd name="T10" fmla="*/ 2 w 15"/>
                  <a:gd name="T11" fmla="*/ 30 h 30"/>
                  <a:gd name="T12" fmla="*/ 8 w 15"/>
                  <a:gd name="T13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0">
                    <a:moveTo>
                      <a:pt x="8" y="17"/>
                    </a:moveTo>
                    <a:cubicBezTo>
                      <a:pt x="12" y="10"/>
                      <a:pt x="15" y="5"/>
                      <a:pt x="15" y="5"/>
                    </a:cubicBezTo>
                    <a:cubicBezTo>
                      <a:pt x="15" y="4"/>
                      <a:pt x="12" y="0"/>
                      <a:pt x="10" y="3"/>
                    </a:cubicBezTo>
                    <a:cubicBezTo>
                      <a:pt x="8" y="6"/>
                      <a:pt x="2" y="22"/>
                      <a:pt x="1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" y="25"/>
                      <a:pt x="7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743"/>
              <p:cNvSpPr>
                <a:spLocks/>
              </p:cNvSpPr>
              <p:nvPr/>
            </p:nvSpPr>
            <p:spPr bwMode="auto">
              <a:xfrm>
                <a:off x="5636" y="3932"/>
                <a:ext cx="19" cy="76"/>
              </a:xfrm>
              <a:custGeom>
                <a:avLst/>
                <a:gdLst>
                  <a:gd name="T0" fmla="*/ 5 w 8"/>
                  <a:gd name="T1" fmla="*/ 4 h 32"/>
                  <a:gd name="T2" fmla="*/ 0 w 8"/>
                  <a:gd name="T3" fmla="*/ 3 h 32"/>
                  <a:gd name="T4" fmla="*/ 2 w 8"/>
                  <a:gd name="T5" fmla="*/ 30 h 32"/>
                  <a:gd name="T6" fmla="*/ 3 w 8"/>
                  <a:gd name="T7" fmla="*/ 31 h 32"/>
                  <a:gd name="T8" fmla="*/ 8 w 8"/>
                  <a:gd name="T9" fmla="*/ 32 h 32"/>
                  <a:gd name="T10" fmla="*/ 5 w 8"/>
                  <a:gd name="T11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2">
                    <a:moveTo>
                      <a:pt x="5" y="4"/>
                    </a:moveTo>
                    <a:cubicBezTo>
                      <a:pt x="5" y="4"/>
                      <a:pt x="1" y="0"/>
                      <a:pt x="0" y="3"/>
                    </a:cubicBezTo>
                    <a:cubicBezTo>
                      <a:pt x="0" y="5"/>
                      <a:pt x="1" y="20"/>
                      <a:pt x="2" y="30"/>
                    </a:cubicBezTo>
                    <a:cubicBezTo>
                      <a:pt x="2" y="31"/>
                      <a:pt x="2" y="31"/>
                      <a:pt x="3" y="31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20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744"/>
              <p:cNvSpPr>
                <a:spLocks/>
              </p:cNvSpPr>
              <p:nvPr/>
            </p:nvSpPr>
            <p:spPr bwMode="auto">
              <a:xfrm>
                <a:off x="5665" y="3927"/>
                <a:ext cx="19" cy="83"/>
              </a:xfrm>
              <a:custGeom>
                <a:avLst/>
                <a:gdLst>
                  <a:gd name="T0" fmla="*/ 8 w 8"/>
                  <a:gd name="T1" fmla="*/ 0 h 35"/>
                  <a:gd name="T2" fmla="*/ 0 w 8"/>
                  <a:gd name="T3" fmla="*/ 35 h 35"/>
                  <a:gd name="T4" fmla="*/ 4 w 8"/>
                  <a:gd name="T5" fmla="*/ 35 h 35"/>
                  <a:gd name="T6" fmla="*/ 8 w 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5">
                    <a:moveTo>
                      <a:pt x="8" y="0"/>
                    </a:moveTo>
                    <a:cubicBezTo>
                      <a:pt x="6" y="7"/>
                      <a:pt x="3" y="21"/>
                      <a:pt x="0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20"/>
                      <a:pt x="7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745"/>
              <p:cNvSpPr>
                <a:spLocks/>
              </p:cNvSpPr>
              <p:nvPr/>
            </p:nvSpPr>
            <p:spPr bwMode="auto">
              <a:xfrm>
                <a:off x="5598" y="3922"/>
                <a:ext cx="17" cy="81"/>
              </a:xfrm>
              <a:custGeom>
                <a:avLst/>
                <a:gdLst>
                  <a:gd name="T0" fmla="*/ 7 w 7"/>
                  <a:gd name="T1" fmla="*/ 0 h 34"/>
                  <a:gd name="T2" fmla="*/ 0 w 7"/>
                  <a:gd name="T3" fmla="*/ 33 h 34"/>
                  <a:gd name="T4" fmla="*/ 4 w 7"/>
                  <a:gd name="T5" fmla="*/ 34 h 34"/>
                  <a:gd name="T6" fmla="*/ 7 w 7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4">
                    <a:moveTo>
                      <a:pt x="7" y="0"/>
                    </a:moveTo>
                    <a:cubicBezTo>
                      <a:pt x="5" y="6"/>
                      <a:pt x="2" y="20"/>
                      <a:pt x="0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5" y="19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746"/>
              <p:cNvSpPr>
                <a:spLocks/>
              </p:cNvSpPr>
              <p:nvPr/>
            </p:nvSpPr>
            <p:spPr bwMode="auto">
              <a:xfrm>
                <a:off x="5632" y="3887"/>
                <a:ext cx="85" cy="121"/>
              </a:xfrm>
              <a:custGeom>
                <a:avLst/>
                <a:gdLst>
                  <a:gd name="T0" fmla="*/ 9 w 36"/>
                  <a:gd name="T1" fmla="*/ 46 h 51"/>
                  <a:gd name="T2" fmla="*/ 36 w 36"/>
                  <a:gd name="T3" fmla="*/ 0 h 51"/>
                  <a:gd name="T4" fmla="*/ 21 w 36"/>
                  <a:gd name="T5" fmla="*/ 13 h 51"/>
                  <a:gd name="T6" fmla="*/ 0 w 36"/>
                  <a:gd name="T7" fmla="*/ 50 h 51"/>
                  <a:gd name="T8" fmla="*/ 8 w 36"/>
                  <a:gd name="T9" fmla="*/ 51 h 51"/>
                  <a:gd name="T10" fmla="*/ 9 w 36"/>
                  <a:gd name="T11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51">
                    <a:moveTo>
                      <a:pt x="9" y="46"/>
                    </a:moveTo>
                    <a:cubicBezTo>
                      <a:pt x="14" y="30"/>
                      <a:pt x="22" y="13"/>
                      <a:pt x="36" y="0"/>
                    </a:cubicBezTo>
                    <a:cubicBezTo>
                      <a:pt x="29" y="4"/>
                      <a:pt x="25" y="8"/>
                      <a:pt x="21" y="13"/>
                    </a:cubicBezTo>
                    <a:cubicBezTo>
                      <a:pt x="12" y="24"/>
                      <a:pt x="5" y="37"/>
                      <a:pt x="0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49"/>
                      <a:pt x="9" y="47"/>
                      <a:pt x="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747"/>
              <p:cNvSpPr>
                <a:spLocks/>
              </p:cNvSpPr>
              <p:nvPr/>
            </p:nvSpPr>
            <p:spPr bwMode="auto">
              <a:xfrm>
                <a:off x="5561" y="3880"/>
                <a:ext cx="85" cy="118"/>
              </a:xfrm>
              <a:custGeom>
                <a:avLst/>
                <a:gdLst>
                  <a:gd name="T0" fmla="*/ 9 w 36"/>
                  <a:gd name="T1" fmla="*/ 46 h 50"/>
                  <a:gd name="T2" fmla="*/ 36 w 36"/>
                  <a:gd name="T3" fmla="*/ 0 h 50"/>
                  <a:gd name="T4" fmla="*/ 21 w 36"/>
                  <a:gd name="T5" fmla="*/ 13 h 50"/>
                  <a:gd name="T6" fmla="*/ 0 w 36"/>
                  <a:gd name="T7" fmla="*/ 49 h 50"/>
                  <a:gd name="T8" fmla="*/ 8 w 36"/>
                  <a:gd name="T9" fmla="*/ 50 h 50"/>
                  <a:gd name="T10" fmla="*/ 9 w 36"/>
                  <a:gd name="T11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50">
                    <a:moveTo>
                      <a:pt x="9" y="46"/>
                    </a:moveTo>
                    <a:cubicBezTo>
                      <a:pt x="14" y="30"/>
                      <a:pt x="22" y="13"/>
                      <a:pt x="36" y="0"/>
                    </a:cubicBezTo>
                    <a:cubicBezTo>
                      <a:pt x="29" y="4"/>
                      <a:pt x="25" y="8"/>
                      <a:pt x="21" y="13"/>
                    </a:cubicBezTo>
                    <a:cubicBezTo>
                      <a:pt x="12" y="23"/>
                      <a:pt x="5" y="36"/>
                      <a:pt x="0" y="4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48"/>
                      <a:pt x="9" y="47"/>
                      <a:pt x="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748"/>
              <p:cNvSpPr>
                <a:spLocks/>
              </p:cNvSpPr>
              <p:nvPr/>
            </p:nvSpPr>
            <p:spPr bwMode="auto">
              <a:xfrm>
                <a:off x="5662" y="3892"/>
                <a:ext cx="88" cy="120"/>
              </a:xfrm>
              <a:custGeom>
                <a:avLst/>
                <a:gdLst>
                  <a:gd name="T0" fmla="*/ 10 w 37"/>
                  <a:gd name="T1" fmla="*/ 46 h 51"/>
                  <a:gd name="T2" fmla="*/ 37 w 37"/>
                  <a:gd name="T3" fmla="*/ 0 h 51"/>
                  <a:gd name="T4" fmla="*/ 21 w 37"/>
                  <a:gd name="T5" fmla="*/ 13 h 51"/>
                  <a:gd name="T6" fmla="*/ 0 w 37"/>
                  <a:gd name="T7" fmla="*/ 50 h 51"/>
                  <a:gd name="T8" fmla="*/ 8 w 37"/>
                  <a:gd name="T9" fmla="*/ 51 h 51"/>
                  <a:gd name="T10" fmla="*/ 10 w 37"/>
                  <a:gd name="T11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1">
                    <a:moveTo>
                      <a:pt x="10" y="46"/>
                    </a:moveTo>
                    <a:cubicBezTo>
                      <a:pt x="15" y="29"/>
                      <a:pt x="23" y="12"/>
                      <a:pt x="37" y="0"/>
                    </a:cubicBezTo>
                    <a:cubicBezTo>
                      <a:pt x="30" y="4"/>
                      <a:pt x="26" y="7"/>
                      <a:pt x="21" y="13"/>
                    </a:cubicBezTo>
                    <a:cubicBezTo>
                      <a:pt x="12" y="23"/>
                      <a:pt x="5" y="37"/>
                      <a:pt x="0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49"/>
                      <a:pt x="9" y="47"/>
                      <a:pt x="1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749"/>
              <p:cNvSpPr>
                <a:spLocks/>
              </p:cNvSpPr>
              <p:nvPr/>
            </p:nvSpPr>
            <p:spPr bwMode="auto">
              <a:xfrm>
                <a:off x="5568" y="3904"/>
                <a:ext cx="75" cy="94"/>
              </a:xfrm>
              <a:custGeom>
                <a:avLst/>
                <a:gdLst>
                  <a:gd name="T0" fmla="*/ 32 w 32"/>
                  <a:gd name="T1" fmla="*/ 0 h 40"/>
                  <a:gd name="T2" fmla="*/ 17 w 32"/>
                  <a:gd name="T3" fmla="*/ 12 h 40"/>
                  <a:gd name="T4" fmla="*/ 0 w 32"/>
                  <a:gd name="T5" fmla="*/ 39 h 40"/>
                  <a:gd name="T6" fmla="*/ 7 w 32"/>
                  <a:gd name="T7" fmla="*/ 40 h 40"/>
                  <a:gd name="T8" fmla="*/ 32 w 32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0">
                    <a:moveTo>
                      <a:pt x="32" y="0"/>
                    </a:moveTo>
                    <a:cubicBezTo>
                      <a:pt x="25" y="4"/>
                      <a:pt x="22" y="7"/>
                      <a:pt x="17" y="12"/>
                    </a:cubicBezTo>
                    <a:cubicBezTo>
                      <a:pt x="10" y="20"/>
                      <a:pt x="5" y="30"/>
                      <a:pt x="0" y="39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3" y="26"/>
                      <a:pt x="20" y="1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750"/>
              <p:cNvSpPr>
                <a:spLocks/>
              </p:cNvSpPr>
              <p:nvPr/>
            </p:nvSpPr>
            <p:spPr bwMode="auto">
              <a:xfrm>
                <a:off x="5558" y="3896"/>
                <a:ext cx="24" cy="97"/>
              </a:xfrm>
              <a:custGeom>
                <a:avLst/>
                <a:gdLst>
                  <a:gd name="T0" fmla="*/ 5 w 10"/>
                  <a:gd name="T1" fmla="*/ 16 h 41"/>
                  <a:gd name="T2" fmla="*/ 0 w 10"/>
                  <a:gd name="T3" fmla="*/ 3 h 41"/>
                  <a:gd name="T4" fmla="*/ 6 w 10"/>
                  <a:gd name="T5" fmla="*/ 2 h 41"/>
                  <a:gd name="T6" fmla="*/ 10 w 10"/>
                  <a:gd name="T7" fmla="*/ 28 h 41"/>
                  <a:gd name="T8" fmla="*/ 10 w 10"/>
                  <a:gd name="T9" fmla="*/ 35 h 41"/>
                  <a:gd name="T10" fmla="*/ 10 w 10"/>
                  <a:gd name="T11" fmla="*/ 41 h 41"/>
                  <a:gd name="T12" fmla="*/ 5 w 10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41">
                    <a:moveTo>
                      <a:pt x="5" y="16"/>
                    </a:moveTo>
                    <a:cubicBezTo>
                      <a:pt x="3" y="9"/>
                      <a:pt x="0" y="3"/>
                      <a:pt x="0" y="3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0" y="23"/>
                      <a:pt x="10" y="28"/>
                    </a:cubicBezTo>
                    <a:cubicBezTo>
                      <a:pt x="10" y="30"/>
                      <a:pt x="10" y="33"/>
                      <a:pt x="10" y="35"/>
                    </a:cubicBezTo>
                    <a:cubicBezTo>
                      <a:pt x="10" y="37"/>
                      <a:pt x="10" y="39"/>
                      <a:pt x="10" y="41"/>
                    </a:cubicBezTo>
                    <a:cubicBezTo>
                      <a:pt x="9" y="39"/>
                      <a:pt x="6" y="23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751"/>
              <p:cNvSpPr>
                <a:spLocks/>
              </p:cNvSpPr>
              <p:nvPr/>
            </p:nvSpPr>
            <p:spPr bwMode="auto">
              <a:xfrm>
                <a:off x="5525" y="3896"/>
                <a:ext cx="47" cy="97"/>
              </a:xfrm>
              <a:custGeom>
                <a:avLst/>
                <a:gdLst>
                  <a:gd name="T0" fmla="*/ 11 w 20"/>
                  <a:gd name="T1" fmla="*/ 28 h 41"/>
                  <a:gd name="T2" fmla="*/ 20 w 20"/>
                  <a:gd name="T3" fmla="*/ 2 h 41"/>
                  <a:gd name="T4" fmla="*/ 15 w 20"/>
                  <a:gd name="T5" fmla="*/ 2 h 41"/>
                  <a:gd name="T6" fmla="*/ 0 w 20"/>
                  <a:gd name="T7" fmla="*/ 40 h 41"/>
                  <a:gd name="T8" fmla="*/ 6 w 20"/>
                  <a:gd name="T9" fmla="*/ 41 h 41"/>
                  <a:gd name="T10" fmla="*/ 11 w 20"/>
                  <a:gd name="T11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1">
                    <a:moveTo>
                      <a:pt x="11" y="28"/>
                    </a:moveTo>
                    <a:cubicBezTo>
                      <a:pt x="14" y="19"/>
                      <a:pt x="20" y="4"/>
                      <a:pt x="20" y="2"/>
                    </a:cubicBezTo>
                    <a:cubicBezTo>
                      <a:pt x="20" y="0"/>
                      <a:pt x="15" y="2"/>
                      <a:pt x="15" y="2"/>
                    </a:cubicBezTo>
                    <a:cubicBezTo>
                      <a:pt x="13" y="6"/>
                      <a:pt x="5" y="26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8" y="36"/>
                      <a:pt x="9" y="31"/>
                      <a:pt x="1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752"/>
              <p:cNvSpPr>
                <a:spLocks/>
              </p:cNvSpPr>
              <p:nvPr/>
            </p:nvSpPr>
            <p:spPr bwMode="auto">
              <a:xfrm>
                <a:off x="5598" y="3906"/>
                <a:ext cx="41" cy="95"/>
              </a:xfrm>
              <a:custGeom>
                <a:avLst/>
                <a:gdLst>
                  <a:gd name="T0" fmla="*/ 10 w 17"/>
                  <a:gd name="T1" fmla="*/ 17 h 40"/>
                  <a:gd name="T2" fmla="*/ 17 w 17"/>
                  <a:gd name="T3" fmla="*/ 5 h 40"/>
                  <a:gd name="T4" fmla="*/ 12 w 17"/>
                  <a:gd name="T5" fmla="*/ 2 h 40"/>
                  <a:gd name="T6" fmla="*/ 3 w 17"/>
                  <a:gd name="T7" fmla="*/ 26 h 40"/>
                  <a:gd name="T8" fmla="*/ 1 w 17"/>
                  <a:gd name="T9" fmla="*/ 34 h 40"/>
                  <a:gd name="T10" fmla="*/ 0 w 17"/>
                  <a:gd name="T11" fmla="*/ 40 h 40"/>
                  <a:gd name="T12" fmla="*/ 10 w 17"/>
                  <a:gd name="T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0">
                    <a:moveTo>
                      <a:pt x="10" y="17"/>
                    </a:moveTo>
                    <a:cubicBezTo>
                      <a:pt x="14" y="10"/>
                      <a:pt x="17" y="5"/>
                      <a:pt x="17" y="5"/>
                    </a:cubicBezTo>
                    <a:cubicBezTo>
                      <a:pt x="17" y="4"/>
                      <a:pt x="14" y="0"/>
                      <a:pt x="12" y="2"/>
                    </a:cubicBezTo>
                    <a:cubicBezTo>
                      <a:pt x="10" y="6"/>
                      <a:pt x="4" y="22"/>
                      <a:pt x="3" y="26"/>
                    </a:cubicBezTo>
                    <a:cubicBezTo>
                      <a:pt x="2" y="29"/>
                      <a:pt x="1" y="31"/>
                      <a:pt x="1" y="34"/>
                    </a:cubicBezTo>
                    <a:cubicBezTo>
                      <a:pt x="0" y="36"/>
                      <a:pt x="0" y="38"/>
                      <a:pt x="0" y="40"/>
                    </a:cubicBezTo>
                    <a:cubicBezTo>
                      <a:pt x="0" y="38"/>
                      <a:pt x="7" y="22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753"/>
              <p:cNvSpPr>
                <a:spLocks/>
              </p:cNvSpPr>
              <p:nvPr/>
            </p:nvSpPr>
            <p:spPr bwMode="auto">
              <a:xfrm>
                <a:off x="5627" y="3906"/>
                <a:ext cx="21" cy="102"/>
              </a:xfrm>
              <a:custGeom>
                <a:avLst/>
                <a:gdLst>
                  <a:gd name="T0" fmla="*/ 5 w 9"/>
                  <a:gd name="T1" fmla="*/ 4 h 43"/>
                  <a:gd name="T2" fmla="*/ 0 w 9"/>
                  <a:gd name="T3" fmla="*/ 2 h 43"/>
                  <a:gd name="T4" fmla="*/ 2 w 9"/>
                  <a:gd name="T5" fmla="*/ 30 h 43"/>
                  <a:gd name="T6" fmla="*/ 3 w 9"/>
                  <a:gd name="T7" fmla="*/ 42 h 43"/>
                  <a:gd name="T8" fmla="*/ 9 w 9"/>
                  <a:gd name="T9" fmla="*/ 43 h 43"/>
                  <a:gd name="T10" fmla="*/ 5 w 9"/>
                  <a:gd name="T11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3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4"/>
                      <a:pt x="1" y="20"/>
                      <a:pt x="2" y="30"/>
                    </a:cubicBezTo>
                    <a:cubicBezTo>
                      <a:pt x="3" y="33"/>
                      <a:pt x="3" y="38"/>
                      <a:pt x="3" y="42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28"/>
                      <a:pt x="6" y="8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754"/>
              <p:cNvSpPr>
                <a:spLocks/>
              </p:cNvSpPr>
              <p:nvPr/>
            </p:nvSpPr>
            <p:spPr bwMode="auto">
              <a:xfrm>
                <a:off x="5650" y="3901"/>
                <a:ext cx="24" cy="109"/>
              </a:xfrm>
              <a:custGeom>
                <a:avLst/>
                <a:gdLst>
                  <a:gd name="T0" fmla="*/ 10 w 10"/>
                  <a:gd name="T1" fmla="*/ 0 h 46"/>
                  <a:gd name="T2" fmla="*/ 0 w 10"/>
                  <a:gd name="T3" fmla="*/ 45 h 46"/>
                  <a:gd name="T4" fmla="*/ 5 w 10"/>
                  <a:gd name="T5" fmla="*/ 46 h 46"/>
                  <a:gd name="T6" fmla="*/ 10 w 1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6">
                    <a:moveTo>
                      <a:pt x="10" y="0"/>
                    </a:moveTo>
                    <a:cubicBezTo>
                      <a:pt x="7" y="8"/>
                      <a:pt x="3" y="28"/>
                      <a:pt x="0" y="4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27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755"/>
              <p:cNvSpPr>
                <a:spLocks/>
              </p:cNvSpPr>
              <p:nvPr/>
            </p:nvSpPr>
            <p:spPr bwMode="auto">
              <a:xfrm>
                <a:off x="5584" y="3896"/>
                <a:ext cx="22" cy="105"/>
              </a:xfrm>
              <a:custGeom>
                <a:avLst/>
                <a:gdLst>
                  <a:gd name="T0" fmla="*/ 9 w 9"/>
                  <a:gd name="T1" fmla="*/ 0 h 44"/>
                  <a:gd name="T2" fmla="*/ 0 w 9"/>
                  <a:gd name="T3" fmla="*/ 43 h 44"/>
                  <a:gd name="T4" fmla="*/ 4 w 9"/>
                  <a:gd name="T5" fmla="*/ 44 h 44"/>
                  <a:gd name="T6" fmla="*/ 9 w 9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4">
                    <a:moveTo>
                      <a:pt x="9" y="0"/>
                    </a:moveTo>
                    <a:cubicBezTo>
                      <a:pt x="6" y="8"/>
                      <a:pt x="3" y="27"/>
                      <a:pt x="0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6" y="26"/>
                      <a:pt x="9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756"/>
              <p:cNvSpPr>
                <a:spLocks/>
              </p:cNvSpPr>
              <p:nvPr/>
            </p:nvSpPr>
            <p:spPr bwMode="auto">
              <a:xfrm>
                <a:off x="5594" y="3885"/>
                <a:ext cx="94" cy="144"/>
              </a:xfrm>
              <a:custGeom>
                <a:avLst/>
                <a:gdLst>
                  <a:gd name="T0" fmla="*/ 13 w 40"/>
                  <a:gd name="T1" fmla="*/ 46 h 61"/>
                  <a:gd name="T2" fmla="*/ 40 w 40"/>
                  <a:gd name="T3" fmla="*/ 0 h 61"/>
                  <a:gd name="T4" fmla="*/ 24 w 40"/>
                  <a:gd name="T5" fmla="*/ 13 h 61"/>
                  <a:gd name="T6" fmla="*/ 1 w 40"/>
                  <a:gd name="T7" fmla="*/ 57 h 61"/>
                  <a:gd name="T8" fmla="*/ 0 w 40"/>
                  <a:gd name="T9" fmla="*/ 60 h 61"/>
                  <a:gd name="T10" fmla="*/ 8 w 40"/>
                  <a:gd name="T11" fmla="*/ 61 h 61"/>
                  <a:gd name="T12" fmla="*/ 13 w 40"/>
                  <a:gd name="T13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1">
                    <a:moveTo>
                      <a:pt x="13" y="46"/>
                    </a:moveTo>
                    <a:cubicBezTo>
                      <a:pt x="18" y="29"/>
                      <a:pt x="26" y="12"/>
                      <a:pt x="40" y="0"/>
                    </a:cubicBezTo>
                    <a:cubicBezTo>
                      <a:pt x="33" y="4"/>
                      <a:pt x="29" y="7"/>
                      <a:pt x="24" y="13"/>
                    </a:cubicBezTo>
                    <a:cubicBezTo>
                      <a:pt x="14" y="25"/>
                      <a:pt x="6" y="42"/>
                      <a:pt x="1" y="57"/>
                    </a:cubicBezTo>
                    <a:cubicBezTo>
                      <a:pt x="0" y="58"/>
                      <a:pt x="0" y="59"/>
                      <a:pt x="0" y="60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0" y="55"/>
                      <a:pt x="12" y="49"/>
                      <a:pt x="1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757"/>
              <p:cNvSpPr>
                <a:spLocks/>
              </p:cNvSpPr>
              <p:nvPr/>
            </p:nvSpPr>
            <p:spPr bwMode="auto">
              <a:xfrm>
                <a:off x="5554" y="3849"/>
                <a:ext cx="94" cy="144"/>
              </a:xfrm>
              <a:custGeom>
                <a:avLst/>
                <a:gdLst>
                  <a:gd name="T0" fmla="*/ 13 w 40"/>
                  <a:gd name="T1" fmla="*/ 46 h 61"/>
                  <a:gd name="T2" fmla="*/ 40 w 40"/>
                  <a:gd name="T3" fmla="*/ 0 h 61"/>
                  <a:gd name="T4" fmla="*/ 25 w 40"/>
                  <a:gd name="T5" fmla="*/ 13 h 61"/>
                  <a:gd name="T6" fmla="*/ 1 w 40"/>
                  <a:gd name="T7" fmla="*/ 57 h 61"/>
                  <a:gd name="T8" fmla="*/ 0 w 40"/>
                  <a:gd name="T9" fmla="*/ 60 h 61"/>
                  <a:gd name="T10" fmla="*/ 9 w 40"/>
                  <a:gd name="T11" fmla="*/ 61 h 61"/>
                  <a:gd name="T12" fmla="*/ 13 w 40"/>
                  <a:gd name="T13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61">
                    <a:moveTo>
                      <a:pt x="13" y="46"/>
                    </a:moveTo>
                    <a:cubicBezTo>
                      <a:pt x="18" y="30"/>
                      <a:pt x="26" y="13"/>
                      <a:pt x="40" y="0"/>
                    </a:cubicBezTo>
                    <a:cubicBezTo>
                      <a:pt x="33" y="4"/>
                      <a:pt x="29" y="8"/>
                      <a:pt x="25" y="13"/>
                    </a:cubicBezTo>
                    <a:cubicBezTo>
                      <a:pt x="14" y="26"/>
                      <a:pt x="6" y="42"/>
                      <a:pt x="1" y="57"/>
                    </a:cubicBezTo>
                    <a:cubicBezTo>
                      <a:pt x="1" y="58"/>
                      <a:pt x="0" y="59"/>
                      <a:pt x="0" y="60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55"/>
                      <a:pt x="12" y="49"/>
                      <a:pt x="1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758"/>
              <p:cNvSpPr>
                <a:spLocks/>
              </p:cNvSpPr>
              <p:nvPr/>
            </p:nvSpPr>
            <p:spPr bwMode="auto">
              <a:xfrm>
                <a:off x="5655" y="3941"/>
                <a:ext cx="24" cy="69"/>
              </a:xfrm>
              <a:custGeom>
                <a:avLst/>
                <a:gdLst>
                  <a:gd name="T0" fmla="*/ 10 w 10"/>
                  <a:gd name="T1" fmla="*/ 28 h 29"/>
                  <a:gd name="T2" fmla="*/ 6 w 10"/>
                  <a:gd name="T3" fmla="*/ 2 h 29"/>
                  <a:gd name="T4" fmla="*/ 0 w 10"/>
                  <a:gd name="T5" fmla="*/ 3 h 29"/>
                  <a:gd name="T6" fmla="*/ 4 w 10"/>
                  <a:gd name="T7" fmla="*/ 16 h 29"/>
                  <a:gd name="T8" fmla="*/ 7 w 10"/>
                  <a:gd name="T9" fmla="*/ 29 h 29"/>
                  <a:gd name="T10" fmla="*/ 10 w 10"/>
                  <a:gd name="T11" fmla="*/ 29 h 29"/>
                  <a:gd name="T12" fmla="*/ 10 w 10"/>
                  <a:gd name="T13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9">
                    <a:moveTo>
                      <a:pt x="10" y="28"/>
                    </a:moveTo>
                    <a:cubicBezTo>
                      <a:pt x="9" y="23"/>
                      <a:pt x="8" y="6"/>
                      <a:pt x="6" y="2"/>
                    </a:cubicBezTo>
                    <a:cubicBezTo>
                      <a:pt x="5" y="0"/>
                      <a:pt x="1" y="2"/>
                      <a:pt x="0" y="3"/>
                    </a:cubicBezTo>
                    <a:cubicBezTo>
                      <a:pt x="0" y="3"/>
                      <a:pt x="2" y="9"/>
                      <a:pt x="4" y="16"/>
                    </a:cubicBezTo>
                    <a:cubicBezTo>
                      <a:pt x="5" y="19"/>
                      <a:pt x="6" y="24"/>
                      <a:pt x="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8"/>
                      <a:pt x="1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759"/>
              <p:cNvSpPr>
                <a:spLocks/>
              </p:cNvSpPr>
              <p:nvPr/>
            </p:nvSpPr>
            <p:spPr bwMode="auto">
              <a:xfrm>
                <a:off x="5632" y="3941"/>
                <a:ext cx="37" cy="67"/>
              </a:xfrm>
              <a:custGeom>
                <a:avLst/>
                <a:gdLst>
                  <a:gd name="T0" fmla="*/ 16 w 16"/>
                  <a:gd name="T1" fmla="*/ 2 h 28"/>
                  <a:gd name="T2" fmla="*/ 10 w 16"/>
                  <a:gd name="T3" fmla="*/ 3 h 28"/>
                  <a:gd name="T4" fmla="*/ 0 w 16"/>
                  <a:gd name="T5" fmla="*/ 27 h 28"/>
                  <a:gd name="T6" fmla="*/ 7 w 16"/>
                  <a:gd name="T7" fmla="*/ 28 h 28"/>
                  <a:gd name="T8" fmla="*/ 16 w 16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16" y="2"/>
                    </a:moveTo>
                    <a:cubicBezTo>
                      <a:pt x="16" y="0"/>
                      <a:pt x="11" y="2"/>
                      <a:pt x="10" y="3"/>
                    </a:cubicBezTo>
                    <a:cubicBezTo>
                      <a:pt x="9" y="5"/>
                      <a:pt x="4" y="16"/>
                      <a:pt x="0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19"/>
                      <a:pt x="16" y="4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760"/>
              <p:cNvSpPr>
                <a:spLocks/>
              </p:cNvSpPr>
              <p:nvPr/>
            </p:nvSpPr>
            <p:spPr bwMode="auto">
              <a:xfrm>
                <a:off x="5513" y="3899"/>
                <a:ext cx="76" cy="92"/>
              </a:xfrm>
              <a:custGeom>
                <a:avLst/>
                <a:gdLst>
                  <a:gd name="T0" fmla="*/ 32 w 32"/>
                  <a:gd name="T1" fmla="*/ 0 h 39"/>
                  <a:gd name="T2" fmla="*/ 16 w 32"/>
                  <a:gd name="T3" fmla="*/ 13 h 39"/>
                  <a:gd name="T4" fmla="*/ 0 w 32"/>
                  <a:gd name="T5" fmla="*/ 39 h 39"/>
                  <a:gd name="T6" fmla="*/ 7 w 32"/>
                  <a:gd name="T7" fmla="*/ 39 h 39"/>
                  <a:gd name="T8" fmla="*/ 32 w 32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9">
                    <a:moveTo>
                      <a:pt x="32" y="0"/>
                    </a:moveTo>
                    <a:cubicBezTo>
                      <a:pt x="25" y="4"/>
                      <a:pt x="21" y="8"/>
                      <a:pt x="16" y="13"/>
                    </a:cubicBezTo>
                    <a:cubicBezTo>
                      <a:pt x="10" y="20"/>
                      <a:pt x="5" y="29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2" y="25"/>
                      <a:pt x="20" y="1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761"/>
              <p:cNvSpPr>
                <a:spLocks/>
              </p:cNvSpPr>
              <p:nvPr/>
            </p:nvSpPr>
            <p:spPr bwMode="auto">
              <a:xfrm>
                <a:off x="5594" y="3920"/>
                <a:ext cx="68" cy="83"/>
              </a:xfrm>
              <a:custGeom>
                <a:avLst/>
                <a:gdLst>
                  <a:gd name="T0" fmla="*/ 29 w 29"/>
                  <a:gd name="T1" fmla="*/ 0 h 35"/>
                  <a:gd name="T2" fmla="*/ 14 w 29"/>
                  <a:gd name="T3" fmla="*/ 13 h 35"/>
                  <a:gd name="T4" fmla="*/ 0 w 29"/>
                  <a:gd name="T5" fmla="*/ 34 h 35"/>
                  <a:gd name="T6" fmla="*/ 7 w 29"/>
                  <a:gd name="T7" fmla="*/ 35 h 35"/>
                  <a:gd name="T8" fmla="*/ 29 w 29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5">
                    <a:moveTo>
                      <a:pt x="29" y="0"/>
                    </a:moveTo>
                    <a:cubicBezTo>
                      <a:pt x="22" y="4"/>
                      <a:pt x="18" y="8"/>
                      <a:pt x="14" y="13"/>
                    </a:cubicBezTo>
                    <a:cubicBezTo>
                      <a:pt x="9" y="19"/>
                      <a:pt x="4" y="26"/>
                      <a:pt x="0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2" y="22"/>
                      <a:pt x="19" y="1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762"/>
              <p:cNvSpPr>
                <a:spLocks/>
              </p:cNvSpPr>
              <p:nvPr/>
            </p:nvSpPr>
            <p:spPr bwMode="auto">
              <a:xfrm>
                <a:off x="5658" y="3944"/>
                <a:ext cx="59" cy="66"/>
              </a:xfrm>
              <a:custGeom>
                <a:avLst/>
                <a:gdLst>
                  <a:gd name="T0" fmla="*/ 25 w 25"/>
                  <a:gd name="T1" fmla="*/ 0 h 28"/>
                  <a:gd name="T2" fmla="*/ 10 w 25"/>
                  <a:gd name="T3" fmla="*/ 12 h 28"/>
                  <a:gd name="T4" fmla="*/ 0 w 25"/>
                  <a:gd name="T5" fmla="*/ 27 h 28"/>
                  <a:gd name="T6" fmla="*/ 5 w 25"/>
                  <a:gd name="T7" fmla="*/ 28 h 28"/>
                  <a:gd name="T8" fmla="*/ 25 w 25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25" y="0"/>
                    </a:moveTo>
                    <a:cubicBezTo>
                      <a:pt x="18" y="4"/>
                      <a:pt x="14" y="7"/>
                      <a:pt x="10" y="12"/>
                    </a:cubicBezTo>
                    <a:cubicBezTo>
                      <a:pt x="6" y="17"/>
                      <a:pt x="3" y="22"/>
                      <a:pt x="0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0" y="18"/>
                      <a:pt x="16" y="8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763"/>
              <p:cNvSpPr>
                <a:spLocks/>
              </p:cNvSpPr>
              <p:nvPr/>
            </p:nvSpPr>
            <p:spPr bwMode="auto">
              <a:xfrm>
                <a:off x="5549" y="3894"/>
                <a:ext cx="38" cy="104"/>
              </a:xfrm>
              <a:custGeom>
                <a:avLst/>
                <a:gdLst>
                  <a:gd name="T0" fmla="*/ 9 w 16"/>
                  <a:gd name="T1" fmla="*/ 16 h 44"/>
                  <a:gd name="T2" fmla="*/ 0 w 16"/>
                  <a:gd name="T3" fmla="*/ 0 h 44"/>
                  <a:gd name="T4" fmla="*/ 10 w 16"/>
                  <a:gd name="T5" fmla="*/ 44 h 44"/>
                  <a:gd name="T6" fmla="*/ 16 w 16"/>
                  <a:gd name="T7" fmla="*/ 44 h 44"/>
                  <a:gd name="T8" fmla="*/ 9 w 1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4">
                    <a:moveTo>
                      <a:pt x="9" y="16"/>
                    </a:moveTo>
                    <a:cubicBezTo>
                      <a:pt x="6" y="10"/>
                      <a:pt x="4" y="5"/>
                      <a:pt x="0" y="0"/>
                    </a:cubicBezTo>
                    <a:cubicBezTo>
                      <a:pt x="6" y="13"/>
                      <a:pt x="9" y="29"/>
                      <a:pt x="10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4" y="34"/>
                      <a:pt x="12" y="25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764"/>
              <p:cNvSpPr>
                <a:spLocks/>
              </p:cNvSpPr>
              <p:nvPr/>
            </p:nvSpPr>
            <p:spPr bwMode="auto">
              <a:xfrm>
                <a:off x="5726" y="3927"/>
                <a:ext cx="88" cy="121"/>
              </a:xfrm>
              <a:custGeom>
                <a:avLst/>
                <a:gdLst>
                  <a:gd name="T0" fmla="*/ 37 w 37"/>
                  <a:gd name="T1" fmla="*/ 0 h 51"/>
                  <a:gd name="T2" fmla="*/ 20 w 37"/>
                  <a:gd name="T3" fmla="*/ 16 h 51"/>
                  <a:gd name="T4" fmla="*/ 0 w 37"/>
                  <a:gd name="T5" fmla="*/ 50 h 51"/>
                  <a:gd name="T6" fmla="*/ 9 w 37"/>
                  <a:gd name="T7" fmla="*/ 51 h 51"/>
                  <a:gd name="T8" fmla="*/ 37 w 37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1">
                    <a:moveTo>
                      <a:pt x="37" y="0"/>
                    </a:moveTo>
                    <a:cubicBezTo>
                      <a:pt x="29" y="5"/>
                      <a:pt x="25" y="9"/>
                      <a:pt x="20" y="16"/>
                    </a:cubicBezTo>
                    <a:cubicBezTo>
                      <a:pt x="12" y="26"/>
                      <a:pt x="5" y="38"/>
                      <a:pt x="0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4" y="33"/>
                      <a:pt x="23" y="14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765"/>
              <p:cNvSpPr>
                <a:spLocks/>
              </p:cNvSpPr>
              <p:nvPr/>
            </p:nvSpPr>
            <p:spPr bwMode="auto">
              <a:xfrm>
                <a:off x="5731" y="3937"/>
                <a:ext cx="45" cy="113"/>
              </a:xfrm>
              <a:custGeom>
                <a:avLst/>
                <a:gdLst>
                  <a:gd name="T0" fmla="*/ 11 w 19"/>
                  <a:gd name="T1" fmla="*/ 19 h 48"/>
                  <a:gd name="T2" fmla="*/ 0 w 19"/>
                  <a:gd name="T3" fmla="*/ 0 h 48"/>
                  <a:gd name="T4" fmla="*/ 13 w 19"/>
                  <a:gd name="T5" fmla="*/ 47 h 48"/>
                  <a:gd name="T6" fmla="*/ 19 w 19"/>
                  <a:gd name="T7" fmla="*/ 48 h 48"/>
                  <a:gd name="T8" fmla="*/ 11 w 19"/>
                  <a:gd name="T9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8">
                    <a:moveTo>
                      <a:pt x="11" y="19"/>
                    </a:moveTo>
                    <a:cubicBezTo>
                      <a:pt x="8" y="12"/>
                      <a:pt x="5" y="7"/>
                      <a:pt x="0" y="0"/>
                    </a:cubicBezTo>
                    <a:cubicBezTo>
                      <a:pt x="8" y="14"/>
                      <a:pt x="11" y="31"/>
                      <a:pt x="13" y="47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38"/>
                      <a:pt x="15" y="28"/>
                      <a:pt x="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766"/>
              <p:cNvSpPr>
                <a:spLocks/>
              </p:cNvSpPr>
              <p:nvPr/>
            </p:nvSpPr>
            <p:spPr bwMode="auto">
              <a:xfrm>
                <a:off x="5686" y="3896"/>
                <a:ext cx="97" cy="147"/>
              </a:xfrm>
              <a:custGeom>
                <a:avLst/>
                <a:gdLst>
                  <a:gd name="T0" fmla="*/ 11 w 41"/>
                  <a:gd name="T1" fmla="*/ 55 h 62"/>
                  <a:gd name="T2" fmla="*/ 41 w 41"/>
                  <a:gd name="T3" fmla="*/ 0 h 62"/>
                  <a:gd name="T4" fmla="*/ 24 w 41"/>
                  <a:gd name="T5" fmla="*/ 16 h 62"/>
                  <a:gd name="T6" fmla="*/ 0 w 41"/>
                  <a:gd name="T7" fmla="*/ 61 h 62"/>
                  <a:gd name="T8" fmla="*/ 10 w 41"/>
                  <a:gd name="T9" fmla="*/ 62 h 62"/>
                  <a:gd name="T10" fmla="*/ 11 w 41"/>
                  <a:gd name="T11" fmla="*/ 5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62">
                    <a:moveTo>
                      <a:pt x="11" y="55"/>
                    </a:moveTo>
                    <a:cubicBezTo>
                      <a:pt x="17" y="36"/>
                      <a:pt x="26" y="15"/>
                      <a:pt x="41" y="0"/>
                    </a:cubicBezTo>
                    <a:cubicBezTo>
                      <a:pt x="33" y="5"/>
                      <a:pt x="29" y="10"/>
                      <a:pt x="24" y="16"/>
                    </a:cubicBezTo>
                    <a:cubicBezTo>
                      <a:pt x="13" y="29"/>
                      <a:pt x="6" y="45"/>
                      <a:pt x="0" y="61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59"/>
                      <a:pt x="11" y="57"/>
                      <a:pt x="1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767"/>
              <p:cNvSpPr>
                <a:spLocks/>
              </p:cNvSpPr>
              <p:nvPr/>
            </p:nvSpPr>
            <p:spPr bwMode="auto">
              <a:xfrm>
                <a:off x="5705" y="3896"/>
                <a:ext cx="97" cy="149"/>
              </a:xfrm>
              <a:custGeom>
                <a:avLst/>
                <a:gdLst>
                  <a:gd name="T0" fmla="*/ 11 w 41"/>
                  <a:gd name="T1" fmla="*/ 55 h 63"/>
                  <a:gd name="T2" fmla="*/ 41 w 41"/>
                  <a:gd name="T3" fmla="*/ 0 h 63"/>
                  <a:gd name="T4" fmla="*/ 23 w 41"/>
                  <a:gd name="T5" fmla="*/ 16 h 63"/>
                  <a:gd name="T6" fmla="*/ 0 w 41"/>
                  <a:gd name="T7" fmla="*/ 62 h 63"/>
                  <a:gd name="T8" fmla="*/ 9 w 41"/>
                  <a:gd name="T9" fmla="*/ 63 h 63"/>
                  <a:gd name="T10" fmla="*/ 11 w 41"/>
                  <a:gd name="T11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63">
                    <a:moveTo>
                      <a:pt x="11" y="55"/>
                    </a:moveTo>
                    <a:cubicBezTo>
                      <a:pt x="17" y="35"/>
                      <a:pt x="25" y="15"/>
                      <a:pt x="41" y="0"/>
                    </a:cubicBezTo>
                    <a:cubicBezTo>
                      <a:pt x="33" y="5"/>
                      <a:pt x="28" y="9"/>
                      <a:pt x="23" y="16"/>
                    </a:cubicBezTo>
                    <a:cubicBezTo>
                      <a:pt x="13" y="29"/>
                      <a:pt x="5" y="46"/>
                      <a:pt x="0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9"/>
                      <a:pt x="11" y="57"/>
                      <a:pt x="1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768"/>
              <p:cNvSpPr>
                <a:spLocks/>
              </p:cNvSpPr>
              <p:nvPr/>
            </p:nvSpPr>
            <p:spPr bwMode="auto">
              <a:xfrm>
                <a:off x="5719" y="3906"/>
                <a:ext cx="50" cy="144"/>
              </a:xfrm>
              <a:custGeom>
                <a:avLst/>
                <a:gdLst>
                  <a:gd name="T0" fmla="*/ 11 w 21"/>
                  <a:gd name="T1" fmla="*/ 19 h 61"/>
                  <a:gd name="T2" fmla="*/ 0 w 21"/>
                  <a:gd name="T3" fmla="*/ 0 h 61"/>
                  <a:gd name="T4" fmla="*/ 14 w 21"/>
                  <a:gd name="T5" fmla="*/ 59 h 61"/>
                  <a:gd name="T6" fmla="*/ 14 w 21"/>
                  <a:gd name="T7" fmla="*/ 60 h 61"/>
                  <a:gd name="T8" fmla="*/ 21 w 21"/>
                  <a:gd name="T9" fmla="*/ 61 h 61"/>
                  <a:gd name="T10" fmla="*/ 11 w 21"/>
                  <a:gd name="T11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1">
                    <a:moveTo>
                      <a:pt x="11" y="19"/>
                    </a:moveTo>
                    <a:cubicBezTo>
                      <a:pt x="8" y="11"/>
                      <a:pt x="5" y="7"/>
                      <a:pt x="0" y="0"/>
                    </a:cubicBezTo>
                    <a:cubicBezTo>
                      <a:pt x="9" y="18"/>
                      <a:pt x="13" y="39"/>
                      <a:pt x="14" y="59"/>
                    </a:cubicBezTo>
                    <a:cubicBezTo>
                      <a:pt x="14" y="59"/>
                      <a:pt x="14" y="60"/>
                      <a:pt x="14" y="60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0" y="46"/>
                      <a:pt x="16" y="31"/>
                      <a:pt x="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769"/>
              <p:cNvSpPr>
                <a:spLocks/>
              </p:cNvSpPr>
              <p:nvPr/>
            </p:nvSpPr>
            <p:spPr bwMode="auto">
              <a:xfrm>
                <a:off x="5665" y="3866"/>
                <a:ext cx="106" cy="175"/>
              </a:xfrm>
              <a:custGeom>
                <a:avLst/>
                <a:gdLst>
                  <a:gd name="T0" fmla="*/ 15 w 45"/>
                  <a:gd name="T1" fmla="*/ 55 h 74"/>
                  <a:gd name="T2" fmla="*/ 45 w 45"/>
                  <a:gd name="T3" fmla="*/ 0 h 74"/>
                  <a:gd name="T4" fmla="*/ 28 w 45"/>
                  <a:gd name="T5" fmla="*/ 16 h 74"/>
                  <a:gd name="T6" fmla="*/ 2 w 45"/>
                  <a:gd name="T7" fmla="*/ 68 h 74"/>
                  <a:gd name="T8" fmla="*/ 0 w 45"/>
                  <a:gd name="T9" fmla="*/ 73 h 74"/>
                  <a:gd name="T10" fmla="*/ 10 w 45"/>
                  <a:gd name="T11" fmla="*/ 74 h 74"/>
                  <a:gd name="T12" fmla="*/ 15 w 45"/>
                  <a:gd name="T13" fmla="*/ 5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4">
                    <a:moveTo>
                      <a:pt x="15" y="55"/>
                    </a:moveTo>
                    <a:cubicBezTo>
                      <a:pt x="21" y="36"/>
                      <a:pt x="30" y="15"/>
                      <a:pt x="45" y="0"/>
                    </a:cubicBezTo>
                    <a:cubicBezTo>
                      <a:pt x="37" y="5"/>
                      <a:pt x="33" y="10"/>
                      <a:pt x="28" y="16"/>
                    </a:cubicBezTo>
                    <a:cubicBezTo>
                      <a:pt x="16" y="31"/>
                      <a:pt x="7" y="50"/>
                      <a:pt x="2" y="68"/>
                    </a:cubicBezTo>
                    <a:cubicBezTo>
                      <a:pt x="1" y="70"/>
                      <a:pt x="1" y="72"/>
                      <a:pt x="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2" y="67"/>
                      <a:pt x="14" y="59"/>
                      <a:pt x="1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770"/>
              <p:cNvSpPr>
                <a:spLocks/>
              </p:cNvSpPr>
              <p:nvPr/>
            </p:nvSpPr>
            <p:spPr bwMode="auto">
              <a:xfrm>
                <a:off x="5762" y="3927"/>
                <a:ext cx="45" cy="111"/>
              </a:xfrm>
              <a:custGeom>
                <a:avLst/>
                <a:gdLst>
                  <a:gd name="T0" fmla="*/ 11 w 19"/>
                  <a:gd name="T1" fmla="*/ 20 h 47"/>
                  <a:gd name="T2" fmla="*/ 19 w 19"/>
                  <a:gd name="T3" fmla="*/ 6 h 47"/>
                  <a:gd name="T4" fmla="*/ 13 w 19"/>
                  <a:gd name="T5" fmla="*/ 3 h 47"/>
                  <a:gd name="T6" fmla="*/ 3 w 19"/>
                  <a:gd name="T7" fmla="*/ 31 h 47"/>
                  <a:gd name="T8" fmla="*/ 1 w 19"/>
                  <a:gd name="T9" fmla="*/ 40 h 47"/>
                  <a:gd name="T10" fmla="*/ 0 w 19"/>
                  <a:gd name="T11" fmla="*/ 47 h 47"/>
                  <a:gd name="T12" fmla="*/ 11 w 19"/>
                  <a:gd name="T13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7">
                    <a:moveTo>
                      <a:pt x="11" y="20"/>
                    </a:moveTo>
                    <a:cubicBezTo>
                      <a:pt x="15" y="12"/>
                      <a:pt x="19" y="6"/>
                      <a:pt x="19" y="6"/>
                    </a:cubicBezTo>
                    <a:cubicBezTo>
                      <a:pt x="19" y="4"/>
                      <a:pt x="15" y="0"/>
                      <a:pt x="13" y="3"/>
                    </a:cubicBezTo>
                    <a:cubicBezTo>
                      <a:pt x="10" y="7"/>
                      <a:pt x="5" y="26"/>
                      <a:pt x="3" y="31"/>
                    </a:cubicBezTo>
                    <a:cubicBezTo>
                      <a:pt x="2" y="34"/>
                      <a:pt x="2" y="37"/>
                      <a:pt x="1" y="40"/>
                    </a:cubicBezTo>
                    <a:cubicBezTo>
                      <a:pt x="1" y="42"/>
                      <a:pt x="0" y="45"/>
                      <a:pt x="0" y="47"/>
                    </a:cubicBezTo>
                    <a:cubicBezTo>
                      <a:pt x="1" y="45"/>
                      <a:pt x="8" y="26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771"/>
              <p:cNvSpPr>
                <a:spLocks/>
              </p:cNvSpPr>
              <p:nvPr/>
            </p:nvSpPr>
            <p:spPr bwMode="auto">
              <a:xfrm>
                <a:off x="5792" y="3927"/>
                <a:ext cx="31" cy="128"/>
              </a:xfrm>
              <a:custGeom>
                <a:avLst/>
                <a:gdLst>
                  <a:gd name="T0" fmla="*/ 6 w 13"/>
                  <a:gd name="T1" fmla="*/ 5 h 54"/>
                  <a:gd name="T2" fmla="*/ 0 w 13"/>
                  <a:gd name="T3" fmla="*/ 3 h 54"/>
                  <a:gd name="T4" fmla="*/ 4 w 13"/>
                  <a:gd name="T5" fmla="*/ 35 h 54"/>
                  <a:gd name="T6" fmla="*/ 6 w 13"/>
                  <a:gd name="T7" fmla="*/ 53 h 54"/>
                  <a:gd name="T8" fmla="*/ 13 w 13"/>
                  <a:gd name="T9" fmla="*/ 54 h 54"/>
                  <a:gd name="T10" fmla="*/ 6 w 13"/>
                  <a:gd name="T11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4">
                    <a:moveTo>
                      <a:pt x="6" y="5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2" y="24"/>
                      <a:pt x="4" y="35"/>
                    </a:cubicBezTo>
                    <a:cubicBezTo>
                      <a:pt x="4" y="40"/>
                      <a:pt x="5" y="47"/>
                      <a:pt x="6" y="53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1" y="3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772"/>
              <p:cNvSpPr>
                <a:spLocks/>
              </p:cNvSpPr>
              <p:nvPr/>
            </p:nvSpPr>
            <p:spPr bwMode="auto">
              <a:xfrm>
                <a:off x="5691" y="3934"/>
                <a:ext cx="82" cy="109"/>
              </a:xfrm>
              <a:custGeom>
                <a:avLst/>
                <a:gdLst>
                  <a:gd name="T0" fmla="*/ 35 w 35"/>
                  <a:gd name="T1" fmla="*/ 0 h 46"/>
                  <a:gd name="T2" fmla="*/ 18 w 35"/>
                  <a:gd name="T3" fmla="*/ 15 h 46"/>
                  <a:gd name="T4" fmla="*/ 0 w 35"/>
                  <a:gd name="T5" fmla="*/ 45 h 46"/>
                  <a:gd name="T6" fmla="*/ 8 w 35"/>
                  <a:gd name="T7" fmla="*/ 46 h 46"/>
                  <a:gd name="T8" fmla="*/ 35 w 3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0"/>
                    </a:moveTo>
                    <a:cubicBezTo>
                      <a:pt x="27" y="5"/>
                      <a:pt x="23" y="9"/>
                      <a:pt x="18" y="15"/>
                    </a:cubicBezTo>
                    <a:cubicBezTo>
                      <a:pt x="11" y="24"/>
                      <a:pt x="5" y="35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4" y="30"/>
                      <a:pt x="22" y="13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773"/>
              <p:cNvSpPr>
                <a:spLocks/>
              </p:cNvSpPr>
              <p:nvPr/>
            </p:nvSpPr>
            <p:spPr bwMode="auto">
              <a:xfrm>
                <a:off x="5717" y="3941"/>
                <a:ext cx="45" cy="112"/>
              </a:xfrm>
              <a:custGeom>
                <a:avLst/>
                <a:gdLst>
                  <a:gd name="T0" fmla="*/ 11 w 19"/>
                  <a:gd name="T1" fmla="*/ 18 h 47"/>
                  <a:gd name="T2" fmla="*/ 0 w 19"/>
                  <a:gd name="T3" fmla="*/ 0 h 47"/>
                  <a:gd name="T4" fmla="*/ 13 w 19"/>
                  <a:gd name="T5" fmla="*/ 46 h 47"/>
                  <a:gd name="T6" fmla="*/ 19 w 19"/>
                  <a:gd name="T7" fmla="*/ 47 h 47"/>
                  <a:gd name="T8" fmla="*/ 11 w 19"/>
                  <a:gd name="T9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7">
                    <a:moveTo>
                      <a:pt x="11" y="18"/>
                    </a:moveTo>
                    <a:cubicBezTo>
                      <a:pt x="8" y="11"/>
                      <a:pt x="5" y="6"/>
                      <a:pt x="0" y="0"/>
                    </a:cubicBezTo>
                    <a:cubicBezTo>
                      <a:pt x="7" y="14"/>
                      <a:pt x="11" y="30"/>
                      <a:pt x="13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7" y="37"/>
                      <a:pt x="15" y="27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774"/>
              <p:cNvSpPr>
                <a:spLocks/>
              </p:cNvSpPr>
              <p:nvPr/>
            </p:nvSpPr>
            <p:spPr bwMode="auto">
              <a:xfrm>
                <a:off x="6001" y="4050"/>
                <a:ext cx="66" cy="71"/>
              </a:xfrm>
              <a:custGeom>
                <a:avLst/>
                <a:gdLst>
                  <a:gd name="T0" fmla="*/ 28 w 28"/>
                  <a:gd name="T1" fmla="*/ 0 h 30"/>
                  <a:gd name="T2" fmla="*/ 12 w 28"/>
                  <a:gd name="T3" fmla="*/ 13 h 30"/>
                  <a:gd name="T4" fmla="*/ 0 w 28"/>
                  <a:gd name="T5" fmla="*/ 29 h 30"/>
                  <a:gd name="T6" fmla="*/ 6 w 28"/>
                  <a:gd name="T7" fmla="*/ 30 h 30"/>
                  <a:gd name="T8" fmla="*/ 28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0"/>
                    </a:moveTo>
                    <a:cubicBezTo>
                      <a:pt x="21" y="4"/>
                      <a:pt x="17" y="7"/>
                      <a:pt x="12" y="13"/>
                    </a:cubicBezTo>
                    <a:cubicBezTo>
                      <a:pt x="8" y="18"/>
                      <a:pt x="4" y="23"/>
                      <a:pt x="0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1" y="19"/>
                      <a:pt x="18" y="9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775"/>
              <p:cNvSpPr>
                <a:spLocks/>
              </p:cNvSpPr>
              <p:nvPr/>
            </p:nvSpPr>
            <p:spPr bwMode="auto">
              <a:xfrm>
                <a:off x="5982" y="4041"/>
                <a:ext cx="21" cy="78"/>
              </a:xfrm>
              <a:custGeom>
                <a:avLst/>
                <a:gdLst>
                  <a:gd name="T0" fmla="*/ 9 w 9"/>
                  <a:gd name="T1" fmla="*/ 28 h 33"/>
                  <a:gd name="T2" fmla="*/ 6 w 9"/>
                  <a:gd name="T3" fmla="*/ 3 h 33"/>
                  <a:gd name="T4" fmla="*/ 0 w 9"/>
                  <a:gd name="T5" fmla="*/ 4 h 33"/>
                  <a:gd name="T6" fmla="*/ 4 w 9"/>
                  <a:gd name="T7" fmla="*/ 17 h 33"/>
                  <a:gd name="T8" fmla="*/ 7 w 9"/>
                  <a:gd name="T9" fmla="*/ 33 h 33"/>
                  <a:gd name="T10" fmla="*/ 9 w 9"/>
                  <a:gd name="T11" fmla="*/ 33 h 33"/>
                  <a:gd name="T12" fmla="*/ 9 w 9"/>
                  <a:gd name="T1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3">
                    <a:moveTo>
                      <a:pt x="9" y="28"/>
                    </a:moveTo>
                    <a:cubicBezTo>
                      <a:pt x="9" y="24"/>
                      <a:pt x="7" y="7"/>
                      <a:pt x="6" y="3"/>
                    </a:cubicBezTo>
                    <a:cubicBezTo>
                      <a:pt x="5" y="0"/>
                      <a:pt x="1" y="2"/>
                      <a:pt x="0" y="4"/>
                    </a:cubicBezTo>
                    <a:cubicBezTo>
                      <a:pt x="0" y="4"/>
                      <a:pt x="2" y="9"/>
                      <a:pt x="4" y="17"/>
                    </a:cubicBezTo>
                    <a:cubicBezTo>
                      <a:pt x="5" y="20"/>
                      <a:pt x="6" y="27"/>
                      <a:pt x="7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2"/>
                      <a:pt x="9" y="30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776"/>
              <p:cNvSpPr>
                <a:spLocks/>
              </p:cNvSpPr>
              <p:nvPr/>
            </p:nvSpPr>
            <p:spPr bwMode="auto">
              <a:xfrm>
                <a:off x="5953" y="4041"/>
                <a:ext cx="43" cy="73"/>
              </a:xfrm>
              <a:custGeom>
                <a:avLst/>
                <a:gdLst>
                  <a:gd name="T0" fmla="*/ 8 w 18"/>
                  <a:gd name="T1" fmla="*/ 28 h 31"/>
                  <a:gd name="T2" fmla="*/ 18 w 18"/>
                  <a:gd name="T3" fmla="*/ 3 h 31"/>
                  <a:gd name="T4" fmla="*/ 12 w 18"/>
                  <a:gd name="T5" fmla="*/ 3 h 31"/>
                  <a:gd name="T6" fmla="*/ 0 w 18"/>
                  <a:gd name="T7" fmla="*/ 30 h 31"/>
                  <a:gd name="T8" fmla="*/ 6 w 18"/>
                  <a:gd name="T9" fmla="*/ 31 h 31"/>
                  <a:gd name="T10" fmla="*/ 8 w 18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1">
                    <a:moveTo>
                      <a:pt x="8" y="28"/>
                    </a:moveTo>
                    <a:cubicBezTo>
                      <a:pt x="11" y="19"/>
                      <a:pt x="18" y="5"/>
                      <a:pt x="18" y="3"/>
                    </a:cubicBezTo>
                    <a:cubicBezTo>
                      <a:pt x="18" y="0"/>
                      <a:pt x="13" y="2"/>
                      <a:pt x="12" y="3"/>
                    </a:cubicBezTo>
                    <a:cubicBezTo>
                      <a:pt x="11" y="5"/>
                      <a:pt x="5" y="18"/>
                      <a:pt x="0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0"/>
                      <a:pt x="7" y="29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777"/>
              <p:cNvSpPr>
                <a:spLocks/>
              </p:cNvSpPr>
              <p:nvPr/>
            </p:nvSpPr>
            <p:spPr bwMode="auto">
              <a:xfrm>
                <a:off x="6022" y="4055"/>
                <a:ext cx="40" cy="69"/>
              </a:xfrm>
              <a:custGeom>
                <a:avLst/>
                <a:gdLst>
                  <a:gd name="T0" fmla="*/ 9 w 17"/>
                  <a:gd name="T1" fmla="*/ 16 h 29"/>
                  <a:gd name="T2" fmla="*/ 17 w 17"/>
                  <a:gd name="T3" fmla="*/ 4 h 29"/>
                  <a:gd name="T4" fmla="*/ 12 w 17"/>
                  <a:gd name="T5" fmla="*/ 2 h 29"/>
                  <a:gd name="T6" fmla="*/ 2 w 17"/>
                  <a:gd name="T7" fmla="*/ 25 h 29"/>
                  <a:gd name="T8" fmla="*/ 0 w 17"/>
                  <a:gd name="T9" fmla="*/ 29 h 29"/>
                  <a:gd name="T10" fmla="*/ 3 w 17"/>
                  <a:gd name="T11" fmla="*/ 29 h 29"/>
                  <a:gd name="T12" fmla="*/ 9 w 17"/>
                  <a:gd name="T1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9">
                    <a:moveTo>
                      <a:pt x="9" y="16"/>
                    </a:moveTo>
                    <a:cubicBezTo>
                      <a:pt x="13" y="9"/>
                      <a:pt x="17" y="4"/>
                      <a:pt x="17" y="4"/>
                    </a:cubicBezTo>
                    <a:cubicBezTo>
                      <a:pt x="16" y="3"/>
                      <a:pt x="13" y="0"/>
                      <a:pt x="12" y="2"/>
                    </a:cubicBezTo>
                    <a:cubicBezTo>
                      <a:pt x="9" y="5"/>
                      <a:pt x="3" y="21"/>
                      <a:pt x="2" y="25"/>
                    </a:cubicBezTo>
                    <a:cubicBezTo>
                      <a:pt x="1" y="26"/>
                      <a:pt x="1" y="27"/>
                      <a:pt x="0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5" y="24"/>
                      <a:pt x="8" y="19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778"/>
              <p:cNvSpPr>
                <a:spLocks/>
              </p:cNvSpPr>
              <p:nvPr/>
            </p:nvSpPr>
            <p:spPr bwMode="auto">
              <a:xfrm>
                <a:off x="6048" y="4053"/>
                <a:ext cx="19" cy="78"/>
              </a:xfrm>
              <a:custGeom>
                <a:avLst/>
                <a:gdLst>
                  <a:gd name="T0" fmla="*/ 6 w 8"/>
                  <a:gd name="T1" fmla="*/ 5 h 33"/>
                  <a:gd name="T2" fmla="*/ 1 w 8"/>
                  <a:gd name="T3" fmla="*/ 3 h 33"/>
                  <a:gd name="T4" fmla="*/ 2 w 8"/>
                  <a:gd name="T5" fmla="*/ 30 h 33"/>
                  <a:gd name="T6" fmla="*/ 2 w 8"/>
                  <a:gd name="T7" fmla="*/ 32 h 33"/>
                  <a:gd name="T8" fmla="*/ 8 w 8"/>
                  <a:gd name="T9" fmla="*/ 33 h 33"/>
                  <a:gd name="T10" fmla="*/ 6 w 8"/>
                  <a:gd name="T11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3">
                    <a:moveTo>
                      <a:pt x="6" y="5"/>
                    </a:moveTo>
                    <a:cubicBezTo>
                      <a:pt x="5" y="4"/>
                      <a:pt x="1" y="0"/>
                      <a:pt x="1" y="3"/>
                    </a:cubicBezTo>
                    <a:cubicBezTo>
                      <a:pt x="0" y="5"/>
                      <a:pt x="1" y="21"/>
                      <a:pt x="2" y="30"/>
                    </a:cubicBezTo>
                    <a:cubicBezTo>
                      <a:pt x="2" y="31"/>
                      <a:pt x="2" y="31"/>
                      <a:pt x="2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20"/>
                      <a:pt x="6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779"/>
              <p:cNvSpPr>
                <a:spLocks/>
              </p:cNvSpPr>
              <p:nvPr/>
            </p:nvSpPr>
            <p:spPr bwMode="auto">
              <a:xfrm>
                <a:off x="6076" y="4050"/>
                <a:ext cx="19" cy="83"/>
              </a:xfrm>
              <a:custGeom>
                <a:avLst/>
                <a:gdLst>
                  <a:gd name="T0" fmla="*/ 8 w 8"/>
                  <a:gd name="T1" fmla="*/ 0 h 35"/>
                  <a:gd name="T2" fmla="*/ 0 w 8"/>
                  <a:gd name="T3" fmla="*/ 34 h 35"/>
                  <a:gd name="T4" fmla="*/ 4 w 8"/>
                  <a:gd name="T5" fmla="*/ 35 h 35"/>
                  <a:gd name="T6" fmla="*/ 8 w 8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5">
                    <a:moveTo>
                      <a:pt x="8" y="0"/>
                    </a:moveTo>
                    <a:cubicBezTo>
                      <a:pt x="6" y="7"/>
                      <a:pt x="3" y="21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19"/>
                      <a:pt x="8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780"/>
              <p:cNvSpPr>
                <a:spLocks/>
              </p:cNvSpPr>
              <p:nvPr/>
            </p:nvSpPr>
            <p:spPr bwMode="auto">
              <a:xfrm>
                <a:off x="6008" y="4043"/>
                <a:ext cx="21" cy="78"/>
              </a:xfrm>
              <a:custGeom>
                <a:avLst/>
                <a:gdLst>
                  <a:gd name="T0" fmla="*/ 9 w 9"/>
                  <a:gd name="T1" fmla="*/ 0 h 33"/>
                  <a:gd name="T2" fmla="*/ 0 w 9"/>
                  <a:gd name="T3" fmla="*/ 33 h 33"/>
                  <a:gd name="T4" fmla="*/ 4 w 9"/>
                  <a:gd name="T5" fmla="*/ 33 h 33"/>
                  <a:gd name="T6" fmla="*/ 9 w 9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3">
                    <a:moveTo>
                      <a:pt x="9" y="0"/>
                    </a:moveTo>
                    <a:cubicBezTo>
                      <a:pt x="6" y="6"/>
                      <a:pt x="3" y="19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18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781"/>
              <p:cNvSpPr>
                <a:spLocks/>
              </p:cNvSpPr>
              <p:nvPr/>
            </p:nvSpPr>
            <p:spPr bwMode="auto">
              <a:xfrm>
                <a:off x="6041" y="4012"/>
                <a:ext cx="90" cy="116"/>
              </a:xfrm>
              <a:custGeom>
                <a:avLst/>
                <a:gdLst>
                  <a:gd name="T0" fmla="*/ 10 w 38"/>
                  <a:gd name="T1" fmla="*/ 45 h 49"/>
                  <a:gd name="T2" fmla="*/ 38 w 38"/>
                  <a:gd name="T3" fmla="*/ 0 h 49"/>
                  <a:gd name="T4" fmla="*/ 22 w 38"/>
                  <a:gd name="T5" fmla="*/ 12 h 49"/>
                  <a:gd name="T6" fmla="*/ 0 w 38"/>
                  <a:gd name="T7" fmla="*/ 48 h 49"/>
                  <a:gd name="T8" fmla="*/ 8 w 38"/>
                  <a:gd name="T9" fmla="*/ 49 h 49"/>
                  <a:gd name="T10" fmla="*/ 10 w 38"/>
                  <a:gd name="T1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9">
                    <a:moveTo>
                      <a:pt x="10" y="45"/>
                    </a:moveTo>
                    <a:cubicBezTo>
                      <a:pt x="16" y="28"/>
                      <a:pt x="24" y="12"/>
                      <a:pt x="38" y="0"/>
                    </a:cubicBezTo>
                    <a:cubicBezTo>
                      <a:pt x="31" y="3"/>
                      <a:pt x="27" y="7"/>
                      <a:pt x="22" y="12"/>
                    </a:cubicBezTo>
                    <a:cubicBezTo>
                      <a:pt x="13" y="22"/>
                      <a:pt x="6" y="35"/>
                      <a:pt x="0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7"/>
                      <a:pt x="9" y="46"/>
                      <a:pt x="1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782"/>
              <p:cNvSpPr>
                <a:spLocks/>
              </p:cNvSpPr>
              <p:nvPr/>
            </p:nvSpPr>
            <p:spPr bwMode="auto">
              <a:xfrm>
                <a:off x="5972" y="4001"/>
                <a:ext cx="88" cy="115"/>
              </a:xfrm>
              <a:custGeom>
                <a:avLst/>
                <a:gdLst>
                  <a:gd name="T0" fmla="*/ 9 w 37"/>
                  <a:gd name="T1" fmla="*/ 45 h 49"/>
                  <a:gd name="T2" fmla="*/ 37 w 37"/>
                  <a:gd name="T3" fmla="*/ 0 h 49"/>
                  <a:gd name="T4" fmla="*/ 22 w 37"/>
                  <a:gd name="T5" fmla="*/ 13 h 49"/>
                  <a:gd name="T6" fmla="*/ 0 w 37"/>
                  <a:gd name="T7" fmla="*/ 48 h 49"/>
                  <a:gd name="T8" fmla="*/ 8 w 37"/>
                  <a:gd name="T9" fmla="*/ 49 h 49"/>
                  <a:gd name="T10" fmla="*/ 9 w 37"/>
                  <a:gd name="T11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9" y="45"/>
                    </a:moveTo>
                    <a:cubicBezTo>
                      <a:pt x="15" y="29"/>
                      <a:pt x="23" y="12"/>
                      <a:pt x="37" y="0"/>
                    </a:cubicBezTo>
                    <a:cubicBezTo>
                      <a:pt x="30" y="4"/>
                      <a:pt x="26" y="7"/>
                      <a:pt x="22" y="13"/>
                    </a:cubicBezTo>
                    <a:cubicBezTo>
                      <a:pt x="12" y="23"/>
                      <a:pt x="5" y="36"/>
                      <a:pt x="0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8"/>
                      <a:pt x="9" y="46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783"/>
              <p:cNvSpPr>
                <a:spLocks/>
              </p:cNvSpPr>
              <p:nvPr/>
            </p:nvSpPr>
            <p:spPr bwMode="auto">
              <a:xfrm>
                <a:off x="6053" y="4031"/>
                <a:ext cx="89" cy="119"/>
              </a:xfrm>
              <a:custGeom>
                <a:avLst/>
                <a:gdLst>
                  <a:gd name="T0" fmla="*/ 10 w 38"/>
                  <a:gd name="T1" fmla="*/ 45 h 50"/>
                  <a:gd name="T2" fmla="*/ 38 w 38"/>
                  <a:gd name="T3" fmla="*/ 0 h 50"/>
                  <a:gd name="T4" fmla="*/ 22 w 38"/>
                  <a:gd name="T5" fmla="*/ 13 h 50"/>
                  <a:gd name="T6" fmla="*/ 0 w 38"/>
                  <a:gd name="T7" fmla="*/ 49 h 50"/>
                  <a:gd name="T8" fmla="*/ 8 w 38"/>
                  <a:gd name="T9" fmla="*/ 50 h 50"/>
                  <a:gd name="T10" fmla="*/ 10 w 38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50">
                    <a:moveTo>
                      <a:pt x="10" y="45"/>
                    </a:moveTo>
                    <a:cubicBezTo>
                      <a:pt x="16" y="29"/>
                      <a:pt x="24" y="12"/>
                      <a:pt x="38" y="0"/>
                    </a:cubicBezTo>
                    <a:cubicBezTo>
                      <a:pt x="31" y="4"/>
                      <a:pt x="27" y="8"/>
                      <a:pt x="22" y="13"/>
                    </a:cubicBezTo>
                    <a:cubicBezTo>
                      <a:pt x="13" y="23"/>
                      <a:pt x="6" y="36"/>
                      <a:pt x="0" y="4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9" y="48"/>
                      <a:pt x="9" y="47"/>
                      <a:pt x="1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784"/>
              <p:cNvSpPr>
                <a:spLocks/>
              </p:cNvSpPr>
              <p:nvPr/>
            </p:nvSpPr>
            <p:spPr bwMode="auto">
              <a:xfrm>
                <a:off x="5979" y="4024"/>
                <a:ext cx="78" cy="95"/>
              </a:xfrm>
              <a:custGeom>
                <a:avLst/>
                <a:gdLst>
                  <a:gd name="T0" fmla="*/ 33 w 33"/>
                  <a:gd name="T1" fmla="*/ 0 h 40"/>
                  <a:gd name="T2" fmla="*/ 18 w 33"/>
                  <a:gd name="T3" fmla="*/ 12 h 40"/>
                  <a:gd name="T4" fmla="*/ 0 w 33"/>
                  <a:gd name="T5" fmla="*/ 39 h 40"/>
                  <a:gd name="T6" fmla="*/ 7 w 33"/>
                  <a:gd name="T7" fmla="*/ 40 h 40"/>
                  <a:gd name="T8" fmla="*/ 33 w 3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0">
                    <a:moveTo>
                      <a:pt x="33" y="0"/>
                    </a:moveTo>
                    <a:cubicBezTo>
                      <a:pt x="26" y="4"/>
                      <a:pt x="22" y="7"/>
                      <a:pt x="18" y="12"/>
                    </a:cubicBezTo>
                    <a:cubicBezTo>
                      <a:pt x="11" y="20"/>
                      <a:pt x="5" y="29"/>
                      <a:pt x="0" y="39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3" y="25"/>
                      <a:pt x="21" y="11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785"/>
              <p:cNvSpPr>
                <a:spLocks/>
              </p:cNvSpPr>
              <p:nvPr/>
            </p:nvSpPr>
            <p:spPr bwMode="auto">
              <a:xfrm>
                <a:off x="5972" y="4015"/>
                <a:ext cx="21" cy="99"/>
              </a:xfrm>
              <a:custGeom>
                <a:avLst/>
                <a:gdLst>
                  <a:gd name="T0" fmla="*/ 4 w 9"/>
                  <a:gd name="T1" fmla="*/ 16 h 42"/>
                  <a:gd name="T2" fmla="*/ 0 w 9"/>
                  <a:gd name="T3" fmla="*/ 3 h 42"/>
                  <a:gd name="T4" fmla="*/ 6 w 9"/>
                  <a:gd name="T5" fmla="*/ 2 h 42"/>
                  <a:gd name="T6" fmla="*/ 9 w 9"/>
                  <a:gd name="T7" fmla="*/ 28 h 42"/>
                  <a:gd name="T8" fmla="*/ 9 w 9"/>
                  <a:gd name="T9" fmla="*/ 36 h 42"/>
                  <a:gd name="T10" fmla="*/ 9 w 9"/>
                  <a:gd name="T11" fmla="*/ 42 h 42"/>
                  <a:gd name="T12" fmla="*/ 4 w 9"/>
                  <a:gd name="T13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2">
                    <a:moveTo>
                      <a:pt x="4" y="16"/>
                    </a:moveTo>
                    <a:cubicBezTo>
                      <a:pt x="2" y="9"/>
                      <a:pt x="0" y="3"/>
                      <a:pt x="0" y="3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9" y="23"/>
                      <a:pt x="9" y="28"/>
                    </a:cubicBezTo>
                    <a:cubicBezTo>
                      <a:pt x="9" y="30"/>
                      <a:pt x="9" y="33"/>
                      <a:pt x="9" y="36"/>
                    </a:cubicBezTo>
                    <a:cubicBezTo>
                      <a:pt x="9" y="38"/>
                      <a:pt x="9" y="40"/>
                      <a:pt x="9" y="42"/>
                    </a:cubicBezTo>
                    <a:cubicBezTo>
                      <a:pt x="8" y="40"/>
                      <a:pt x="6" y="23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786"/>
              <p:cNvSpPr>
                <a:spLocks/>
              </p:cNvSpPr>
              <p:nvPr/>
            </p:nvSpPr>
            <p:spPr bwMode="auto">
              <a:xfrm>
                <a:off x="5934" y="4015"/>
                <a:ext cx="52" cy="97"/>
              </a:xfrm>
              <a:custGeom>
                <a:avLst/>
                <a:gdLst>
                  <a:gd name="T0" fmla="*/ 12 w 22"/>
                  <a:gd name="T1" fmla="*/ 28 h 41"/>
                  <a:gd name="T2" fmla="*/ 22 w 22"/>
                  <a:gd name="T3" fmla="*/ 2 h 41"/>
                  <a:gd name="T4" fmla="*/ 17 w 22"/>
                  <a:gd name="T5" fmla="*/ 2 h 41"/>
                  <a:gd name="T6" fmla="*/ 0 w 22"/>
                  <a:gd name="T7" fmla="*/ 40 h 41"/>
                  <a:gd name="T8" fmla="*/ 7 w 22"/>
                  <a:gd name="T9" fmla="*/ 41 h 41"/>
                  <a:gd name="T10" fmla="*/ 12 w 22"/>
                  <a:gd name="T11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1">
                    <a:moveTo>
                      <a:pt x="12" y="28"/>
                    </a:moveTo>
                    <a:cubicBezTo>
                      <a:pt x="16" y="19"/>
                      <a:pt x="22" y="4"/>
                      <a:pt x="22" y="2"/>
                    </a:cubicBezTo>
                    <a:cubicBezTo>
                      <a:pt x="22" y="0"/>
                      <a:pt x="17" y="2"/>
                      <a:pt x="17" y="2"/>
                    </a:cubicBezTo>
                    <a:cubicBezTo>
                      <a:pt x="14" y="6"/>
                      <a:pt x="6" y="26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9" y="36"/>
                      <a:pt x="10" y="31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787"/>
              <p:cNvSpPr>
                <a:spLocks/>
              </p:cNvSpPr>
              <p:nvPr/>
            </p:nvSpPr>
            <p:spPr bwMode="auto">
              <a:xfrm>
                <a:off x="6008" y="4027"/>
                <a:ext cx="45" cy="92"/>
              </a:xfrm>
              <a:custGeom>
                <a:avLst/>
                <a:gdLst>
                  <a:gd name="T0" fmla="*/ 12 w 19"/>
                  <a:gd name="T1" fmla="*/ 16 h 39"/>
                  <a:gd name="T2" fmla="*/ 19 w 19"/>
                  <a:gd name="T3" fmla="*/ 5 h 39"/>
                  <a:gd name="T4" fmla="*/ 14 w 19"/>
                  <a:gd name="T5" fmla="*/ 2 h 39"/>
                  <a:gd name="T6" fmla="*/ 4 w 19"/>
                  <a:gd name="T7" fmla="*/ 26 h 39"/>
                  <a:gd name="T8" fmla="*/ 2 w 19"/>
                  <a:gd name="T9" fmla="*/ 33 h 39"/>
                  <a:gd name="T10" fmla="*/ 0 w 19"/>
                  <a:gd name="T11" fmla="*/ 39 h 39"/>
                  <a:gd name="T12" fmla="*/ 12 w 19"/>
                  <a:gd name="T1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9">
                    <a:moveTo>
                      <a:pt x="12" y="16"/>
                    </a:moveTo>
                    <a:cubicBezTo>
                      <a:pt x="15" y="10"/>
                      <a:pt x="19" y="5"/>
                      <a:pt x="19" y="5"/>
                    </a:cubicBezTo>
                    <a:cubicBezTo>
                      <a:pt x="19" y="4"/>
                      <a:pt x="15" y="0"/>
                      <a:pt x="14" y="2"/>
                    </a:cubicBezTo>
                    <a:cubicBezTo>
                      <a:pt x="11" y="6"/>
                      <a:pt x="5" y="22"/>
                      <a:pt x="4" y="26"/>
                    </a:cubicBezTo>
                    <a:cubicBezTo>
                      <a:pt x="3" y="28"/>
                      <a:pt x="2" y="31"/>
                      <a:pt x="2" y="33"/>
                    </a:cubicBezTo>
                    <a:cubicBezTo>
                      <a:pt x="1" y="35"/>
                      <a:pt x="1" y="37"/>
                      <a:pt x="0" y="39"/>
                    </a:cubicBezTo>
                    <a:cubicBezTo>
                      <a:pt x="1" y="37"/>
                      <a:pt x="8" y="22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788"/>
              <p:cNvSpPr>
                <a:spLocks/>
              </p:cNvSpPr>
              <p:nvPr/>
            </p:nvSpPr>
            <p:spPr bwMode="auto">
              <a:xfrm>
                <a:off x="6038" y="4027"/>
                <a:ext cx="22" cy="101"/>
              </a:xfrm>
              <a:custGeom>
                <a:avLst/>
                <a:gdLst>
                  <a:gd name="T0" fmla="*/ 6 w 9"/>
                  <a:gd name="T1" fmla="*/ 4 h 43"/>
                  <a:gd name="T2" fmla="*/ 1 w 9"/>
                  <a:gd name="T3" fmla="*/ 2 h 43"/>
                  <a:gd name="T4" fmla="*/ 2 w 9"/>
                  <a:gd name="T5" fmla="*/ 30 h 43"/>
                  <a:gd name="T6" fmla="*/ 3 w 9"/>
                  <a:gd name="T7" fmla="*/ 42 h 43"/>
                  <a:gd name="T8" fmla="*/ 9 w 9"/>
                  <a:gd name="T9" fmla="*/ 43 h 43"/>
                  <a:gd name="T10" fmla="*/ 6 w 9"/>
                  <a:gd name="T11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3">
                    <a:moveTo>
                      <a:pt x="6" y="4"/>
                    </a:moveTo>
                    <a:cubicBezTo>
                      <a:pt x="6" y="4"/>
                      <a:pt x="2" y="0"/>
                      <a:pt x="1" y="2"/>
                    </a:cubicBezTo>
                    <a:cubicBezTo>
                      <a:pt x="0" y="4"/>
                      <a:pt x="2" y="20"/>
                      <a:pt x="2" y="30"/>
                    </a:cubicBezTo>
                    <a:cubicBezTo>
                      <a:pt x="3" y="33"/>
                      <a:pt x="3" y="38"/>
                      <a:pt x="3" y="42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29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789"/>
              <p:cNvSpPr>
                <a:spLocks/>
              </p:cNvSpPr>
              <p:nvPr/>
            </p:nvSpPr>
            <p:spPr bwMode="auto">
              <a:xfrm>
                <a:off x="6062" y="4022"/>
                <a:ext cx="26" cy="109"/>
              </a:xfrm>
              <a:custGeom>
                <a:avLst/>
                <a:gdLst>
                  <a:gd name="T0" fmla="*/ 11 w 11"/>
                  <a:gd name="T1" fmla="*/ 0 h 46"/>
                  <a:gd name="T2" fmla="*/ 0 w 11"/>
                  <a:gd name="T3" fmla="*/ 45 h 46"/>
                  <a:gd name="T4" fmla="*/ 5 w 11"/>
                  <a:gd name="T5" fmla="*/ 46 h 46"/>
                  <a:gd name="T6" fmla="*/ 11 w 11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6">
                    <a:moveTo>
                      <a:pt x="11" y="0"/>
                    </a:moveTo>
                    <a:cubicBezTo>
                      <a:pt x="8" y="9"/>
                      <a:pt x="3" y="29"/>
                      <a:pt x="0" y="4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7" y="28"/>
                      <a:pt x="10" y="6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790"/>
              <p:cNvSpPr>
                <a:spLocks/>
              </p:cNvSpPr>
              <p:nvPr/>
            </p:nvSpPr>
            <p:spPr bwMode="auto">
              <a:xfrm>
                <a:off x="5996" y="4015"/>
                <a:ext cx="23" cy="104"/>
              </a:xfrm>
              <a:custGeom>
                <a:avLst/>
                <a:gdLst>
                  <a:gd name="T0" fmla="*/ 10 w 10"/>
                  <a:gd name="T1" fmla="*/ 0 h 44"/>
                  <a:gd name="T2" fmla="*/ 0 w 10"/>
                  <a:gd name="T3" fmla="*/ 44 h 44"/>
                  <a:gd name="T4" fmla="*/ 4 w 10"/>
                  <a:gd name="T5" fmla="*/ 44 h 44"/>
                  <a:gd name="T6" fmla="*/ 10 w 10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4">
                    <a:moveTo>
                      <a:pt x="10" y="0"/>
                    </a:moveTo>
                    <a:cubicBezTo>
                      <a:pt x="7" y="9"/>
                      <a:pt x="3" y="28"/>
                      <a:pt x="0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7" y="27"/>
                      <a:pt x="10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791"/>
              <p:cNvSpPr>
                <a:spLocks/>
              </p:cNvSpPr>
              <p:nvPr/>
            </p:nvSpPr>
            <p:spPr bwMode="auto">
              <a:xfrm>
                <a:off x="6003" y="4008"/>
                <a:ext cx="99" cy="142"/>
              </a:xfrm>
              <a:custGeom>
                <a:avLst/>
                <a:gdLst>
                  <a:gd name="T0" fmla="*/ 13 w 42"/>
                  <a:gd name="T1" fmla="*/ 45 h 60"/>
                  <a:gd name="T2" fmla="*/ 42 w 42"/>
                  <a:gd name="T3" fmla="*/ 0 h 60"/>
                  <a:gd name="T4" fmla="*/ 26 w 42"/>
                  <a:gd name="T5" fmla="*/ 12 h 60"/>
                  <a:gd name="T6" fmla="*/ 1 w 42"/>
                  <a:gd name="T7" fmla="*/ 56 h 60"/>
                  <a:gd name="T8" fmla="*/ 0 w 42"/>
                  <a:gd name="T9" fmla="*/ 58 h 60"/>
                  <a:gd name="T10" fmla="*/ 9 w 42"/>
                  <a:gd name="T11" fmla="*/ 60 h 60"/>
                  <a:gd name="T12" fmla="*/ 13 w 42"/>
                  <a:gd name="T13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60">
                    <a:moveTo>
                      <a:pt x="13" y="45"/>
                    </a:moveTo>
                    <a:cubicBezTo>
                      <a:pt x="19" y="29"/>
                      <a:pt x="28" y="12"/>
                      <a:pt x="42" y="0"/>
                    </a:cubicBezTo>
                    <a:cubicBezTo>
                      <a:pt x="35" y="4"/>
                      <a:pt x="31" y="7"/>
                      <a:pt x="26" y="12"/>
                    </a:cubicBezTo>
                    <a:cubicBezTo>
                      <a:pt x="15" y="24"/>
                      <a:pt x="7" y="41"/>
                      <a:pt x="1" y="56"/>
                    </a:cubicBezTo>
                    <a:cubicBezTo>
                      <a:pt x="1" y="56"/>
                      <a:pt x="0" y="57"/>
                      <a:pt x="0" y="58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1" y="54"/>
                      <a:pt x="13" y="48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792"/>
              <p:cNvSpPr>
                <a:spLocks/>
              </p:cNvSpPr>
              <p:nvPr/>
            </p:nvSpPr>
            <p:spPr bwMode="auto">
              <a:xfrm>
                <a:off x="5946" y="3977"/>
                <a:ext cx="97" cy="142"/>
              </a:xfrm>
              <a:custGeom>
                <a:avLst/>
                <a:gdLst>
                  <a:gd name="T0" fmla="*/ 13 w 41"/>
                  <a:gd name="T1" fmla="*/ 45 h 60"/>
                  <a:gd name="T2" fmla="*/ 41 w 41"/>
                  <a:gd name="T3" fmla="*/ 0 h 60"/>
                  <a:gd name="T4" fmla="*/ 25 w 41"/>
                  <a:gd name="T5" fmla="*/ 13 h 60"/>
                  <a:gd name="T6" fmla="*/ 0 w 41"/>
                  <a:gd name="T7" fmla="*/ 56 h 60"/>
                  <a:gd name="T8" fmla="*/ 0 w 41"/>
                  <a:gd name="T9" fmla="*/ 58 h 60"/>
                  <a:gd name="T10" fmla="*/ 8 w 41"/>
                  <a:gd name="T11" fmla="*/ 60 h 60"/>
                  <a:gd name="T12" fmla="*/ 13 w 41"/>
                  <a:gd name="T13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60">
                    <a:moveTo>
                      <a:pt x="13" y="45"/>
                    </a:moveTo>
                    <a:cubicBezTo>
                      <a:pt x="19" y="29"/>
                      <a:pt x="27" y="12"/>
                      <a:pt x="41" y="0"/>
                    </a:cubicBezTo>
                    <a:cubicBezTo>
                      <a:pt x="34" y="4"/>
                      <a:pt x="30" y="8"/>
                      <a:pt x="25" y="13"/>
                    </a:cubicBezTo>
                    <a:cubicBezTo>
                      <a:pt x="14" y="25"/>
                      <a:pt x="6" y="41"/>
                      <a:pt x="0" y="56"/>
                    </a:cubicBezTo>
                    <a:cubicBezTo>
                      <a:pt x="0" y="57"/>
                      <a:pt x="0" y="58"/>
                      <a:pt x="0" y="58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54"/>
                      <a:pt x="12" y="48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793"/>
              <p:cNvSpPr>
                <a:spLocks/>
              </p:cNvSpPr>
              <p:nvPr/>
            </p:nvSpPr>
            <p:spPr bwMode="auto">
              <a:xfrm>
                <a:off x="6067" y="4062"/>
                <a:ext cx="21" cy="71"/>
              </a:xfrm>
              <a:custGeom>
                <a:avLst/>
                <a:gdLst>
                  <a:gd name="T0" fmla="*/ 9 w 9"/>
                  <a:gd name="T1" fmla="*/ 28 h 30"/>
                  <a:gd name="T2" fmla="*/ 6 w 9"/>
                  <a:gd name="T3" fmla="*/ 3 h 30"/>
                  <a:gd name="T4" fmla="*/ 0 w 9"/>
                  <a:gd name="T5" fmla="*/ 4 h 30"/>
                  <a:gd name="T6" fmla="*/ 4 w 9"/>
                  <a:gd name="T7" fmla="*/ 17 h 30"/>
                  <a:gd name="T8" fmla="*/ 6 w 9"/>
                  <a:gd name="T9" fmla="*/ 30 h 30"/>
                  <a:gd name="T10" fmla="*/ 9 w 9"/>
                  <a:gd name="T11" fmla="*/ 30 h 30"/>
                  <a:gd name="T12" fmla="*/ 9 w 9"/>
                  <a:gd name="T1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0">
                    <a:moveTo>
                      <a:pt x="9" y="28"/>
                    </a:moveTo>
                    <a:cubicBezTo>
                      <a:pt x="9" y="24"/>
                      <a:pt x="8" y="7"/>
                      <a:pt x="6" y="3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2" y="9"/>
                      <a:pt x="4" y="17"/>
                    </a:cubicBezTo>
                    <a:cubicBezTo>
                      <a:pt x="5" y="20"/>
                      <a:pt x="6" y="25"/>
                      <a:pt x="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794"/>
              <p:cNvSpPr>
                <a:spLocks/>
              </p:cNvSpPr>
              <p:nvPr/>
            </p:nvSpPr>
            <p:spPr bwMode="auto">
              <a:xfrm>
                <a:off x="6043" y="4062"/>
                <a:ext cx="38" cy="66"/>
              </a:xfrm>
              <a:custGeom>
                <a:avLst/>
                <a:gdLst>
                  <a:gd name="T0" fmla="*/ 16 w 16"/>
                  <a:gd name="T1" fmla="*/ 3 h 28"/>
                  <a:gd name="T2" fmla="*/ 11 w 16"/>
                  <a:gd name="T3" fmla="*/ 3 h 28"/>
                  <a:gd name="T4" fmla="*/ 0 w 16"/>
                  <a:gd name="T5" fmla="*/ 27 h 28"/>
                  <a:gd name="T6" fmla="*/ 6 w 16"/>
                  <a:gd name="T7" fmla="*/ 28 h 28"/>
                  <a:gd name="T8" fmla="*/ 16 w 16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16" y="3"/>
                    </a:moveTo>
                    <a:cubicBezTo>
                      <a:pt x="16" y="0"/>
                      <a:pt x="11" y="2"/>
                      <a:pt x="11" y="3"/>
                    </a:cubicBezTo>
                    <a:cubicBezTo>
                      <a:pt x="9" y="5"/>
                      <a:pt x="4" y="16"/>
                      <a:pt x="0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0" y="19"/>
                      <a:pt x="16" y="5"/>
                      <a:pt x="1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795"/>
              <p:cNvSpPr>
                <a:spLocks/>
              </p:cNvSpPr>
              <p:nvPr/>
            </p:nvSpPr>
            <p:spPr bwMode="auto">
              <a:xfrm>
                <a:off x="5925" y="4019"/>
                <a:ext cx="78" cy="90"/>
              </a:xfrm>
              <a:custGeom>
                <a:avLst/>
                <a:gdLst>
                  <a:gd name="T0" fmla="*/ 33 w 33"/>
                  <a:gd name="T1" fmla="*/ 0 h 38"/>
                  <a:gd name="T2" fmla="*/ 17 w 33"/>
                  <a:gd name="T3" fmla="*/ 12 h 38"/>
                  <a:gd name="T4" fmla="*/ 0 w 33"/>
                  <a:gd name="T5" fmla="*/ 37 h 38"/>
                  <a:gd name="T6" fmla="*/ 7 w 33"/>
                  <a:gd name="T7" fmla="*/ 38 h 38"/>
                  <a:gd name="T8" fmla="*/ 33 w 3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8">
                    <a:moveTo>
                      <a:pt x="33" y="0"/>
                    </a:moveTo>
                    <a:cubicBezTo>
                      <a:pt x="26" y="3"/>
                      <a:pt x="22" y="7"/>
                      <a:pt x="17" y="12"/>
                    </a:cubicBezTo>
                    <a:cubicBezTo>
                      <a:pt x="10" y="19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2" y="24"/>
                      <a:pt x="21" y="1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796"/>
              <p:cNvSpPr>
                <a:spLocks/>
              </p:cNvSpPr>
              <p:nvPr/>
            </p:nvSpPr>
            <p:spPr bwMode="auto">
              <a:xfrm>
                <a:off x="6005" y="4043"/>
                <a:ext cx="71" cy="78"/>
              </a:xfrm>
              <a:custGeom>
                <a:avLst/>
                <a:gdLst>
                  <a:gd name="T0" fmla="*/ 30 w 30"/>
                  <a:gd name="T1" fmla="*/ 0 h 33"/>
                  <a:gd name="T2" fmla="*/ 14 w 30"/>
                  <a:gd name="T3" fmla="*/ 12 h 33"/>
                  <a:gd name="T4" fmla="*/ 0 w 30"/>
                  <a:gd name="T5" fmla="*/ 32 h 33"/>
                  <a:gd name="T6" fmla="*/ 6 w 30"/>
                  <a:gd name="T7" fmla="*/ 33 h 33"/>
                  <a:gd name="T8" fmla="*/ 30 w 30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0"/>
                    </a:moveTo>
                    <a:cubicBezTo>
                      <a:pt x="23" y="4"/>
                      <a:pt x="19" y="7"/>
                      <a:pt x="14" y="12"/>
                    </a:cubicBezTo>
                    <a:cubicBezTo>
                      <a:pt x="9" y="18"/>
                      <a:pt x="4" y="25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2" y="21"/>
                      <a:pt x="19" y="9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797"/>
              <p:cNvSpPr>
                <a:spLocks/>
              </p:cNvSpPr>
              <p:nvPr/>
            </p:nvSpPr>
            <p:spPr bwMode="auto">
              <a:xfrm>
                <a:off x="6074" y="4081"/>
                <a:ext cx="64" cy="64"/>
              </a:xfrm>
              <a:custGeom>
                <a:avLst/>
                <a:gdLst>
                  <a:gd name="T0" fmla="*/ 27 w 27"/>
                  <a:gd name="T1" fmla="*/ 0 h 27"/>
                  <a:gd name="T2" fmla="*/ 11 w 27"/>
                  <a:gd name="T3" fmla="*/ 12 h 27"/>
                  <a:gd name="T4" fmla="*/ 0 w 27"/>
                  <a:gd name="T5" fmla="*/ 26 h 27"/>
                  <a:gd name="T6" fmla="*/ 6 w 27"/>
                  <a:gd name="T7" fmla="*/ 27 h 27"/>
                  <a:gd name="T8" fmla="*/ 27 w 2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7" y="0"/>
                    </a:moveTo>
                    <a:cubicBezTo>
                      <a:pt x="20" y="3"/>
                      <a:pt x="16" y="7"/>
                      <a:pt x="11" y="12"/>
                    </a:cubicBezTo>
                    <a:cubicBezTo>
                      <a:pt x="7" y="16"/>
                      <a:pt x="4" y="21"/>
                      <a:pt x="0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1" y="17"/>
                      <a:pt x="18" y="7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798"/>
              <p:cNvSpPr>
                <a:spLocks/>
              </p:cNvSpPr>
              <p:nvPr/>
            </p:nvSpPr>
            <p:spPr bwMode="auto">
              <a:xfrm>
                <a:off x="5951" y="3984"/>
                <a:ext cx="35" cy="106"/>
              </a:xfrm>
              <a:custGeom>
                <a:avLst/>
                <a:gdLst>
                  <a:gd name="T0" fmla="*/ 9 w 15"/>
                  <a:gd name="T1" fmla="*/ 16 h 45"/>
                  <a:gd name="T2" fmla="*/ 0 w 15"/>
                  <a:gd name="T3" fmla="*/ 0 h 45"/>
                  <a:gd name="T4" fmla="*/ 9 w 15"/>
                  <a:gd name="T5" fmla="*/ 44 h 45"/>
                  <a:gd name="T6" fmla="*/ 15 w 15"/>
                  <a:gd name="T7" fmla="*/ 45 h 45"/>
                  <a:gd name="T8" fmla="*/ 9 w 15"/>
                  <a:gd name="T9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5">
                    <a:moveTo>
                      <a:pt x="9" y="16"/>
                    </a:moveTo>
                    <a:cubicBezTo>
                      <a:pt x="7" y="10"/>
                      <a:pt x="5" y="6"/>
                      <a:pt x="0" y="0"/>
                    </a:cubicBezTo>
                    <a:cubicBezTo>
                      <a:pt x="7" y="14"/>
                      <a:pt x="9" y="29"/>
                      <a:pt x="9" y="44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35"/>
                      <a:pt x="12" y="25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799"/>
              <p:cNvSpPr>
                <a:spLocks/>
              </p:cNvSpPr>
              <p:nvPr/>
            </p:nvSpPr>
            <p:spPr bwMode="auto">
              <a:xfrm>
                <a:off x="5868" y="3967"/>
                <a:ext cx="28" cy="145"/>
              </a:xfrm>
              <a:custGeom>
                <a:avLst/>
                <a:gdLst>
                  <a:gd name="T0" fmla="*/ 0 w 12"/>
                  <a:gd name="T1" fmla="*/ 0 h 61"/>
                  <a:gd name="T2" fmla="*/ 9 w 12"/>
                  <a:gd name="T3" fmla="*/ 21 h 61"/>
                  <a:gd name="T4" fmla="*/ 11 w 12"/>
                  <a:gd name="T5" fmla="*/ 61 h 61"/>
                  <a:gd name="T6" fmla="*/ 3 w 12"/>
                  <a:gd name="T7" fmla="*/ 58 h 61"/>
                  <a:gd name="T8" fmla="*/ 0 w 1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1">
                    <a:moveTo>
                      <a:pt x="0" y="0"/>
                    </a:moveTo>
                    <a:cubicBezTo>
                      <a:pt x="5" y="8"/>
                      <a:pt x="7" y="14"/>
                      <a:pt x="9" y="21"/>
                    </a:cubicBezTo>
                    <a:cubicBezTo>
                      <a:pt x="11" y="34"/>
                      <a:pt x="12" y="48"/>
                      <a:pt x="11" y="61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6" y="39"/>
                      <a:pt x="7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800"/>
              <p:cNvSpPr>
                <a:spLocks/>
              </p:cNvSpPr>
              <p:nvPr/>
            </p:nvSpPr>
            <p:spPr bwMode="auto">
              <a:xfrm>
                <a:off x="5847" y="4012"/>
                <a:ext cx="92" cy="86"/>
              </a:xfrm>
              <a:custGeom>
                <a:avLst/>
                <a:gdLst>
                  <a:gd name="T0" fmla="*/ 20 w 39"/>
                  <a:gd name="T1" fmla="*/ 12 h 36"/>
                  <a:gd name="T2" fmla="*/ 39 w 39"/>
                  <a:gd name="T3" fmla="*/ 0 h 36"/>
                  <a:gd name="T4" fmla="*/ 6 w 39"/>
                  <a:gd name="T5" fmla="*/ 36 h 36"/>
                  <a:gd name="T6" fmla="*/ 0 w 39"/>
                  <a:gd name="T7" fmla="*/ 34 h 36"/>
                  <a:gd name="T8" fmla="*/ 20 w 39"/>
                  <a:gd name="T9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6">
                    <a:moveTo>
                      <a:pt x="20" y="12"/>
                    </a:moveTo>
                    <a:cubicBezTo>
                      <a:pt x="26" y="7"/>
                      <a:pt x="31" y="3"/>
                      <a:pt x="39" y="0"/>
                    </a:cubicBezTo>
                    <a:cubicBezTo>
                      <a:pt x="25" y="9"/>
                      <a:pt x="15" y="22"/>
                      <a:pt x="6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26"/>
                      <a:pt x="13" y="18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801"/>
              <p:cNvSpPr>
                <a:spLocks/>
              </p:cNvSpPr>
              <p:nvPr/>
            </p:nvSpPr>
            <p:spPr bwMode="auto">
              <a:xfrm>
                <a:off x="5908" y="3953"/>
                <a:ext cx="29" cy="173"/>
              </a:xfrm>
              <a:custGeom>
                <a:avLst/>
                <a:gdLst>
                  <a:gd name="T0" fmla="*/ 2 w 12"/>
                  <a:gd name="T1" fmla="*/ 62 h 73"/>
                  <a:gd name="T2" fmla="*/ 0 w 12"/>
                  <a:gd name="T3" fmla="*/ 0 h 73"/>
                  <a:gd name="T4" fmla="*/ 9 w 12"/>
                  <a:gd name="T5" fmla="*/ 22 h 73"/>
                  <a:gd name="T6" fmla="*/ 10 w 12"/>
                  <a:gd name="T7" fmla="*/ 73 h 73"/>
                  <a:gd name="T8" fmla="*/ 1 w 12"/>
                  <a:gd name="T9" fmla="*/ 70 h 73"/>
                  <a:gd name="T10" fmla="*/ 2 w 12"/>
                  <a:gd name="T11" fmla="*/ 6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3">
                    <a:moveTo>
                      <a:pt x="2" y="62"/>
                    </a:moveTo>
                    <a:cubicBezTo>
                      <a:pt x="6" y="42"/>
                      <a:pt x="7" y="21"/>
                      <a:pt x="0" y="0"/>
                    </a:cubicBezTo>
                    <a:cubicBezTo>
                      <a:pt x="5" y="8"/>
                      <a:pt x="7" y="14"/>
                      <a:pt x="9" y="22"/>
                    </a:cubicBezTo>
                    <a:cubicBezTo>
                      <a:pt x="12" y="38"/>
                      <a:pt x="12" y="56"/>
                      <a:pt x="10" y="73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67"/>
                      <a:pt x="2" y="64"/>
                      <a:pt x="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802"/>
              <p:cNvSpPr>
                <a:spLocks/>
              </p:cNvSpPr>
              <p:nvPr/>
            </p:nvSpPr>
            <p:spPr bwMode="auto">
              <a:xfrm>
                <a:off x="5894" y="3944"/>
                <a:ext cx="28" cy="175"/>
              </a:xfrm>
              <a:custGeom>
                <a:avLst/>
                <a:gdLst>
                  <a:gd name="T0" fmla="*/ 2 w 12"/>
                  <a:gd name="T1" fmla="*/ 63 h 74"/>
                  <a:gd name="T2" fmla="*/ 0 w 12"/>
                  <a:gd name="T3" fmla="*/ 0 h 74"/>
                  <a:gd name="T4" fmla="*/ 8 w 12"/>
                  <a:gd name="T5" fmla="*/ 22 h 74"/>
                  <a:gd name="T6" fmla="*/ 9 w 12"/>
                  <a:gd name="T7" fmla="*/ 74 h 74"/>
                  <a:gd name="T8" fmla="*/ 0 w 12"/>
                  <a:gd name="T9" fmla="*/ 71 h 74"/>
                  <a:gd name="T10" fmla="*/ 2 w 12"/>
                  <a:gd name="T11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4">
                    <a:moveTo>
                      <a:pt x="2" y="63"/>
                    </a:moveTo>
                    <a:cubicBezTo>
                      <a:pt x="5" y="43"/>
                      <a:pt x="7" y="21"/>
                      <a:pt x="0" y="0"/>
                    </a:cubicBezTo>
                    <a:cubicBezTo>
                      <a:pt x="5" y="8"/>
                      <a:pt x="7" y="14"/>
                      <a:pt x="8" y="22"/>
                    </a:cubicBezTo>
                    <a:cubicBezTo>
                      <a:pt x="12" y="39"/>
                      <a:pt x="11" y="57"/>
                      <a:pt x="9" y="7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67"/>
                      <a:pt x="1" y="64"/>
                      <a:pt x="2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803"/>
              <p:cNvSpPr>
                <a:spLocks/>
              </p:cNvSpPr>
              <p:nvPr/>
            </p:nvSpPr>
            <p:spPr bwMode="auto">
              <a:xfrm>
                <a:off x="6133" y="4031"/>
                <a:ext cx="45" cy="145"/>
              </a:xfrm>
              <a:custGeom>
                <a:avLst/>
                <a:gdLst>
                  <a:gd name="T0" fmla="*/ 10 w 19"/>
                  <a:gd name="T1" fmla="*/ 18 h 61"/>
                  <a:gd name="T2" fmla="*/ 0 w 19"/>
                  <a:gd name="T3" fmla="*/ 0 h 61"/>
                  <a:gd name="T4" fmla="*/ 12 w 19"/>
                  <a:gd name="T5" fmla="*/ 59 h 61"/>
                  <a:gd name="T6" fmla="*/ 12 w 19"/>
                  <a:gd name="T7" fmla="*/ 60 h 61"/>
                  <a:gd name="T8" fmla="*/ 19 w 19"/>
                  <a:gd name="T9" fmla="*/ 61 h 61"/>
                  <a:gd name="T10" fmla="*/ 10 w 19"/>
                  <a:gd name="T11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61">
                    <a:moveTo>
                      <a:pt x="10" y="18"/>
                    </a:moveTo>
                    <a:cubicBezTo>
                      <a:pt x="8" y="11"/>
                      <a:pt x="5" y="6"/>
                      <a:pt x="0" y="0"/>
                    </a:cubicBezTo>
                    <a:cubicBezTo>
                      <a:pt x="9" y="17"/>
                      <a:pt x="12" y="39"/>
                      <a:pt x="12" y="59"/>
                    </a:cubicBezTo>
                    <a:cubicBezTo>
                      <a:pt x="12" y="59"/>
                      <a:pt x="12" y="59"/>
                      <a:pt x="12" y="60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46"/>
                      <a:pt x="15" y="31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804"/>
              <p:cNvSpPr>
                <a:spLocks/>
              </p:cNvSpPr>
              <p:nvPr/>
            </p:nvSpPr>
            <p:spPr bwMode="auto">
              <a:xfrm>
                <a:off x="5930" y="3932"/>
                <a:ext cx="33" cy="201"/>
              </a:xfrm>
              <a:custGeom>
                <a:avLst/>
                <a:gdLst>
                  <a:gd name="T0" fmla="*/ 4 w 14"/>
                  <a:gd name="T1" fmla="*/ 62 h 85"/>
                  <a:gd name="T2" fmla="*/ 2 w 14"/>
                  <a:gd name="T3" fmla="*/ 0 h 85"/>
                  <a:gd name="T4" fmla="*/ 10 w 14"/>
                  <a:gd name="T5" fmla="*/ 22 h 85"/>
                  <a:gd name="T6" fmla="*/ 10 w 14"/>
                  <a:gd name="T7" fmla="*/ 80 h 85"/>
                  <a:gd name="T8" fmla="*/ 9 w 14"/>
                  <a:gd name="T9" fmla="*/ 85 h 85"/>
                  <a:gd name="T10" fmla="*/ 0 w 14"/>
                  <a:gd name="T11" fmla="*/ 82 h 85"/>
                  <a:gd name="T12" fmla="*/ 4 w 14"/>
                  <a:gd name="T13" fmla="*/ 6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5">
                    <a:moveTo>
                      <a:pt x="4" y="62"/>
                    </a:moveTo>
                    <a:cubicBezTo>
                      <a:pt x="8" y="42"/>
                      <a:pt x="9" y="20"/>
                      <a:pt x="2" y="0"/>
                    </a:cubicBezTo>
                    <a:cubicBezTo>
                      <a:pt x="7" y="8"/>
                      <a:pt x="9" y="14"/>
                      <a:pt x="10" y="22"/>
                    </a:cubicBezTo>
                    <a:cubicBezTo>
                      <a:pt x="14" y="40"/>
                      <a:pt x="13" y="62"/>
                      <a:pt x="10" y="80"/>
                    </a:cubicBezTo>
                    <a:cubicBezTo>
                      <a:pt x="10" y="82"/>
                      <a:pt x="9" y="84"/>
                      <a:pt x="9" y="8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1" y="74"/>
                      <a:pt x="3" y="66"/>
                      <a:pt x="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805"/>
              <p:cNvSpPr>
                <a:spLocks/>
              </p:cNvSpPr>
              <p:nvPr/>
            </p:nvSpPr>
            <p:spPr bwMode="auto">
              <a:xfrm>
                <a:off x="5866" y="3974"/>
                <a:ext cx="19" cy="116"/>
              </a:xfrm>
              <a:custGeom>
                <a:avLst/>
                <a:gdLst>
                  <a:gd name="T0" fmla="*/ 2 w 8"/>
                  <a:gd name="T1" fmla="*/ 19 h 49"/>
                  <a:gd name="T2" fmla="*/ 1 w 8"/>
                  <a:gd name="T3" fmla="*/ 3 h 49"/>
                  <a:gd name="T4" fmla="*/ 8 w 8"/>
                  <a:gd name="T5" fmla="*/ 3 h 49"/>
                  <a:gd name="T6" fmla="*/ 4 w 8"/>
                  <a:gd name="T7" fmla="*/ 33 h 49"/>
                  <a:gd name="T8" fmla="*/ 2 w 8"/>
                  <a:gd name="T9" fmla="*/ 42 h 49"/>
                  <a:gd name="T10" fmla="*/ 0 w 8"/>
                  <a:gd name="T11" fmla="*/ 49 h 49"/>
                  <a:gd name="T12" fmla="*/ 2 w 8"/>
                  <a:gd name="T13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9">
                    <a:moveTo>
                      <a:pt x="2" y="19"/>
                    </a:moveTo>
                    <a:cubicBezTo>
                      <a:pt x="2" y="10"/>
                      <a:pt x="1" y="3"/>
                      <a:pt x="1" y="3"/>
                    </a:cubicBezTo>
                    <a:cubicBezTo>
                      <a:pt x="2" y="2"/>
                      <a:pt x="8" y="0"/>
                      <a:pt x="8" y="3"/>
                    </a:cubicBezTo>
                    <a:cubicBezTo>
                      <a:pt x="8" y="8"/>
                      <a:pt x="5" y="28"/>
                      <a:pt x="4" y="33"/>
                    </a:cubicBezTo>
                    <a:cubicBezTo>
                      <a:pt x="4" y="36"/>
                      <a:pt x="3" y="39"/>
                      <a:pt x="2" y="42"/>
                    </a:cubicBezTo>
                    <a:cubicBezTo>
                      <a:pt x="1" y="44"/>
                      <a:pt x="1" y="47"/>
                      <a:pt x="0" y="49"/>
                    </a:cubicBezTo>
                    <a:cubicBezTo>
                      <a:pt x="0" y="46"/>
                      <a:pt x="2" y="27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806"/>
              <p:cNvSpPr>
                <a:spLocks/>
              </p:cNvSpPr>
              <p:nvPr/>
            </p:nvSpPr>
            <p:spPr bwMode="auto">
              <a:xfrm>
                <a:off x="5804" y="3977"/>
                <a:ext cx="83" cy="106"/>
              </a:xfrm>
              <a:custGeom>
                <a:avLst/>
                <a:gdLst>
                  <a:gd name="T0" fmla="*/ 28 w 35"/>
                  <a:gd name="T1" fmla="*/ 1 h 45"/>
                  <a:gd name="T2" fmla="*/ 34 w 35"/>
                  <a:gd name="T3" fmla="*/ 2 h 45"/>
                  <a:gd name="T4" fmla="*/ 16 w 35"/>
                  <a:gd name="T5" fmla="*/ 29 h 45"/>
                  <a:gd name="T6" fmla="*/ 6 w 35"/>
                  <a:gd name="T7" fmla="*/ 45 h 45"/>
                  <a:gd name="T8" fmla="*/ 0 w 35"/>
                  <a:gd name="T9" fmla="*/ 42 h 45"/>
                  <a:gd name="T10" fmla="*/ 28 w 35"/>
                  <a:gd name="T11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5">
                    <a:moveTo>
                      <a:pt x="28" y="1"/>
                    </a:moveTo>
                    <a:cubicBezTo>
                      <a:pt x="28" y="1"/>
                      <a:pt x="35" y="0"/>
                      <a:pt x="34" y="2"/>
                    </a:cubicBezTo>
                    <a:cubicBezTo>
                      <a:pt x="33" y="5"/>
                      <a:pt x="23" y="20"/>
                      <a:pt x="16" y="29"/>
                    </a:cubicBezTo>
                    <a:cubicBezTo>
                      <a:pt x="13" y="33"/>
                      <a:pt x="10" y="39"/>
                      <a:pt x="6" y="4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9" y="28"/>
                      <a:pt x="25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807"/>
              <p:cNvSpPr>
                <a:spLocks/>
              </p:cNvSpPr>
              <p:nvPr/>
            </p:nvSpPr>
            <p:spPr bwMode="auto">
              <a:xfrm>
                <a:off x="5901" y="3991"/>
                <a:ext cx="26" cy="133"/>
              </a:xfrm>
              <a:custGeom>
                <a:avLst/>
                <a:gdLst>
                  <a:gd name="T0" fmla="*/ 0 w 11"/>
                  <a:gd name="T1" fmla="*/ 0 h 56"/>
                  <a:gd name="T2" fmla="*/ 9 w 11"/>
                  <a:gd name="T3" fmla="*/ 22 h 56"/>
                  <a:gd name="T4" fmla="*/ 11 w 11"/>
                  <a:gd name="T5" fmla="*/ 56 h 56"/>
                  <a:gd name="T6" fmla="*/ 3 w 11"/>
                  <a:gd name="T7" fmla="*/ 53 h 56"/>
                  <a:gd name="T8" fmla="*/ 0 w 1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6">
                    <a:moveTo>
                      <a:pt x="0" y="0"/>
                    </a:moveTo>
                    <a:cubicBezTo>
                      <a:pt x="5" y="8"/>
                      <a:pt x="7" y="14"/>
                      <a:pt x="9" y="22"/>
                    </a:cubicBezTo>
                    <a:cubicBezTo>
                      <a:pt x="11" y="33"/>
                      <a:pt x="11" y="45"/>
                      <a:pt x="11" y="56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6" y="36"/>
                      <a:pt x="6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809"/>
            <p:cNvSpPr>
              <a:spLocks/>
            </p:cNvSpPr>
            <p:nvPr/>
          </p:nvSpPr>
          <p:spPr bwMode="auto">
            <a:xfrm>
              <a:off x="9301163" y="6388100"/>
              <a:ext cx="146050" cy="131763"/>
            </a:xfrm>
            <a:custGeom>
              <a:avLst/>
              <a:gdLst>
                <a:gd name="T0" fmla="*/ 20 w 39"/>
                <a:gd name="T1" fmla="*/ 11 h 35"/>
                <a:gd name="T2" fmla="*/ 39 w 39"/>
                <a:gd name="T3" fmla="*/ 0 h 35"/>
                <a:gd name="T4" fmla="*/ 6 w 39"/>
                <a:gd name="T5" fmla="*/ 35 h 35"/>
                <a:gd name="T6" fmla="*/ 0 w 39"/>
                <a:gd name="T7" fmla="*/ 33 h 35"/>
                <a:gd name="T8" fmla="*/ 20 w 39"/>
                <a:gd name="T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0" y="11"/>
                  </a:moveTo>
                  <a:cubicBezTo>
                    <a:pt x="26" y="6"/>
                    <a:pt x="31" y="3"/>
                    <a:pt x="39" y="0"/>
                  </a:cubicBezTo>
                  <a:cubicBezTo>
                    <a:pt x="25" y="8"/>
                    <a:pt x="15" y="21"/>
                    <a:pt x="6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25"/>
                    <a:pt x="13" y="1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10"/>
            <p:cNvSpPr>
              <a:spLocks/>
            </p:cNvSpPr>
            <p:nvPr/>
          </p:nvSpPr>
          <p:spPr bwMode="auto">
            <a:xfrm>
              <a:off x="9942513" y="6605588"/>
              <a:ext cx="22225" cy="150813"/>
            </a:xfrm>
            <a:custGeom>
              <a:avLst/>
              <a:gdLst>
                <a:gd name="T0" fmla="*/ 1 w 6"/>
                <a:gd name="T1" fmla="*/ 0 h 40"/>
                <a:gd name="T2" fmla="*/ 6 w 6"/>
                <a:gd name="T3" fmla="*/ 19 h 40"/>
                <a:gd name="T4" fmla="*/ 5 w 6"/>
                <a:gd name="T5" fmla="*/ 40 h 40"/>
                <a:gd name="T6" fmla="*/ 0 w 6"/>
                <a:gd name="T7" fmla="*/ 37 h 40"/>
                <a:gd name="T8" fmla="*/ 1 w 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0">
                  <a:moveTo>
                    <a:pt x="1" y="0"/>
                  </a:moveTo>
                  <a:cubicBezTo>
                    <a:pt x="4" y="7"/>
                    <a:pt x="5" y="12"/>
                    <a:pt x="6" y="19"/>
                  </a:cubicBezTo>
                  <a:cubicBezTo>
                    <a:pt x="6" y="26"/>
                    <a:pt x="6" y="33"/>
                    <a:pt x="5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25"/>
                    <a:pt x="4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11"/>
            <p:cNvSpPr>
              <a:spLocks/>
            </p:cNvSpPr>
            <p:nvPr/>
          </p:nvSpPr>
          <p:spPr bwMode="auto">
            <a:xfrm>
              <a:off x="9210676" y="6294438"/>
              <a:ext cx="82550" cy="104775"/>
            </a:xfrm>
            <a:custGeom>
              <a:avLst/>
              <a:gdLst>
                <a:gd name="T0" fmla="*/ 3 w 22"/>
                <a:gd name="T1" fmla="*/ 23 h 28"/>
                <a:gd name="T2" fmla="*/ 18 w 22"/>
                <a:gd name="T3" fmla="*/ 2 h 28"/>
                <a:gd name="T4" fmla="*/ 22 w 22"/>
                <a:gd name="T5" fmla="*/ 5 h 28"/>
                <a:gd name="T6" fmla="*/ 13 w 22"/>
                <a:gd name="T7" fmla="*/ 15 h 28"/>
                <a:gd name="T8" fmla="*/ 2 w 22"/>
                <a:gd name="T9" fmla="*/ 28 h 28"/>
                <a:gd name="T10" fmla="*/ 0 w 22"/>
                <a:gd name="T11" fmla="*/ 27 h 28"/>
                <a:gd name="T12" fmla="*/ 3 w 22"/>
                <a:gd name="T1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8">
                  <a:moveTo>
                    <a:pt x="3" y="23"/>
                  </a:moveTo>
                  <a:cubicBezTo>
                    <a:pt x="5" y="19"/>
                    <a:pt x="14" y="4"/>
                    <a:pt x="18" y="2"/>
                  </a:cubicBezTo>
                  <a:cubicBezTo>
                    <a:pt x="19" y="0"/>
                    <a:pt x="22" y="4"/>
                    <a:pt x="22" y="5"/>
                  </a:cubicBezTo>
                  <a:cubicBezTo>
                    <a:pt x="22" y="5"/>
                    <a:pt x="18" y="9"/>
                    <a:pt x="13" y="15"/>
                  </a:cubicBezTo>
                  <a:cubicBezTo>
                    <a:pt x="10" y="18"/>
                    <a:pt x="6" y="23"/>
                    <a:pt x="2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4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12"/>
            <p:cNvSpPr>
              <a:spLocks/>
            </p:cNvSpPr>
            <p:nvPr/>
          </p:nvSpPr>
          <p:spPr bwMode="auto">
            <a:xfrm>
              <a:off x="9263063" y="6294438"/>
              <a:ext cx="33338" cy="127000"/>
            </a:xfrm>
            <a:custGeom>
              <a:avLst/>
              <a:gdLst>
                <a:gd name="T0" fmla="*/ 0 w 9"/>
                <a:gd name="T1" fmla="*/ 29 h 34"/>
                <a:gd name="T2" fmla="*/ 4 w 9"/>
                <a:gd name="T3" fmla="*/ 2 h 34"/>
                <a:gd name="T4" fmla="*/ 8 w 9"/>
                <a:gd name="T5" fmla="*/ 5 h 34"/>
                <a:gd name="T6" fmla="*/ 6 w 9"/>
                <a:gd name="T7" fmla="*/ 34 h 34"/>
                <a:gd name="T8" fmla="*/ 0 w 9"/>
                <a:gd name="T9" fmla="*/ 32 h 34"/>
                <a:gd name="T10" fmla="*/ 0 w 9"/>
                <a:gd name="T1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4">
                  <a:moveTo>
                    <a:pt x="0" y="29"/>
                  </a:moveTo>
                  <a:cubicBezTo>
                    <a:pt x="1" y="19"/>
                    <a:pt x="3" y="4"/>
                    <a:pt x="4" y="2"/>
                  </a:cubicBezTo>
                  <a:cubicBezTo>
                    <a:pt x="5" y="0"/>
                    <a:pt x="8" y="4"/>
                    <a:pt x="8" y="5"/>
                  </a:cubicBezTo>
                  <a:cubicBezTo>
                    <a:pt x="9" y="8"/>
                    <a:pt x="8" y="21"/>
                    <a:pt x="6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0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13"/>
            <p:cNvSpPr>
              <a:spLocks/>
            </p:cNvSpPr>
            <p:nvPr/>
          </p:nvSpPr>
          <p:spPr bwMode="auto">
            <a:xfrm>
              <a:off x="9923463" y="6624638"/>
              <a:ext cx="38100" cy="112713"/>
            </a:xfrm>
            <a:custGeom>
              <a:avLst/>
              <a:gdLst>
                <a:gd name="T0" fmla="*/ 3 w 10"/>
                <a:gd name="T1" fmla="*/ 15 h 30"/>
                <a:gd name="T2" fmla="*/ 4 w 10"/>
                <a:gd name="T3" fmla="*/ 1 h 30"/>
                <a:gd name="T4" fmla="*/ 10 w 10"/>
                <a:gd name="T5" fmla="*/ 2 h 30"/>
                <a:gd name="T6" fmla="*/ 3 w 10"/>
                <a:gd name="T7" fmla="*/ 27 h 30"/>
                <a:gd name="T8" fmla="*/ 2 w 10"/>
                <a:gd name="T9" fmla="*/ 30 h 30"/>
                <a:gd name="T10" fmla="*/ 0 w 10"/>
                <a:gd name="T11" fmla="*/ 29 h 30"/>
                <a:gd name="T12" fmla="*/ 3 w 10"/>
                <a:gd name="T1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0">
                  <a:moveTo>
                    <a:pt x="3" y="15"/>
                  </a:moveTo>
                  <a:cubicBezTo>
                    <a:pt x="4" y="7"/>
                    <a:pt x="4" y="1"/>
                    <a:pt x="4" y="1"/>
                  </a:cubicBezTo>
                  <a:cubicBezTo>
                    <a:pt x="5" y="0"/>
                    <a:pt x="10" y="0"/>
                    <a:pt x="10" y="2"/>
                  </a:cubicBezTo>
                  <a:cubicBezTo>
                    <a:pt x="10" y="6"/>
                    <a:pt x="4" y="23"/>
                    <a:pt x="3" y="27"/>
                  </a:cubicBezTo>
                  <a:cubicBezTo>
                    <a:pt x="3" y="28"/>
                    <a:pt x="2" y="29"/>
                    <a:pt x="2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4"/>
                    <a:pt x="2" y="18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814"/>
            <p:cNvSpPr>
              <a:spLocks/>
            </p:cNvSpPr>
            <p:nvPr/>
          </p:nvSpPr>
          <p:spPr bwMode="auto">
            <a:xfrm>
              <a:off x="9871076" y="6624638"/>
              <a:ext cx="93663" cy="90488"/>
            </a:xfrm>
            <a:custGeom>
              <a:avLst/>
              <a:gdLst>
                <a:gd name="T0" fmla="*/ 19 w 25"/>
                <a:gd name="T1" fmla="*/ 1 h 24"/>
                <a:gd name="T2" fmla="*/ 24 w 25"/>
                <a:gd name="T3" fmla="*/ 2 h 24"/>
                <a:gd name="T4" fmla="*/ 6 w 25"/>
                <a:gd name="T5" fmla="*/ 23 h 24"/>
                <a:gd name="T6" fmla="*/ 5 w 25"/>
                <a:gd name="T7" fmla="*/ 24 h 24"/>
                <a:gd name="T8" fmla="*/ 0 w 25"/>
                <a:gd name="T9" fmla="*/ 21 h 24"/>
                <a:gd name="T10" fmla="*/ 19 w 25"/>
                <a:gd name="T1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19" y="1"/>
                  </a:moveTo>
                  <a:cubicBezTo>
                    <a:pt x="20" y="0"/>
                    <a:pt x="25" y="0"/>
                    <a:pt x="24" y="2"/>
                  </a:cubicBezTo>
                  <a:cubicBezTo>
                    <a:pt x="23" y="4"/>
                    <a:pt x="12" y="16"/>
                    <a:pt x="6" y="23"/>
                  </a:cubicBezTo>
                  <a:cubicBezTo>
                    <a:pt x="5" y="23"/>
                    <a:pt x="5" y="23"/>
                    <a:pt x="5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12"/>
                    <a:pt x="17" y="2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15"/>
            <p:cNvSpPr>
              <a:spLocks/>
            </p:cNvSpPr>
            <p:nvPr/>
          </p:nvSpPr>
          <p:spPr bwMode="auto">
            <a:xfrm>
              <a:off x="9845676" y="6575425"/>
              <a:ext cx="66675" cy="120650"/>
            </a:xfrm>
            <a:custGeom>
              <a:avLst/>
              <a:gdLst>
                <a:gd name="T0" fmla="*/ 18 w 18"/>
                <a:gd name="T1" fmla="*/ 0 h 32"/>
                <a:gd name="T2" fmla="*/ 3 w 18"/>
                <a:gd name="T3" fmla="*/ 32 h 32"/>
                <a:gd name="T4" fmla="*/ 0 w 18"/>
                <a:gd name="T5" fmla="*/ 30 h 32"/>
                <a:gd name="T6" fmla="*/ 18 w 1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6" y="7"/>
                    <a:pt x="9" y="19"/>
                    <a:pt x="3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17"/>
                    <a:pt x="16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16"/>
            <p:cNvSpPr>
              <a:spLocks/>
            </p:cNvSpPr>
            <p:nvPr/>
          </p:nvSpPr>
          <p:spPr bwMode="auto">
            <a:xfrm>
              <a:off x="9939338" y="6632575"/>
              <a:ext cx="63500" cy="115888"/>
            </a:xfrm>
            <a:custGeom>
              <a:avLst/>
              <a:gdLst>
                <a:gd name="T0" fmla="*/ 17 w 17"/>
                <a:gd name="T1" fmla="*/ 0 h 31"/>
                <a:gd name="T2" fmla="*/ 3 w 17"/>
                <a:gd name="T3" fmla="*/ 31 h 31"/>
                <a:gd name="T4" fmla="*/ 0 w 17"/>
                <a:gd name="T5" fmla="*/ 29 h 31"/>
                <a:gd name="T6" fmla="*/ 17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0"/>
                  </a:moveTo>
                  <a:cubicBezTo>
                    <a:pt x="15" y="7"/>
                    <a:pt x="9" y="19"/>
                    <a:pt x="3" y="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16"/>
                    <a:pt x="15" y="4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17"/>
            <p:cNvSpPr>
              <a:spLocks/>
            </p:cNvSpPr>
            <p:nvPr/>
          </p:nvSpPr>
          <p:spPr bwMode="auto">
            <a:xfrm>
              <a:off x="9879013" y="6492875"/>
              <a:ext cx="49213" cy="230188"/>
            </a:xfrm>
            <a:custGeom>
              <a:avLst/>
              <a:gdLst>
                <a:gd name="T0" fmla="*/ 1 w 13"/>
                <a:gd name="T1" fmla="*/ 53 h 61"/>
                <a:gd name="T2" fmla="*/ 8 w 13"/>
                <a:gd name="T3" fmla="*/ 0 h 61"/>
                <a:gd name="T4" fmla="*/ 12 w 13"/>
                <a:gd name="T5" fmla="*/ 19 h 61"/>
                <a:gd name="T6" fmla="*/ 7 w 13"/>
                <a:gd name="T7" fmla="*/ 61 h 61"/>
                <a:gd name="T8" fmla="*/ 0 w 13"/>
                <a:gd name="T9" fmla="*/ 57 h 61"/>
                <a:gd name="T10" fmla="*/ 1 w 13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1">
                  <a:moveTo>
                    <a:pt x="1" y="53"/>
                  </a:moveTo>
                  <a:cubicBezTo>
                    <a:pt x="7" y="36"/>
                    <a:pt x="11" y="18"/>
                    <a:pt x="8" y="0"/>
                  </a:cubicBezTo>
                  <a:cubicBezTo>
                    <a:pt x="11" y="7"/>
                    <a:pt x="12" y="12"/>
                    <a:pt x="12" y="19"/>
                  </a:cubicBezTo>
                  <a:cubicBezTo>
                    <a:pt x="13" y="33"/>
                    <a:pt x="11" y="48"/>
                    <a:pt x="7" y="6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5"/>
                    <a:pt x="1" y="54"/>
                    <a:pt x="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18"/>
            <p:cNvSpPr>
              <a:spLocks/>
            </p:cNvSpPr>
            <p:nvPr/>
          </p:nvSpPr>
          <p:spPr bwMode="auto">
            <a:xfrm>
              <a:off x="9202738" y="6203950"/>
              <a:ext cx="41275" cy="222250"/>
            </a:xfrm>
            <a:custGeom>
              <a:avLst/>
              <a:gdLst>
                <a:gd name="T0" fmla="*/ 3 w 11"/>
                <a:gd name="T1" fmla="*/ 53 h 59"/>
                <a:gd name="T2" fmla="*/ 0 w 11"/>
                <a:gd name="T3" fmla="*/ 0 h 59"/>
                <a:gd name="T4" fmla="*/ 8 w 11"/>
                <a:gd name="T5" fmla="*/ 18 h 59"/>
                <a:gd name="T6" fmla="*/ 10 w 11"/>
                <a:gd name="T7" fmla="*/ 59 h 59"/>
                <a:gd name="T8" fmla="*/ 2 w 11"/>
                <a:gd name="T9" fmla="*/ 57 h 59"/>
                <a:gd name="T10" fmla="*/ 3 w 11"/>
                <a:gd name="T1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9">
                  <a:moveTo>
                    <a:pt x="3" y="53"/>
                  </a:moveTo>
                  <a:cubicBezTo>
                    <a:pt x="6" y="36"/>
                    <a:pt x="6" y="17"/>
                    <a:pt x="0" y="0"/>
                  </a:cubicBezTo>
                  <a:cubicBezTo>
                    <a:pt x="4" y="6"/>
                    <a:pt x="6" y="11"/>
                    <a:pt x="8" y="18"/>
                  </a:cubicBezTo>
                  <a:cubicBezTo>
                    <a:pt x="11" y="31"/>
                    <a:pt x="11" y="46"/>
                    <a:pt x="10" y="59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3" y="55"/>
                    <a:pt x="3" y="54"/>
                    <a:pt x="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19"/>
            <p:cNvSpPr>
              <a:spLocks/>
            </p:cNvSpPr>
            <p:nvPr/>
          </p:nvSpPr>
          <p:spPr bwMode="auto">
            <a:xfrm>
              <a:off x="9832976" y="6467475"/>
              <a:ext cx="49213" cy="228600"/>
            </a:xfrm>
            <a:custGeom>
              <a:avLst/>
              <a:gdLst>
                <a:gd name="T0" fmla="*/ 2 w 13"/>
                <a:gd name="T1" fmla="*/ 53 h 61"/>
                <a:gd name="T2" fmla="*/ 8 w 13"/>
                <a:gd name="T3" fmla="*/ 0 h 61"/>
                <a:gd name="T4" fmla="*/ 13 w 13"/>
                <a:gd name="T5" fmla="*/ 19 h 61"/>
                <a:gd name="T6" fmla="*/ 7 w 13"/>
                <a:gd name="T7" fmla="*/ 61 h 61"/>
                <a:gd name="T8" fmla="*/ 0 w 13"/>
                <a:gd name="T9" fmla="*/ 57 h 61"/>
                <a:gd name="T10" fmla="*/ 2 w 13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1">
                  <a:moveTo>
                    <a:pt x="2" y="53"/>
                  </a:moveTo>
                  <a:cubicBezTo>
                    <a:pt x="7" y="36"/>
                    <a:pt x="11" y="18"/>
                    <a:pt x="8" y="0"/>
                  </a:cubicBezTo>
                  <a:cubicBezTo>
                    <a:pt x="11" y="7"/>
                    <a:pt x="12" y="12"/>
                    <a:pt x="13" y="19"/>
                  </a:cubicBezTo>
                  <a:cubicBezTo>
                    <a:pt x="13" y="33"/>
                    <a:pt x="11" y="48"/>
                    <a:pt x="7" y="6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5"/>
                    <a:pt x="1" y="54"/>
                    <a:pt x="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20"/>
            <p:cNvSpPr>
              <a:spLocks/>
            </p:cNvSpPr>
            <p:nvPr/>
          </p:nvSpPr>
          <p:spPr bwMode="auto">
            <a:xfrm>
              <a:off x="9169401" y="6219825"/>
              <a:ext cx="41275" cy="187325"/>
            </a:xfrm>
            <a:custGeom>
              <a:avLst/>
              <a:gdLst>
                <a:gd name="T0" fmla="*/ 0 w 11"/>
                <a:gd name="T1" fmla="*/ 0 h 50"/>
                <a:gd name="T2" fmla="*/ 8 w 11"/>
                <a:gd name="T3" fmla="*/ 18 h 50"/>
                <a:gd name="T4" fmla="*/ 10 w 11"/>
                <a:gd name="T5" fmla="*/ 50 h 50"/>
                <a:gd name="T6" fmla="*/ 4 w 11"/>
                <a:gd name="T7" fmla="*/ 47 h 50"/>
                <a:gd name="T8" fmla="*/ 0 w 1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0">
                  <a:moveTo>
                    <a:pt x="0" y="0"/>
                  </a:moveTo>
                  <a:cubicBezTo>
                    <a:pt x="4" y="6"/>
                    <a:pt x="6" y="11"/>
                    <a:pt x="8" y="18"/>
                  </a:cubicBezTo>
                  <a:cubicBezTo>
                    <a:pt x="10" y="28"/>
                    <a:pt x="11" y="39"/>
                    <a:pt x="10" y="50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6" y="32"/>
                    <a:pt x="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21"/>
            <p:cNvSpPr>
              <a:spLocks/>
            </p:cNvSpPr>
            <p:nvPr/>
          </p:nvSpPr>
          <p:spPr bwMode="auto">
            <a:xfrm>
              <a:off x="9229726" y="6264275"/>
              <a:ext cx="96838" cy="131763"/>
            </a:xfrm>
            <a:custGeom>
              <a:avLst/>
              <a:gdLst>
                <a:gd name="T0" fmla="*/ 16 w 26"/>
                <a:gd name="T1" fmla="*/ 15 h 35"/>
                <a:gd name="T2" fmla="*/ 26 w 26"/>
                <a:gd name="T3" fmla="*/ 5 h 35"/>
                <a:gd name="T4" fmla="*/ 21 w 26"/>
                <a:gd name="T5" fmla="*/ 1 h 35"/>
                <a:gd name="T6" fmla="*/ 7 w 26"/>
                <a:gd name="T7" fmla="*/ 23 h 35"/>
                <a:gd name="T8" fmla="*/ 3 w 26"/>
                <a:gd name="T9" fmla="*/ 29 h 35"/>
                <a:gd name="T10" fmla="*/ 0 w 26"/>
                <a:gd name="T11" fmla="*/ 35 h 35"/>
                <a:gd name="T12" fmla="*/ 16 w 26"/>
                <a:gd name="T13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6" y="15"/>
                  </a:moveTo>
                  <a:cubicBezTo>
                    <a:pt x="21" y="9"/>
                    <a:pt x="26" y="5"/>
                    <a:pt x="26" y="5"/>
                  </a:cubicBezTo>
                  <a:cubicBezTo>
                    <a:pt x="26" y="4"/>
                    <a:pt x="23" y="0"/>
                    <a:pt x="21" y="1"/>
                  </a:cubicBezTo>
                  <a:cubicBezTo>
                    <a:pt x="18" y="4"/>
                    <a:pt x="9" y="19"/>
                    <a:pt x="7" y="23"/>
                  </a:cubicBezTo>
                  <a:cubicBezTo>
                    <a:pt x="5" y="25"/>
                    <a:pt x="4" y="27"/>
                    <a:pt x="3" y="29"/>
                  </a:cubicBezTo>
                  <a:cubicBezTo>
                    <a:pt x="2" y="31"/>
                    <a:pt x="1" y="33"/>
                    <a:pt x="0" y="35"/>
                  </a:cubicBezTo>
                  <a:cubicBezTo>
                    <a:pt x="2" y="33"/>
                    <a:pt x="12" y="20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/>
            </p:cNvSpPr>
            <p:nvPr/>
          </p:nvSpPr>
          <p:spPr bwMode="auto">
            <a:xfrm>
              <a:off x="9293226" y="6261100"/>
              <a:ext cx="38100" cy="173038"/>
            </a:xfrm>
            <a:custGeom>
              <a:avLst/>
              <a:gdLst>
                <a:gd name="T0" fmla="*/ 1 w 10"/>
                <a:gd name="T1" fmla="*/ 30 h 46"/>
                <a:gd name="T2" fmla="*/ 4 w 10"/>
                <a:gd name="T3" fmla="*/ 2 h 46"/>
                <a:gd name="T4" fmla="*/ 9 w 10"/>
                <a:gd name="T5" fmla="*/ 5 h 46"/>
                <a:gd name="T6" fmla="*/ 6 w 10"/>
                <a:gd name="T7" fmla="*/ 46 h 46"/>
                <a:gd name="T8" fmla="*/ 0 w 10"/>
                <a:gd name="T9" fmla="*/ 44 h 46"/>
                <a:gd name="T10" fmla="*/ 1 w 10"/>
                <a:gd name="T11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6">
                  <a:moveTo>
                    <a:pt x="1" y="30"/>
                  </a:moveTo>
                  <a:cubicBezTo>
                    <a:pt x="2" y="20"/>
                    <a:pt x="3" y="4"/>
                    <a:pt x="4" y="2"/>
                  </a:cubicBezTo>
                  <a:cubicBezTo>
                    <a:pt x="5" y="0"/>
                    <a:pt x="9" y="5"/>
                    <a:pt x="9" y="5"/>
                  </a:cubicBezTo>
                  <a:cubicBezTo>
                    <a:pt x="10" y="9"/>
                    <a:pt x="7" y="31"/>
                    <a:pt x="6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1" y="34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23"/>
            <p:cNvSpPr>
              <a:spLocks/>
            </p:cNvSpPr>
            <p:nvPr/>
          </p:nvSpPr>
          <p:spPr bwMode="auto">
            <a:xfrm>
              <a:off x="9950451" y="6599238"/>
              <a:ext cx="49213" cy="149225"/>
            </a:xfrm>
            <a:custGeom>
              <a:avLst/>
              <a:gdLst>
                <a:gd name="T0" fmla="*/ 6 w 13"/>
                <a:gd name="T1" fmla="*/ 15 h 40"/>
                <a:gd name="T2" fmla="*/ 7 w 13"/>
                <a:gd name="T3" fmla="*/ 2 h 40"/>
                <a:gd name="T4" fmla="*/ 13 w 13"/>
                <a:gd name="T5" fmla="*/ 3 h 40"/>
                <a:gd name="T6" fmla="*/ 6 w 13"/>
                <a:gd name="T7" fmla="*/ 27 h 40"/>
                <a:gd name="T8" fmla="*/ 3 w 13"/>
                <a:gd name="T9" fmla="*/ 35 h 40"/>
                <a:gd name="T10" fmla="*/ 0 w 13"/>
                <a:gd name="T11" fmla="*/ 40 h 40"/>
                <a:gd name="T12" fmla="*/ 6 w 13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">
                  <a:moveTo>
                    <a:pt x="6" y="15"/>
                  </a:moveTo>
                  <a:cubicBezTo>
                    <a:pt x="7" y="8"/>
                    <a:pt x="7" y="2"/>
                    <a:pt x="7" y="2"/>
                  </a:cubicBezTo>
                  <a:cubicBezTo>
                    <a:pt x="8" y="1"/>
                    <a:pt x="13" y="0"/>
                    <a:pt x="13" y="3"/>
                  </a:cubicBezTo>
                  <a:cubicBezTo>
                    <a:pt x="13" y="7"/>
                    <a:pt x="7" y="23"/>
                    <a:pt x="6" y="27"/>
                  </a:cubicBezTo>
                  <a:cubicBezTo>
                    <a:pt x="5" y="30"/>
                    <a:pt x="4" y="32"/>
                    <a:pt x="3" y="35"/>
                  </a:cubicBezTo>
                  <a:cubicBezTo>
                    <a:pt x="2" y="36"/>
                    <a:pt x="1" y="38"/>
                    <a:pt x="0" y="40"/>
                  </a:cubicBezTo>
                  <a:cubicBezTo>
                    <a:pt x="1" y="38"/>
                    <a:pt x="5" y="22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24"/>
            <p:cNvSpPr>
              <a:spLocks/>
            </p:cNvSpPr>
            <p:nvPr/>
          </p:nvSpPr>
          <p:spPr bwMode="auto">
            <a:xfrm>
              <a:off x="9879013" y="6599238"/>
              <a:ext cx="123825" cy="119063"/>
            </a:xfrm>
            <a:custGeom>
              <a:avLst/>
              <a:gdLst>
                <a:gd name="T0" fmla="*/ 27 w 33"/>
                <a:gd name="T1" fmla="*/ 1 h 32"/>
                <a:gd name="T2" fmla="*/ 32 w 33"/>
                <a:gd name="T3" fmla="*/ 3 h 32"/>
                <a:gd name="T4" fmla="*/ 14 w 33"/>
                <a:gd name="T5" fmla="*/ 23 h 32"/>
                <a:gd name="T6" fmla="*/ 5 w 33"/>
                <a:gd name="T7" fmla="*/ 32 h 32"/>
                <a:gd name="T8" fmla="*/ 0 w 33"/>
                <a:gd name="T9" fmla="*/ 29 h 32"/>
                <a:gd name="T10" fmla="*/ 27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27" y="1"/>
                  </a:moveTo>
                  <a:cubicBezTo>
                    <a:pt x="28" y="1"/>
                    <a:pt x="33" y="0"/>
                    <a:pt x="32" y="3"/>
                  </a:cubicBezTo>
                  <a:cubicBezTo>
                    <a:pt x="31" y="5"/>
                    <a:pt x="20" y="16"/>
                    <a:pt x="14" y="23"/>
                  </a:cubicBezTo>
                  <a:cubicBezTo>
                    <a:pt x="11" y="26"/>
                    <a:pt x="8" y="29"/>
                    <a:pt x="5" y="3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18"/>
                    <a:pt x="24" y="3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25"/>
            <p:cNvSpPr>
              <a:spLocks/>
            </p:cNvSpPr>
            <p:nvPr/>
          </p:nvSpPr>
          <p:spPr bwMode="auto">
            <a:xfrm>
              <a:off x="9859963" y="6550025"/>
              <a:ext cx="90488" cy="157163"/>
            </a:xfrm>
            <a:custGeom>
              <a:avLst/>
              <a:gdLst>
                <a:gd name="T0" fmla="*/ 24 w 24"/>
                <a:gd name="T1" fmla="*/ 0 h 42"/>
                <a:gd name="T2" fmla="*/ 4 w 24"/>
                <a:gd name="T3" fmla="*/ 42 h 42"/>
                <a:gd name="T4" fmla="*/ 0 w 24"/>
                <a:gd name="T5" fmla="*/ 39 h 42"/>
                <a:gd name="T6" fmla="*/ 24 w 24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2">
                  <a:moveTo>
                    <a:pt x="24" y="0"/>
                  </a:moveTo>
                  <a:cubicBezTo>
                    <a:pt x="21" y="9"/>
                    <a:pt x="12" y="27"/>
                    <a:pt x="4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0" y="24"/>
                    <a:pt x="21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26"/>
            <p:cNvSpPr>
              <a:spLocks/>
            </p:cNvSpPr>
            <p:nvPr/>
          </p:nvSpPr>
          <p:spPr bwMode="auto">
            <a:xfrm>
              <a:off x="9161463" y="6249988"/>
              <a:ext cx="60325" cy="165100"/>
            </a:xfrm>
            <a:custGeom>
              <a:avLst/>
              <a:gdLst>
                <a:gd name="T0" fmla="*/ 16 w 16"/>
                <a:gd name="T1" fmla="*/ 0 h 44"/>
                <a:gd name="T2" fmla="*/ 4 w 16"/>
                <a:gd name="T3" fmla="*/ 44 h 44"/>
                <a:gd name="T4" fmla="*/ 0 w 16"/>
                <a:gd name="T5" fmla="*/ 42 h 44"/>
                <a:gd name="T6" fmla="*/ 16 w 1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cubicBezTo>
                    <a:pt x="14" y="9"/>
                    <a:pt x="9" y="28"/>
                    <a:pt x="4" y="4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25"/>
                    <a:pt x="14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27"/>
            <p:cNvSpPr>
              <a:spLocks/>
            </p:cNvSpPr>
            <p:nvPr/>
          </p:nvSpPr>
          <p:spPr bwMode="auto">
            <a:xfrm>
              <a:off x="9904413" y="6516688"/>
              <a:ext cx="65088" cy="269875"/>
            </a:xfrm>
            <a:custGeom>
              <a:avLst/>
              <a:gdLst>
                <a:gd name="T0" fmla="*/ 5 w 17"/>
                <a:gd name="T1" fmla="*/ 53 h 72"/>
                <a:gd name="T2" fmla="*/ 12 w 17"/>
                <a:gd name="T3" fmla="*/ 0 h 72"/>
                <a:gd name="T4" fmla="*/ 16 w 17"/>
                <a:gd name="T5" fmla="*/ 20 h 72"/>
                <a:gd name="T6" fmla="*/ 8 w 17"/>
                <a:gd name="T7" fmla="*/ 69 h 72"/>
                <a:gd name="T8" fmla="*/ 7 w 17"/>
                <a:gd name="T9" fmla="*/ 72 h 72"/>
                <a:gd name="T10" fmla="*/ 0 w 17"/>
                <a:gd name="T11" fmla="*/ 68 h 72"/>
                <a:gd name="T12" fmla="*/ 5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5" y="53"/>
                  </a:moveTo>
                  <a:cubicBezTo>
                    <a:pt x="11" y="37"/>
                    <a:pt x="15" y="18"/>
                    <a:pt x="12" y="0"/>
                  </a:cubicBezTo>
                  <a:cubicBezTo>
                    <a:pt x="15" y="8"/>
                    <a:pt x="16" y="13"/>
                    <a:pt x="16" y="20"/>
                  </a:cubicBezTo>
                  <a:cubicBezTo>
                    <a:pt x="17" y="36"/>
                    <a:pt x="13" y="54"/>
                    <a:pt x="8" y="69"/>
                  </a:cubicBezTo>
                  <a:cubicBezTo>
                    <a:pt x="8" y="70"/>
                    <a:pt x="7" y="71"/>
                    <a:pt x="7" y="7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2"/>
                    <a:pt x="4" y="56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28"/>
            <p:cNvSpPr>
              <a:spLocks/>
            </p:cNvSpPr>
            <p:nvPr/>
          </p:nvSpPr>
          <p:spPr bwMode="auto">
            <a:xfrm>
              <a:off x="9323388" y="6234113"/>
              <a:ext cx="44450" cy="266700"/>
            </a:xfrm>
            <a:custGeom>
              <a:avLst/>
              <a:gdLst>
                <a:gd name="T0" fmla="*/ 4 w 12"/>
                <a:gd name="T1" fmla="*/ 53 h 71"/>
                <a:gd name="T2" fmla="*/ 0 w 12"/>
                <a:gd name="T3" fmla="*/ 0 h 71"/>
                <a:gd name="T4" fmla="*/ 8 w 12"/>
                <a:gd name="T5" fmla="*/ 19 h 71"/>
                <a:gd name="T6" fmla="*/ 10 w 12"/>
                <a:gd name="T7" fmla="*/ 69 h 71"/>
                <a:gd name="T8" fmla="*/ 9 w 12"/>
                <a:gd name="T9" fmla="*/ 71 h 71"/>
                <a:gd name="T10" fmla="*/ 1 w 12"/>
                <a:gd name="T11" fmla="*/ 68 h 71"/>
                <a:gd name="T12" fmla="*/ 4 w 12"/>
                <a:gd name="T13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1">
                  <a:moveTo>
                    <a:pt x="4" y="53"/>
                  </a:moveTo>
                  <a:cubicBezTo>
                    <a:pt x="6" y="36"/>
                    <a:pt x="7" y="18"/>
                    <a:pt x="0" y="0"/>
                  </a:cubicBezTo>
                  <a:cubicBezTo>
                    <a:pt x="5" y="7"/>
                    <a:pt x="7" y="12"/>
                    <a:pt x="8" y="19"/>
                  </a:cubicBezTo>
                  <a:cubicBezTo>
                    <a:pt x="12" y="35"/>
                    <a:pt x="12" y="53"/>
                    <a:pt x="10" y="69"/>
                  </a:cubicBezTo>
                  <a:cubicBezTo>
                    <a:pt x="9" y="70"/>
                    <a:pt x="9" y="70"/>
                    <a:pt x="9" y="71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2"/>
                    <a:pt x="3" y="56"/>
                    <a:pt x="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29"/>
            <p:cNvSpPr>
              <a:spLocks/>
            </p:cNvSpPr>
            <p:nvPr/>
          </p:nvSpPr>
          <p:spPr bwMode="auto">
            <a:xfrm>
              <a:off x="9837738" y="6605588"/>
              <a:ext cx="90488" cy="87313"/>
            </a:xfrm>
            <a:custGeom>
              <a:avLst/>
              <a:gdLst>
                <a:gd name="T0" fmla="*/ 2 w 24"/>
                <a:gd name="T1" fmla="*/ 20 h 23"/>
                <a:gd name="T2" fmla="*/ 20 w 24"/>
                <a:gd name="T3" fmla="*/ 2 h 23"/>
                <a:gd name="T4" fmla="*/ 24 w 24"/>
                <a:gd name="T5" fmla="*/ 6 h 23"/>
                <a:gd name="T6" fmla="*/ 13 w 24"/>
                <a:gd name="T7" fmla="*/ 14 h 23"/>
                <a:gd name="T8" fmla="*/ 3 w 24"/>
                <a:gd name="T9" fmla="*/ 23 h 23"/>
                <a:gd name="T10" fmla="*/ 0 w 24"/>
                <a:gd name="T11" fmla="*/ 21 h 23"/>
                <a:gd name="T12" fmla="*/ 2 w 24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" y="20"/>
                  </a:moveTo>
                  <a:cubicBezTo>
                    <a:pt x="4" y="17"/>
                    <a:pt x="16" y="4"/>
                    <a:pt x="20" y="2"/>
                  </a:cubicBezTo>
                  <a:cubicBezTo>
                    <a:pt x="22" y="0"/>
                    <a:pt x="24" y="5"/>
                    <a:pt x="24" y="6"/>
                  </a:cubicBezTo>
                  <a:cubicBezTo>
                    <a:pt x="24" y="6"/>
                    <a:pt x="19" y="9"/>
                    <a:pt x="13" y="14"/>
                  </a:cubicBezTo>
                  <a:cubicBezTo>
                    <a:pt x="10" y="16"/>
                    <a:pt x="6" y="19"/>
                    <a:pt x="3" y="2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30"/>
            <p:cNvSpPr>
              <a:spLocks/>
            </p:cNvSpPr>
            <p:nvPr/>
          </p:nvSpPr>
          <p:spPr bwMode="auto">
            <a:xfrm>
              <a:off x="9882188" y="6605588"/>
              <a:ext cx="46038" cy="117475"/>
            </a:xfrm>
            <a:custGeom>
              <a:avLst/>
              <a:gdLst>
                <a:gd name="T0" fmla="*/ 8 w 12"/>
                <a:gd name="T1" fmla="*/ 2 h 31"/>
                <a:gd name="T2" fmla="*/ 12 w 12"/>
                <a:gd name="T3" fmla="*/ 5 h 31"/>
                <a:gd name="T4" fmla="*/ 5 w 12"/>
                <a:gd name="T5" fmla="*/ 31 h 31"/>
                <a:gd name="T6" fmla="*/ 0 w 12"/>
                <a:gd name="T7" fmla="*/ 28 h 31"/>
                <a:gd name="T8" fmla="*/ 8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8" y="2"/>
                  </a:moveTo>
                  <a:cubicBezTo>
                    <a:pt x="9" y="0"/>
                    <a:pt x="12" y="5"/>
                    <a:pt x="12" y="5"/>
                  </a:cubicBezTo>
                  <a:cubicBezTo>
                    <a:pt x="12" y="8"/>
                    <a:pt x="9" y="20"/>
                    <a:pt x="5" y="3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18"/>
                    <a:pt x="7" y="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831"/>
            <p:cNvSpPr>
              <a:spLocks/>
            </p:cNvSpPr>
            <p:nvPr/>
          </p:nvSpPr>
          <p:spPr bwMode="auto">
            <a:xfrm>
              <a:off x="9290051" y="6256338"/>
              <a:ext cx="41275" cy="180975"/>
            </a:xfrm>
            <a:custGeom>
              <a:avLst/>
              <a:gdLst>
                <a:gd name="T0" fmla="*/ 0 w 11"/>
                <a:gd name="T1" fmla="*/ 0 h 48"/>
                <a:gd name="T2" fmla="*/ 8 w 11"/>
                <a:gd name="T3" fmla="*/ 18 h 48"/>
                <a:gd name="T4" fmla="*/ 11 w 11"/>
                <a:gd name="T5" fmla="*/ 48 h 48"/>
                <a:gd name="T6" fmla="*/ 4 w 11"/>
                <a:gd name="T7" fmla="*/ 46 h 48"/>
                <a:gd name="T8" fmla="*/ 0 w 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8">
                  <a:moveTo>
                    <a:pt x="0" y="0"/>
                  </a:moveTo>
                  <a:cubicBezTo>
                    <a:pt x="4" y="6"/>
                    <a:pt x="6" y="11"/>
                    <a:pt x="8" y="18"/>
                  </a:cubicBezTo>
                  <a:cubicBezTo>
                    <a:pt x="10" y="28"/>
                    <a:pt x="11" y="38"/>
                    <a:pt x="1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31"/>
                    <a:pt x="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832"/>
            <p:cNvSpPr>
              <a:spLocks/>
            </p:cNvSpPr>
            <p:nvPr/>
          </p:nvSpPr>
          <p:spPr bwMode="auto">
            <a:xfrm>
              <a:off x="9934576" y="6588125"/>
              <a:ext cx="26988" cy="165100"/>
            </a:xfrm>
            <a:custGeom>
              <a:avLst/>
              <a:gdLst>
                <a:gd name="T0" fmla="*/ 3 w 7"/>
                <a:gd name="T1" fmla="*/ 0 h 44"/>
                <a:gd name="T2" fmla="*/ 7 w 7"/>
                <a:gd name="T3" fmla="*/ 19 h 44"/>
                <a:gd name="T4" fmla="*/ 5 w 7"/>
                <a:gd name="T5" fmla="*/ 44 h 44"/>
                <a:gd name="T6" fmla="*/ 0 w 7"/>
                <a:gd name="T7" fmla="*/ 41 h 44"/>
                <a:gd name="T8" fmla="*/ 3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3" y="0"/>
                  </a:moveTo>
                  <a:cubicBezTo>
                    <a:pt x="6" y="7"/>
                    <a:pt x="7" y="12"/>
                    <a:pt x="7" y="19"/>
                  </a:cubicBezTo>
                  <a:cubicBezTo>
                    <a:pt x="7" y="27"/>
                    <a:pt x="7" y="36"/>
                    <a:pt x="5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8"/>
                    <a:pt x="5" y="1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833"/>
            <p:cNvSpPr>
              <a:spLocks/>
            </p:cNvSpPr>
            <p:nvPr/>
          </p:nvSpPr>
          <p:spPr bwMode="auto">
            <a:xfrm>
              <a:off x="9848851" y="6561138"/>
              <a:ext cx="22225" cy="142875"/>
            </a:xfrm>
            <a:custGeom>
              <a:avLst/>
              <a:gdLst>
                <a:gd name="T0" fmla="*/ 2 w 6"/>
                <a:gd name="T1" fmla="*/ 0 h 38"/>
                <a:gd name="T2" fmla="*/ 6 w 6"/>
                <a:gd name="T3" fmla="*/ 20 h 38"/>
                <a:gd name="T4" fmla="*/ 5 w 6"/>
                <a:gd name="T5" fmla="*/ 38 h 38"/>
                <a:gd name="T6" fmla="*/ 0 w 6"/>
                <a:gd name="T7" fmla="*/ 35 h 38"/>
                <a:gd name="T8" fmla="*/ 2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2" y="0"/>
                  </a:moveTo>
                  <a:cubicBezTo>
                    <a:pt x="5" y="8"/>
                    <a:pt x="6" y="13"/>
                    <a:pt x="6" y="20"/>
                  </a:cubicBezTo>
                  <a:cubicBezTo>
                    <a:pt x="6" y="26"/>
                    <a:pt x="6" y="32"/>
                    <a:pt x="5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24"/>
                    <a:pt x="4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834"/>
            <p:cNvSpPr>
              <a:spLocks/>
            </p:cNvSpPr>
            <p:nvPr/>
          </p:nvSpPr>
          <p:spPr bwMode="auto">
            <a:xfrm>
              <a:off x="9221788" y="6280150"/>
              <a:ext cx="127000" cy="127000"/>
            </a:xfrm>
            <a:custGeom>
              <a:avLst/>
              <a:gdLst>
                <a:gd name="T0" fmla="*/ 19 w 34"/>
                <a:gd name="T1" fmla="*/ 10 h 34"/>
                <a:gd name="T2" fmla="*/ 34 w 34"/>
                <a:gd name="T3" fmla="*/ 0 h 34"/>
                <a:gd name="T4" fmla="*/ 5 w 34"/>
                <a:gd name="T5" fmla="*/ 34 h 34"/>
                <a:gd name="T6" fmla="*/ 0 w 34"/>
                <a:gd name="T7" fmla="*/ 32 h 34"/>
                <a:gd name="T8" fmla="*/ 19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9" y="10"/>
                  </a:moveTo>
                  <a:cubicBezTo>
                    <a:pt x="24" y="5"/>
                    <a:pt x="28" y="2"/>
                    <a:pt x="34" y="0"/>
                  </a:cubicBezTo>
                  <a:cubicBezTo>
                    <a:pt x="22" y="8"/>
                    <a:pt x="13" y="21"/>
                    <a:pt x="5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24"/>
                    <a:pt x="12" y="16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35"/>
            <p:cNvSpPr>
              <a:spLocks/>
            </p:cNvSpPr>
            <p:nvPr/>
          </p:nvSpPr>
          <p:spPr bwMode="auto">
            <a:xfrm>
              <a:off x="9717088" y="6448425"/>
              <a:ext cx="49213" cy="233363"/>
            </a:xfrm>
            <a:custGeom>
              <a:avLst/>
              <a:gdLst>
                <a:gd name="T0" fmla="*/ 8 w 13"/>
                <a:gd name="T1" fmla="*/ 0 h 62"/>
                <a:gd name="T2" fmla="*/ 13 w 13"/>
                <a:gd name="T3" fmla="*/ 23 h 62"/>
                <a:gd name="T4" fmla="*/ 7 w 13"/>
                <a:gd name="T5" fmla="*/ 62 h 62"/>
                <a:gd name="T6" fmla="*/ 0 w 13"/>
                <a:gd name="T7" fmla="*/ 58 h 62"/>
                <a:gd name="T8" fmla="*/ 8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8" y="0"/>
                  </a:moveTo>
                  <a:cubicBezTo>
                    <a:pt x="11" y="9"/>
                    <a:pt x="12" y="15"/>
                    <a:pt x="13" y="23"/>
                  </a:cubicBezTo>
                  <a:cubicBezTo>
                    <a:pt x="13" y="36"/>
                    <a:pt x="11" y="50"/>
                    <a:pt x="7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40"/>
                    <a:pt x="11" y="2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836"/>
            <p:cNvSpPr>
              <a:spLocks/>
            </p:cNvSpPr>
            <p:nvPr/>
          </p:nvSpPr>
          <p:spPr bwMode="auto">
            <a:xfrm>
              <a:off x="9675813" y="6542088"/>
              <a:ext cx="165100" cy="109538"/>
            </a:xfrm>
            <a:custGeom>
              <a:avLst/>
              <a:gdLst>
                <a:gd name="T0" fmla="*/ 24 w 44"/>
                <a:gd name="T1" fmla="*/ 8 h 29"/>
                <a:gd name="T2" fmla="*/ 44 w 44"/>
                <a:gd name="T3" fmla="*/ 0 h 29"/>
                <a:gd name="T4" fmla="*/ 5 w 44"/>
                <a:gd name="T5" fmla="*/ 29 h 29"/>
                <a:gd name="T6" fmla="*/ 0 w 44"/>
                <a:gd name="T7" fmla="*/ 26 h 29"/>
                <a:gd name="T8" fmla="*/ 24 w 44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">
                  <a:moveTo>
                    <a:pt x="24" y="8"/>
                  </a:moveTo>
                  <a:cubicBezTo>
                    <a:pt x="31" y="4"/>
                    <a:pt x="36" y="2"/>
                    <a:pt x="44" y="0"/>
                  </a:cubicBezTo>
                  <a:cubicBezTo>
                    <a:pt x="30" y="7"/>
                    <a:pt x="17" y="17"/>
                    <a:pt x="5" y="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19"/>
                    <a:pt x="16" y="13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837"/>
            <p:cNvSpPr>
              <a:spLocks/>
            </p:cNvSpPr>
            <p:nvPr/>
          </p:nvSpPr>
          <p:spPr bwMode="auto">
            <a:xfrm>
              <a:off x="9769476" y="6440488"/>
              <a:ext cx="63500" cy="274638"/>
            </a:xfrm>
            <a:custGeom>
              <a:avLst/>
              <a:gdLst>
                <a:gd name="T0" fmla="*/ 3 w 17"/>
                <a:gd name="T1" fmla="*/ 62 h 73"/>
                <a:gd name="T2" fmla="*/ 12 w 17"/>
                <a:gd name="T3" fmla="*/ 0 h 73"/>
                <a:gd name="T4" fmla="*/ 16 w 17"/>
                <a:gd name="T5" fmla="*/ 23 h 73"/>
                <a:gd name="T6" fmla="*/ 8 w 17"/>
                <a:gd name="T7" fmla="*/ 73 h 73"/>
                <a:gd name="T8" fmla="*/ 0 w 17"/>
                <a:gd name="T9" fmla="*/ 68 h 73"/>
                <a:gd name="T10" fmla="*/ 3 w 17"/>
                <a:gd name="T11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3" y="62"/>
                  </a:moveTo>
                  <a:cubicBezTo>
                    <a:pt x="10" y="43"/>
                    <a:pt x="15" y="21"/>
                    <a:pt x="12" y="0"/>
                  </a:cubicBezTo>
                  <a:cubicBezTo>
                    <a:pt x="15" y="9"/>
                    <a:pt x="16" y="15"/>
                    <a:pt x="16" y="23"/>
                  </a:cubicBezTo>
                  <a:cubicBezTo>
                    <a:pt x="17" y="40"/>
                    <a:pt x="13" y="57"/>
                    <a:pt x="8" y="7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2" y="63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838"/>
            <p:cNvSpPr>
              <a:spLocks/>
            </p:cNvSpPr>
            <p:nvPr/>
          </p:nvSpPr>
          <p:spPr bwMode="auto">
            <a:xfrm>
              <a:off x="9744076" y="6421438"/>
              <a:ext cx="66675" cy="279400"/>
            </a:xfrm>
            <a:custGeom>
              <a:avLst/>
              <a:gdLst>
                <a:gd name="T0" fmla="*/ 4 w 18"/>
                <a:gd name="T1" fmla="*/ 62 h 74"/>
                <a:gd name="T2" fmla="*/ 13 w 18"/>
                <a:gd name="T3" fmla="*/ 0 h 74"/>
                <a:gd name="T4" fmla="*/ 17 w 18"/>
                <a:gd name="T5" fmla="*/ 23 h 74"/>
                <a:gd name="T6" fmla="*/ 8 w 18"/>
                <a:gd name="T7" fmla="*/ 74 h 74"/>
                <a:gd name="T8" fmla="*/ 0 w 18"/>
                <a:gd name="T9" fmla="*/ 69 h 74"/>
                <a:gd name="T10" fmla="*/ 4 w 18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4" y="62"/>
                  </a:moveTo>
                  <a:cubicBezTo>
                    <a:pt x="11" y="43"/>
                    <a:pt x="16" y="21"/>
                    <a:pt x="13" y="0"/>
                  </a:cubicBezTo>
                  <a:cubicBezTo>
                    <a:pt x="16" y="9"/>
                    <a:pt x="17" y="15"/>
                    <a:pt x="17" y="23"/>
                  </a:cubicBezTo>
                  <a:cubicBezTo>
                    <a:pt x="18" y="40"/>
                    <a:pt x="14" y="58"/>
                    <a:pt x="8" y="7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6"/>
                    <a:pt x="3" y="63"/>
                    <a:pt x="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839"/>
            <p:cNvSpPr>
              <a:spLocks/>
            </p:cNvSpPr>
            <p:nvPr/>
          </p:nvSpPr>
          <p:spPr bwMode="auto">
            <a:xfrm>
              <a:off x="9686926" y="6516688"/>
              <a:ext cx="200025" cy="146050"/>
            </a:xfrm>
            <a:custGeom>
              <a:avLst/>
              <a:gdLst>
                <a:gd name="T0" fmla="*/ 33 w 53"/>
                <a:gd name="T1" fmla="*/ 7 h 39"/>
                <a:gd name="T2" fmla="*/ 53 w 53"/>
                <a:gd name="T3" fmla="*/ 0 h 39"/>
                <a:gd name="T4" fmla="*/ 6 w 53"/>
                <a:gd name="T5" fmla="*/ 38 h 39"/>
                <a:gd name="T6" fmla="*/ 6 w 53"/>
                <a:gd name="T7" fmla="*/ 39 h 39"/>
                <a:gd name="T8" fmla="*/ 0 w 53"/>
                <a:gd name="T9" fmla="*/ 35 h 39"/>
                <a:gd name="T10" fmla="*/ 33 w 53"/>
                <a:gd name="T1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39">
                  <a:moveTo>
                    <a:pt x="33" y="7"/>
                  </a:moveTo>
                  <a:cubicBezTo>
                    <a:pt x="40" y="4"/>
                    <a:pt x="45" y="1"/>
                    <a:pt x="53" y="0"/>
                  </a:cubicBezTo>
                  <a:cubicBezTo>
                    <a:pt x="35" y="8"/>
                    <a:pt x="19" y="23"/>
                    <a:pt x="6" y="38"/>
                  </a:cubicBezTo>
                  <a:cubicBezTo>
                    <a:pt x="6" y="38"/>
                    <a:pt x="6" y="38"/>
                    <a:pt x="6" y="3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24"/>
                    <a:pt x="21" y="14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840"/>
            <p:cNvSpPr>
              <a:spLocks/>
            </p:cNvSpPr>
            <p:nvPr/>
          </p:nvSpPr>
          <p:spPr bwMode="auto">
            <a:xfrm>
              <a:off x="9796463" y="6415088"/>
              <a:ext cx="82550" cy="319088"/>
            </a:xfrm>
            <a:custGeom>
              <a:avLst/>
              <a:gdLst>
                <a:gd name="T0" fmla="*/ 7 w 22"/>
                <a:gd name="T1" fmla="*/ 61 h 85"/>
                <a:gd name="T2" fmla="*/ 17 w 22"/>
                <a:gd name="T3" fmla="*/ 0 h 85"/>
                <a:gd name="T4" fmla="*/ 21 w 22"/>
                <a:gd name="T5" fmla="*/ 23 h 85"/>
                <a:gd name="T6" fmla="*/ 10 w 22"/>
                <a:gd name="T7" fmla="*/ 80 h 85"/>
                <a:gd name="T8" fmla="*/ 8 w 22"/>
                <a:gd name="T9" fmla="*/ 85 h 85"/>
                <a:gd name="T10" fmla="*/ 0 w 22"/>
                <a:gd name="T11" fmla="*/ 80 h 85"/>
                <a:gd name="T12" fmla="*/ 7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7" y="61"/>
                  </a:moveTo>
                  <a:cubicBezTo>
                    <a:pt x="15" y="42"/>
                    <a:pt x="20" y="21"/>
                    <a:pt x="17" y="0"/>
                  </a:cubicBezTo>
                  <a:cubicBezTo>
                    <a:pt x="20" y="8"/>
                    <a:pt x="21" y="15"/>
                    <a:pt x="21" y="23"/>
                  </a:cubicBezTo>
                  <a:cubicBezTo>
                    <a:pt x="22" y="42"/>
                    <a:pt x="17" y="63"/>
                    <a:pt x="10" y="80"/>
                  </a:cubicBezTo>
                  <a:cubicBezTo>
                    <a:pt x="10" y="82"/>
                    <a:pt x="9" y="83"/>
                    <a:pt x="8" y="8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" y="73"/>
                    <a:pt x="6" y="65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841"/>
            <p:cNvSpPr>
              <a:spLocks/>
            </p:cNvSpPr>
            <p:nvPr/>
          </p:nvSpPr>
          <p:spPr bwMode="auto">
            <a:xfrm>
              <a:off x="9705976" y="6467475"/>
              <a:ext cx="63500" cy="173038"/>
            </a:xfrm>
            <a:custGeom>
              <a:avLst/>
              <a:gdLst>
                <a:gd name="T0" fmla="*/ 8 w 17"/>
                <a:gd name="T1" fmla="*/ 17 h 46"/>
                <a:gd name="T2" fmla="*/ 10 w 17"/>
                <a:gd name="T3" fmla="*/ 2 h 46"/>
                <a:gd name="T4" fmla="*/ 16 w 17"/>
                <a:gd name="T5" fmla="*/ 3 h 46"/>
                <a:gd name="T6" fmla="*/ 7 w 17"/>
                <a:gd name="T7" fmla="*/ 32 h 46"/>
                <a:gd name="T8" fmla="*/ 4 w 17"/>
                <a:gd name="T9" fmla="*/ 40 h 46"/>
                <a:gd name="T10" fmla="*/ 0 w 17"/>
                <a:gd name="T11" fmla="*/ 46 h 46"/>
                <a:gd name="T12" fmla="*/ 8 w 17"/>
                <a:gd name="T1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8" y="17"/>
                  </a:moveTo>
                  <a:cubicBezTo>
                    <a:pt x="9" y="9"/>
                    <a:pt x="10" y="2"/>
                    <a:pt x="10" y="2"/>
                  </a:cubicBezTo>
                  <a:cubicBezTo>
                    <a:pt x="11" y="1"/>
                    <a:pt x="17" y="0"/>
                    <a:pt x="16" y="3"/>
                  </a:cubicBezTo>
                  <a:cubicBezTo>
                    <a:pt x="16" y="8"/>
                    <a:pt x="9" y="27"/>
                    <a:pt x="7" y="32"/>
                  </a:cubicBezTo>
                  <a:cubicBezTo>
                    <a:pt x="6" y="34"/>
                    <a:pt x="5" y="37"/>
                    <a:pt x="4" y="40"/>
                  </a:cubicBezTo>
                  <a:cubicBezTo>
                    <a:pt x="3" y="42"/>
                    <a:pt x="1" y="44"/>
                    <a:pt x="0" y="46"/>
                  </a:cubicBezTo>
                  <a:cubicBezTo>
                    <a:pt x="1" y="44"/>
                    <a:pt x="6" y="25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842"/>
            <p:cNvSpPr>
              <a:spLocks/>
            </p:cNvSpPr>
            <p:nvPr/>
          </p:nvSpPr>
          <p:spPr bwMode="auto">
            <a:xfrm>
              <a:off x="9615488" y="6467475"/>
              <a:ext cx="158750" cy="149225"/>
            </a:xfrm>
            <a:custGeom>
              <a:avLst/>
              <a:gdLst>
                <a:gd name="T0" fmla="*/ 35 w 42"/>
                <a:gd name="T1" fmla="*/ 1 h 40"/>
                <a:gd name="T2" fmla="*/ 40 w 42"/>
                <a:gd name="T3" fmla="*/ 3 h 40"/>
                <a:gd name="T4" fmla="*/ 18 w 42"/>
                <a:gd name="T5" fmla="*/ 26 h 40"/>
                <a:gd name="T6" fmla="*/ 5 w 42"/>
                <a:gd name="T7" fmla="*/ 40 h 40"/>
                <a:gd name="T8" fmla="*/ 0 w 42"/>
                <a:gd name="T9" fmla="*/ 36 h 40"/>
                <a:gd name="T10" fmla="*/ 35 w 42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0">
                  <a:moveTo>
                    <a:pt x="35" y="1"/>
                  </a:moveTo>
                  <a:cubicBezTo>
                    <a:pt x="35" y="1"/>
                    <a:pt x="42" y="0"/>
                    <a:pt x="40" y="3"/>
                  </a:cubicBezTo>
                  <a:cubicBezTo>
                    <a:pt x="39" y="5"/>
                    <a:pt x="26" y="18"/>
                    <a:pt x="18" y="26"/>
                  </a:cubicBezTo>
                  <a:cubicBezTo>
                    <a:pt x="15" y="30"/>
                    <a:pt x="10" y="35"/>
                    <a:pt x="5" y="4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24"/>
                    <a:pt x="31" y="4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843"/>
            <p:cNvSpPr>
              <a:spLocks/>
            </p:cNvSpPr>
            <p:nvPr/>
          </p:nvSpPr>
          <p:spPr bwMode="auto">
            <a:xfrm>
              <a:off x="9766301" y="6497638"/>
              <a:ext cx="44450" cy="214313"/>
            </a:xfrm>
            <a:custGeom>
              <a:avLst/>
              <a:gdLst>
                <a:gd name="T0" fmla="*/ 7 w 12"/>
                <a:gd name="T1" fmla="*/ 0 h 57"/>
                <a:gd name="T2" fmla="*/ 11 w 12"/>
                <a:gd name="T3" fmla="*/ 23 h 57"/>
                <a:gd name="T4" fmla="*/ 7 w 12"/>
                <a:gd name="T5" fmla="*/ 57 h 57"/>
                <a:gd name="T6" fmla="*/ 0 w 12"/>
                <a:gd name="T7" fmla="*/ 53 h 57"/>
                <a:gd name="T8" fmla="*/ 7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7" y="0"/>
                  </a:moveTo>
                  <a:cubicBezTo>
                    <a:pt x="10" y="9"/>
                    <a:pt x="11" y="15"/>
                    <a:pt x="11" y="23"/>
                  </a:cubicBezTo>
                  <a:cubicBezTo>
                    <a:pt x="12" y="34"/>
                    <a:pt x="10" y="46"/>
                    <a:pt x="7" y="5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6"/>
                    <a:pt x="9" y="1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44"/>
            <p:cNvSpPr>
              <a:spLocks/>
            </p:cNvSpPr>
            <p:nvPr/>
          </p:nvSpPr>
          <p:spPr bwMode="auto">
            <a:xfrm>
              <a:off x="9694863" y="6561138"/>
              <a:ext cx="161925" cy="109538"/>
            </a:xfrm>
            <a:custGeom>
              <a:avLst/>
              <a:gdLst>
                <a:gd name="T0" fmla="*/ 23 w 43"/>
                <a:gd name="T1" fmla="*/ 8 h 29"/>
                <a:gd name="T2" fmla="*/ 43 w 43"/>
                <a:gd name="T3" fmla="*/ 0 h 29"/>
                <a:gd name="T4" fmla="*/ 5 w 43"/>
                <a:gd name="T5" fmla="*/ 29 h 29"/>
                <a:gd name="T6" fmla="*/ 0 w 43"/>
                <a:gd name="T7" fmla="*/ 26 h 29"/>
                <a:gd name="T8" fmla="*/ 23 w 43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23" y="8"/>
                  </a:moveTo>
                  <a:cubicBezTo>
                    <a:pt x="30" y="4"/>
                    <a:pt x="35" y="2"/>
                    <a:pt x="43" y="0"/>
                  </a:cubicBezTo>
                  <a:cubicBezTo>
                    <a:pt x="29" y="6"/>
                    <a:pt x="16" y="17"/>
                    <a:pt x="5" y="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19"/>
                    <a:pt x="15" y="13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45"/>
            <p:cNvSpPr>
              <a:spLocks/>
            </p:cNvSpPr>
            <p:nvPr/>
          </p:nvSpPr>
          <p:spPr bwMode="auto">
            <a:xfrm>
              <a:off x="9983788" y="6670675"/>
              <a:ext cx="115888" cy="100013"/>
            </a:xfrm>
            <a:custGeom>
              <a:avLst/>
              <a:gdLst>
                <a:gd name="T0" fmla="*/ 31 w 31"/>
                <a:gd name="T1" fmla="*/ 0 h 27"/>
                <a:gd name="T2" fmla="*/ 14 w 31"/>
                <a:gd name="T3" fmla="*/ 10 h 27"/>
                <a:gd name="T4" fmla="*/ 0 w 31"/>
                <a:gd name="T5" fmla="*/ 25 h 27"/>
                <a:gd name="T6" fmla="*/ 6 w 31"/>
                <a:gd name="T7" fmla="*/ 27 h 27"/>
                <a:gd name="T8" fmla="*/ 31 w 3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1" y="0"/>
                  </a:moveTo>
                  <a:cubicBezTo>
                    <a:pt x="24" y="3"/>
                    <a:pt x="19" y="6"/>
                    <a:pt x="14" y="10"/>
                  </a:cubicBezTo>
                  <a:cubicBezTo>
                    <a:pt x="9" y="15"/>
                    <a:pt x="4" y="20"/>
                    <a:pt x="0" y="2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2" y="17"/>
                    <a:pt x="21" y="7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846"/>
            <p:cNvSpPr>
              <a:spLocks/>
            </p:cNvSpPr>
            <p:nvPr/>
          </p:nvSpPr>
          <p:spPr bwMode="auto">
            <a:xfrm>
              <a:off x="10017126" y="6670675"/>
              <a:ext cx="71438" cy="104775"/>
            </a:xfrm>
            <a:custGeom>
              <a:avLst/>
              <a:gdLst>
                <a:gd name="T0" fmla="*/ 10 w 19"/>
                <a:gd name="T1" fmla="*/ 16 h 28"/>
                <a:gd name="T2" fmla="*/ 19 w 19"/>
                <a:gd name="T3" fmla="*/ 6 h 28"/>
                <a:gd name="T4" fmla="*/ 14 w 19"/>
                <a:gd name="T5" fmla="*/ 2 h 28"/>
                <a:gd name="T6" fmla="*/ 2 w 19"/>
                <a:gd name="T7" fmla="*/ 25 h 28"/>
                <a:gd name="T8" fmla="*/ 0 w 19"/>
                <a:gd name="T9" fmla="*/ 28 h 28"/>
                <a:gd name="T10" fmla="*/ 2 w 19"/>
                <a:gd name="T11" fmla="*/ 28 h 28"/>
                <a:gd name="T12" fmla="*/ 10 w 19"/>
                <a:gd name="T1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10" y="16"/>
                  </a:moveTo>
                  <a:cubicBezTo>
                    <a:pt x="15" y="10"/>
                    <a:pt x="19" y="6"/>
                    <a:pt x="19" y="6"/>
                  </a:cubicBezTo>
                  <a:cubicBezTo>
                    <a:pt x="19" y="4"/>
                    <a:pt x="16" y="0"/>
                    <a:pt x="14" y="2"/>
                  </a:cubicBezTo>
                  <a:cubicBezTo>
                    <a:pt x="11" y="5"/>
                    <a:pt x="4" y="21"/>
                    <a:pt x="2" y="25"/>
                  </a:cubicBezTo>
                  <a:cubicBezTo>
                    <a:pt x="1" y="26"/>
                    <a:pt x="1" y="27"/>
                    <a:pt x="0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5" y="24"/>
                    <a:pt x="9" y="19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847"/>
            <p:cNvSpPr>
              <a:spLocks/>
            </p:cNvSpPr>
            <p:nvPr/>
          </p:nvSpPr>
          <p:spPr bwMode="auto">
            <a:xfrm>
              <a:off x="10066338" y="6670675"/>
              <a:ext cx="22225" cy="123825"/>
            </a:xfrm>
            <a:custGeom>
              <a:avLst/>
              <a:gdLst>
                <a:gd name="T0" fmla="*/ 6 w 6"/>
                <a:gd name="T1" fmla="*/ 5 h 33"/>
                <a:gd name="T2" fmla="*/ 1 w 6"/>
                <a:gd name="T3" fmla="*/ 2 h 33"/>
                <a:gd name="T4" fmla="*/ 0 w 6"/>
                <a:gd name="T5" fmla="*/ 30 h 33"/>
                <a:gd name="T6" fmla="*/ 0 w 6"/>
                <a:gd name="T7" fmla="*/ 31 h 33"/>
                <a:gd name="T8" fmla="*/ 5 w 6"/>
                <a:gd name="T9" fmla="*/ 33 h 33"/>
                <a:gd name="T10" fmla="*/ 6 w 6"/>
                <a:gd name="T1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3">
                  <a:moveTo>
                    <a:pt x="6" y="5"/>
                  </a:moveTo>
                  <a:cubicBezTo>
                    <a:pt x="6" y="4"/>
                    <a:pt x="2" y="0"/>
                    <a:pt x="1" y="2"/>
                  </a:cubicBezTo>
                  <a:cubicBezTo>
                    <a:pt x="0" y="4"/>
                    <a:pt x="0" y="20"/>
                    <a:pt x="0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20"/>
                    <a:pt x="6" y="8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848"/>
            <p:cNvSpPr>
              <a:spLocks/>
            </p:cNvSpPr>
            <p:nvPr/>
          </p:nvSpPr>
          <p:spPr bwMode="auto">
            <a:xfrm>
              <a:off x="10099676" y="6673850"/>
              <a:ext cx="46038" cy="127000"/>
            </a:xfrm>
            <a:custGeom>
              <a:avLst/>
              <a:gdLst>
                <a:gd name="T0" fmla="*/ 12 w 12"/>
                <a:gd name="T1" fmla="*/ 0 h 34"/>
                <a:gd name="T2" fmla="*/ 0 w 12"/>
                <a:gd name="T3" fmla="*/ 33 h 34"/>
                <a:gd name="T4" fmla="*/ 4 w 12"/>
                <a:gd name="T5" fmla="*/ 34 h 34"/>
                <a:gd name="T6" fmla="*/ 12 w 12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4">
                  <a:moveTo>
                    <a:pt x="12" y="0"/>
                  </a:moveTo>
                  <a:cubicBezTo>
                    <a:pt x="9" y="6"/>
                    <a:pt x="5" y="20"/>
                    <a:pt x="0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8" y="19"/>
                    <a:pt x="12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849"/>
            <p:cNvSpPr>
              <a:spLocks/>
            </p:cNvSpPr>
            <p:nvPr/>
          </p:nvSpPr>
          <p:spPr bwMode="auto">
            <a:xfrm>
              <a:off x="9994901" y="6646863"/>
              <a:ext cx="46038" cy="123825"/>
            </a:xfrm>
            <a:custGeom>
              <a:avLst/>
              <a:gdLst>
                <a:gd name="T0" fmla="*/ 12 w 12"/>
                <a:gd name="T1" fmla="*/ 0 h 33"/>
                <a:gd name="T2" fmla="*/ 0 w 12"/>
                <a:gd name="T3" fmla="*/ 32 h 33"/>
                <a:gd name="T4" fmla="*/ 4 w 12"/>
                <a:gd name="T5" fmla="*/ 33 h 33"/>
                <a:gd name="T6" fmla="*/ 12 w 12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3">
                  <a:moveTo>
                    <a:pt x="12" y="0"/>
                  </a:moveTo>
                  <a:cubicBezTo>
                    <a:pt x="9" y="7"/>
                    <a:pt x="5" y="19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8" y="19"/>
                    <a:pt x="11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850"/>
            <p:cNvSpPr>
              <a:spLocks/>
            </p:cNvSpPr>
            <p:nvPr/>
          </p:nvSpPr>
          <p:spPr bwMode="auto">
            <a:xfrm>
              <a:off x="10047288" y="6616700"/>
              <a:ext cx="161925" cy="173038"/>
            </a:xfrm>
            <a:custGeom>
              <a:avLst/>
              <a:gdLst>
                <a:gd name="T0" fmla="*/ 10 w 43"/>
                <a:gd name="T1" fmla="*/ 42 h 46"/>
                <a:gd name="T2" fmla="*/ 43 w 43"/>
                <a:gd name="T3" fmla="*/ 0 h 46"/>
                <a:gd name="T4" fmla="*/ 26 w 43"/>
                <a:gd name="T5" fmla="*/ 11 h 46"/>
                <a:gd name="T6" fmla="*/ 0 w 43"/>
                <a:gd name="T7" fmla="*/ 44 h 46"/>
                <a:gd name="T8" fmla="*/ 8 w 43"/>
                <a:gd name="T9" fmla="*/ 46 h 46"/>
                <a:gd name="T10" fmla="*/ 10 w 43"/>
                <a:gd name="T11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10" y="42"/>
                  </a:moveTo>
                  <a:cubicBezTo>
                    <a:pt x="17" y="26"/>
                    <a:pt x="28" y="10"/>
                    <a:pt x="43" y="0"/>
                  </a:cubicBezTo>
                  <a:cubicBezTo>
                    <a:pt x="35" y="3"/>
                    <a:pt x="31" y="6"/>
                    <a:pt x="26" y="11"/>
                  </a:cubicBezTo>
                  <a:cubicBezTo>
                    <a:pt x="15" y="20"/>
                    <a:pt x="7" y="32"/>
                    <a:pt x="0" y="4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4"/>
                    <a:pt x="9" y="43"/>
                    <a:pt x="1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851"/>
            <p:cNvSpPr>
              <a:spLocks/>
            </p:cNvSpPr>
            <p:nvPr/>
          </p:nvSpPr>
          <p:spPr bwMode="auto">
            <a:xfrm>
              <a:off x="9939338" y="6591300"/>
              <a:ext cx="160338" cy="168275"/>
            </a:xfrm>
            <a:custGeom>
              <a:avLst/>
              <a:gdLst>
                <a:gd name="T0" fmla="*/ 10 w 43"/>
                <a:gd name="T1" fmla="*/ 41 h 45"/>
                <a:gd name="T2" fmla="*/ 43 w 43"/>
                <a:gd name="T3" fmla="*/ 0 h 45"/>
                <a:gd name="T4" fmla="*/ 26 w 43"/>
                <a:gd name="T5" fmla="*/ 10 h 45"/>
                <a:gd name="T6" fmla="*/ 0 w 43"/>
                <a:gd name="T7" fmla="*/ 43 h 45"/>
                <a:gd name="T8" fmla="*/ 8 w 43"/>
                <a:gd name="T9" fmla="*/ 45 h 45"/>
                <a:gd name="T10" fmla="*/ 10 w 43"/>
                <a:gd name="T11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5">
                  <a:moveTo>
                    <a:pt x="10" y="41"/>
                  </a:moveTo>
                  <a:cubicBezTo>
                    <a:pt x="17" y="26"/>
                    <a:pt x="27" y="10"/>
                    <a:pt x="43" y="0"/>
                  </a:cubicBezTo>
                  <a:cubicBezTo>
                    <a:pt x="35" y="2"/>
                    <a:pt x="31" y="5"/>
                    <a:pt x="26" y="10"/>
                  </a:cubicBezTo>
                  <a:cubicBezTo>
                    <a:pt x="15" y="19"/>
                    <a:pt x="7" y="31"/>
                    <a:pt x="0" y="43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9" y="42"/>
                    <a:pt x="1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852"/>
            <p:cNvSpPr>
              <a:spLocks/>
            </p:cNvSpPr>
            <p:nvPr/>
          </p:nvSpPr>
          <p:spPr bwMode="auto">
            <a:xfrm>
              <a:off x="10096501" y="6629400"/>
              <a:ext cx="161925" cy="176213"/>
            </a:xfrm>
            <a:custGeom>
              <a:avLst/>
              <a:gdLst>
                <a:gd name="T0" fmla="*/ 10 w 43"/>
                <a:gd name="T1" fmla="*/ 42 h 47"/>
                <a:gd name="T2" fmla="*/ 43 w 43"/>
                <a:gd name="T3" fmla="*/ 0 h 47"/>
                <a:gd name="T4" fmla="*/ 26 w 43"/>
                <a:gd name="T5" fmla="*/ 11 h 47"/>
                <a:gd name="T6" fmla="*/ 0 w 43"/>
                <a:gd name="T7" fmla="*/ 45 h 47"/>
                <a:gd name="T8" fmla="*/ 8 w 43"/>
                <a:gd name="T9" fmla="*/ 47 h 47"/>
                <a:gd name="T10" fmla="*/ 10 w 43"/>
                <a:gd name="T11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7">
                  <a:moveTo>
                    <a:pt x="10" y="42"/>
                  </a:moveTo>
                  <a:cubicBezTo>
                    <a:pt x="18" y="27"/>
                    <a:pt x="28" y="11"/>
                    <a:pt x="43" y="0"/>
                  </a:cubicBezTo>
                  <a:cubicBezTo>
                    <a:pt x="36" y="3"/>
                    <a:pt x="31" y="6"/>
                    <a:pt x="26" y="11"/>
                  </a:cubicBezTo>
                  <a:cubicBezTo>
                    <a:pt x="16" y="20"/>
                    <a:pt x="7" y="32"/>
                    <a:pt x="0" y="45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5"/>
                    <a:pt x="10" y="43"/>
                    <a:pt x="1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853"/>
            <p:cNvSpPr>
              <a:spLocks/>
            </p:cNvSpPr>
            <p:nvPr/>
          </p:nvSpPr>
          <p:spPr bwMode="auto">
            <a:xfrm>
              <a:off x="9950451" y="6624638"/>
              <a:ext cx="142875" cy="139700"/>
            </a:xfrm>
            <a:custGeom>
              <a:avLst/>
              <a:gdLst>
                <a:gd name="T0" fmla="*/ 38 w 38"/>
                <a:gd name="T1" fmla="*/ 0 h 37"/>
                <a:gd name="T2" fmla="*/ 21 w 38"/>
                <a:gd name="T3" fmla="*/ 10 h 37"/>
                <a:gd name="T4" fmla="*/ 0 w 38"/>
                <a:gd name="T5" fmla="*/ 35 h 37"/>
                <a:gd name="T6" fmla="*/ 7 w 38"/>
                <a:gd name="T7" fmla="*/ 37 h 37"/>
                <a:gd name="T8" fmla="*/ 38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0"/>
                  </a:moveTo>
                  <a:cubicBezTo>
                    <a:pt x="30" y="3"/>
                    <a:pt x="26" y="6"/>
                    <a:pt x="21" y="10"/>
                  </a:cubicBezTo>
                  <a:cubicBezTo>
                    <a:pt x="13" y="17"/>
                    <a:pt x="6" y="26"/>
                    <a:pt x="0" y="3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4" y="23"/>
                    <a:pt x="24" y="9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854"/>
            <p:cNvSpPr>
              <a:spLocks/>
            </p:cNvSpPr>
            <p:nvPr/>
          </p:nvSpPr>
          <p:spPr bwMode="auto">
            <a:xfrm>
              <a:off x="9994901" y="6629400"/>
              <a:ext cx="87313" cy="138113"/>
            </a:xfrm>
            <a:custGeom>
              <a:avLst/>
              <a:gdLst>
                <a:gd name="T0" fmla="*/ 14 w 23"/>
                <a:gd name="T1" fmla="*/ 15 h 37"/>
                <a:gd name="T2" fmla="*/ 23 w 23"/>
                <a:gd name="T3" fmla="*/ 5 h 37"/>
                <a:gd name="T4" fmla="*/ 18 w 23"/>
                <a:gd name="T5" fmla="*/ 2 h 37"/>
                <a:gd name="T6" fmla="*/ 5 w 23"/>
                <a:gd name="T7" fmla="*/ 24 h 37"/>
                <a:gd name="T8" fmla="*/ 2 w 23"/>
                <a:gd name="T9" fmla="*/ 31 h 37"/>
                <a:gd name="T10" fmla="*/ 0 w 23"/>
                <a:gd name="T11" fmla="*/ 37 h 37"/>
                <a:gd name="T12" fmla="*/ 14 w 23"/>
                <a:gd name="T1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14" y="15"/>
                  </a:moveTo>
                  <a:cubicBezTo>
                    <a:pt x="18" y="9"/>
                    <a:pt x="23" y="5"/>
                    <a:pt x="23" y="5"/>
                  </a:cubicBezTo>
                  <a:cubicBezTo>
                    <a:pt x="23" y="4"/>
                    <a:pt x="20" y="0"/>
                    <a:pt x="18" y="2"/>
                  </a:cubicBezTo>
                  <a:cubicBezTo>
                    <a:pt x="15" y="5"/>
                    <a:pt x="7" y="20"/>
                    <a:pt x="5" y="24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2" y="33"/>
                    <a:pt x="1" y="35"/>
                    <a:pt x="0" y="37"/>
                  </a:cubicBezTo>
                  <a:cubicBezTo>
                    <a:pt x="1" y="35"/>
                    <a:pt x="10" y="21"/>
                    <a:pt x="1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55"/>
            <p:cNvSpPr>
              <a:spLocks/>
            </p:cNvSpPr>
            <p:nvPr/>
          </p:nvSpPr>
          <p:spPr bwMode="auto">
            <a:xfrm>
              <a:off x="10055226" y="6624638"/>
              <a:ext cx="26988" cy="165100"/>
            </a:xfrm>
            <a:custGeom>
              <a:avLst/>
              <a:gdLst>
                <a:gd name="T0" fmla="*/ 7 w 7"/>
                <a:gd name="T1" fmla="*/ 5 h 44"/>
                <a:gd name="T2" fmla="*/ 2 w 7"/>
                <a:gd name="T3" fmla="*/ 3 h 44"/>
                <a:gd name="T4" fmla="*/ 0 w 7"/>
                <a:gd name="T5" fmla="*/ 30 h 44"/>
                <a:gd name="T6" fmla="*/ 0 w 7"/>
                <a:gd name="T7" fmla="*/ 42 h 44"/>
                <a:gd name="T8" fmla="*/ 5 w 7"/>
                <a:gd name="T9" fmla="*/ 44 h 44"/>
                <a:gd name="T10" fmla="*/ 7 w 7"/>
                <a:gd name="T11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4">
                  <a:moveTo>
                    <a:pt x="7" y="5"/>
                  </a:moveTo>
                  <a:cubicBezTo>
                    <a:pt x="6" y="4"/>
                    <a:pt x="3" y="0"/>
                    <a:pt x="2" y="3"/>
                  </a:cubicBezTo>
                  <a:cubicBezTo>
                    <a:pt x="1" y="5"/>
                    <a:pt x="1" y="20"/>
                    <a:pt x="0" y="30"/>
                  </a:cubicBezTo>
                  <a:cubicBezTo>
                    <a:pt x="0" y="34"/>
                    <a:pt x="0" y="38"/>
                    <a:pt x="0" y="42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29"/>
                    <a:pt x="7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856"/>
            <p:cNvSpPr>
              <a:spLocks/>
            </p:cNvSpPr>
            <p:nvPr/>
          </p:nvSpPr>
          <p:spPr bwMode="auto">
            <a:xfrm>
              <a:off x="10077451" y="6629400"/>
              <a:ext cx="60325" cy="168275"/>
            </a:xfrm>
            <a:custGeom>
              <a:avLst/>
              <a:gdLst>
                <a:gd name="T0" fmla="*/ 16 w 16"/>
                <a:gd name="T1" fmla="*/ 0 h 45"/>
                <a:gd name="T2" fmla="*/ 0 w 16"/>
                <a:gd name="T3" fmla="*/ 43 h 45"/>
                <a:gd name="T4" fmla="*/ 5 w 16"/>
                <a:gd name="T5" fmla="*/ 45 h 45"/>
                <a:gd name="T6" fmla="*/ 16 w 16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5">
                  <a:moveTo>
                    <a:pt x="16" y="0"/>
                  </a:moveTo>
                  <a:cubicBezTo>
                    <a:pt x="12" y="8"/>
                    <a:pt x="6" y="27"/>
                    <a:pt x="0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27"/>
                    <a:pt x="15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857"/>
            <p:cNvSpPr>
              <a:spLocks/>
            </p:cNvSpPr>
            <p:nvPr/>
          </p:nvSpPr>
          <p:spPr bwMode="auto">
            <a:xfrm>
              <a:off x="9983788" y="6605588"/>
              <a:ext cx="180975" cy="211138"/>
            </a:xfrm>
            <a:custGeom>
              <a:avLst/>
              <a:gdLst>
                <a:gd name="T0" fmla="*/ 15 w 48"/>
                <a:gd name="T1" fmla="*/ 42 h 56"/>
                <a:gd name="T2" fmla="*/ 48 w 48"/>
                <a:gd name="T3" fmla="*/ 0 h 56"/>
                <a:gd name="T4" fmla="*/ 31 w 48"/>
                <a:gd name="T5" fmla="*/ 10 h 56"/>
                <a:gd name="T6" fmla="*/ 1 w 48"/>
                <a:gd name="T7" fmla="*/ 51 h 56"/>
                <a:gd name="T8" fmla="*/ 0 w 48"/>
                <a:gd name="T9" fmla="*/ 54 h 56"/>
                <a:gd name="T10" fmla="*/ 8 w 48"/>
                <a:gd name="T11" fmla="*/ 56 h 56"/>
                <a:gd name="T12" fmla="*/ 15 w 4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6">
                  <a:moveTo>
                    <a:pt x="15" y="42"/>
                  </a:moveTo>
                  <a:cubicBezTo>
                    <a:pt x="22" y="26"/>
                    <a:pt x="33" y="10"/>
                    <a:pt x="48" y="0"/>
                  </a:cubicBezTo>
                  <a:cubicBezTo>
                    <a:pt x="40" y="3"/>
                    <a:pt x="36" y="6"/>
                    <a:pt x="31" y="10"/>
                  </a:cubicBezTo>
                  <a:cubicBezTo>
                    <a:pt x="18" y="21"/>
                    <a:pt x="8" y="37"/>
                    <a:pt x="1" y="51"/>
                  </a:cubicBezTo>
                  <a:cubicBezTo>
                    <a:pt x="1" y="52"/>
                    <a:pt x="0" y="53"/>
                    <a:pt x="0" y="5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1" y="50"/>
                    <a:pt x="13" y="44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858"/>
            <p:cNvSpPr>
              <a:spLocks/>
            </p:cNvSpPr>
            <p:nvPr/>
          </p:nvSpPr>
          <p:spPr bwMode="auto">
            <a:xfrm>
              <a:off x="9931401" y="6542088"/>
              <a:ext cx="176213" cy="206375"/>
            </a:xfrm>
            <a:custGeom>
              <a:avLst/>
              <a:gdLst>
                <a:gd name="T0" fmla="*/ 14 w 47"/>
                <a:gd name="T1" fmla="*/ 42 h 55"/>
                <a:gd name="T2" fmla="*/ 47 w 47"/>
                <a:gd name="T3" fmla="*/ 0 h 55"/>
                <a:gd name="T4" fmla="*/ 30 w 47"/>
                <a:gd name="T5" fmla="*/ 10 h 55"/>
                <a:gd name="T6" fmla="*/ 1 w 47"/>
                <a:gd name="T7" fmla="*/ 51 h 55"/>
                <a:gd name="T8" fmla="*/ 0 w 47"/>
                <a:gd name="T9" fmla="*/ 53 h 55"/>
                <a:gd name="T10" fmla="*/ 8 w 47"/>
                <a:gd name="T11" fmla="*/ 55 h 55"/>
                <a:gd name="T12" fmla="*/ 14 w 47"/>
                <a:gd name="T1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14" y="42"/>
                  </a:moveTo>
                  <a:cubicBezTo>
                    <a:pt x="22" y="26"/>
                    <a:pt x="32" y="10"/>
                    <a:pt x="47" y="0"/>
                  </a:cubicBezTo>
                  <a:cubicBezTo>
                    <a:pt x="40" y="3"/>
                    <a:pt x="35" y="6"/>
                    <a:pt x="30" y="10"/>
                  </a:cubicBezTo>
                  <a:cubicBezTo>
                    <a:pt x="18" y="21"/>
                    <a:pt x="8" y="37"/>
                    <a:pt x="1" y="51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0" y="50"/>
                    <a:pt x="13" y="44"/>
                    <a:pt x="1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859"/>
            <p:cNvSpPr>
              <a:spLocks/>
            </p:cNvSpPr>
            <p:nvPr/>
          </p:nvSpPr>
          <p:spPr bwMode="auto">
            <a:xfrm>
              <a:off x="10096501" y="6688138"/>
              <a:ext cx="30163" cy="112713"/>
            </a:xfrm>
            <a:custGeom>
              <a:avLst/>
              <a:gdLst>
                <a:gd name="T0" fmla="*/ 6 w 8"/>
                <a:gd name="T1" fmla="*/ 29 h 30"/>
                <a:gd name="T2" fmla="*/ 7 w 8"/>
                <a:gd name="T3" fmla="*/ 3 h 30"/>
                <a:gd name="T4" fmla="*/ 0 w 8"/>
                <a:gd name="T5" fmla="*/ 3 h 30"/>
                <a:gd name="T6" fmla="*/ 3 w 8"/>
                <a:gd name="T7" fmla="*/ 17 h 30"/>
                <a:gd name="T8" fmla="*/ 4 w 8"/>
                <a:gd name="T9" fmla="*/ 30 h 30"/>
                <a:gd name="T10" fmla="*/ 6 w 8"/>
                <a:gd name="T11" fmla="*/ 30 h 30"/>
                <a:gd name="T12" fmla="*/ 6 w 8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0">
                  <a:moveTo>
                    <a:pt x="6" y="29"/>
                  </a:moveTo>
                  <a:cubicBezTo>
                    <a:pt x="7" y="24"/>
                    <a:pt x="8" y="7"/>
                    <a:pt x="7" y="3"/>
                  </a:cubicBezTo>
                  <a:cubicBezTo>
                    <a:pt x="6" y="0"/>
                    <a:pt x="1" y="2"/>
                    <a:pt x="0" y="3"/>
                  </a:cubicBezTo>
                  <a:cubicBezTo>
                    <a:pt x="0" y="3"/>
                    <a:pt x="2" y="9"/>
                    <a:pt x="3" y="17"/>
                  </a:cubicBezTo>
                  <a:cubicBezTo>
                    <a:pt x="3" y="20"/>
                    <a:pt x="3" y="25"/>
                    <a:pt x="4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860"/>
            <p:cNvSpPr>
              <a:spLocks/>
            </p:cNvSpPr>
            <p:nvPr/>
          </p:nvSpPr>
          <p:spPr bwMode="auto">
            <a:xfrm>
              <a:off x="10047288" y="6688138"/>
              <a:ext cx="76200" cy="101600"/>
            </a:xfrm>
            <a:custGeom>
              <a:avLst/>
              <a:gdLst>
                <a:gd name="T0" fmla="*/ 20 w 20"/>
                <a:gd name="T1" fmla="*/ 3 h 27"/>
                <a:gd name="T2" fmla="*/ 14 w 20"/>
                <a:gd name="T3" fmla="*/ 2 h 27"/>
                <a:gd name="T4" fmla="*/ 0 w 20"/>
                <a:gd name="T5" fmla="*/ 25 h 27"/>
                <a:gd name="T6" fmla="*/ 7 w 20"/>
                <a:gd name="T7" fmla="*/ 27 h 27"/>
                <a:gd name="T8" fmla="*/ 20 w 20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3"/>
                  </a:moveTo>
                  <a:cubicBezTo>
                    <a:pt x="20" y="0"/>
                    <a:pt x="14" y="2"/>
                    <a:pt x="14" y="2"/>
                  </a:cubicBezTo>
                  <a:cubicBezTo>
                    <a:pt x="12" y="4"/>
                    <a:pt x="6" y="15"/>
                    <a:pt x="0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18"/>
                    <a:pt x="19" y="5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61"/>
            <p:cNvSpPr>
              <a:spLocks/>
            </p:cNvSpPr>
            <p:nvPr/>
          </p:nvSpPr>
          <p:spPr bwMode="auto">
            <a:xfrm>
              <a:off x="9991726" y="6659563"/>
              <a:ext cx="123825" cy="111125"/>
            </a:xfrm>
            <a:custGeom>
              <a:avLst/>
              <a:gdLst>
                <a:gd name="T0" fmla="*/ 33 w 33"/>
                <a:gd name="T1" fmla="*/ 0 h 30"/>
                <a:gd name="T2" fmla="*/ 16 w 33"/>
                <a:gd name="T3" fmla="*/ 10 h 30"/>
                <a:gd name="T4" fmla="*/ 0 w 33"/>
                <a:gd name="T5" fmla="*/ 29 h 30"/>
                <a:gd name="T6" fmla="*/ 6 w 33"/>
                <a:gd name="T7" fmla="*/ 30 h 30"/>
                <a:gd name="T8" fmla="*/ 33 w 3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0">
                  <a:moveTo>
                    <a:pt x="33" y="0"/>
                  </a:moveTo>
                  <a:cubicBezTo>
                    <a:pt x="26" y="3"/>
                    <a:pt x="21" y="6"/>
                    <a:pt x="16" y="10"/>
                  </a:cubicBezTo>
                  <a:cubicBezTo>
                    <a:pt x="10" y="16"/>
                    <a:pt x="5" y="22"/>
                    <a:pt x="0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3" y="19"/>
                    <a:pt x="22" y="8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862"/>
            <p:cNvSpPr>
              <a:spLocks/>
            </p:cNvSpPr>
            <p:nvPr/>
          </p:nvSpPr>
          <p:spPr bwMode="auto">
            <a:xfrm>
              <a:off x="10085388" y="6704013"/>
              <a:ext cx="112713" cy="93663"/>
            </a:xfrm>
            <a:custGeom>
              <a:avLst/>
              <a:gdLst>
                <a:gd name="T0" fmla="*/ 30 w 30"/>
                <a:gd name="T1" fmla="*/ 0 h 25"/>
                <a:gd name="T2" fmla="*/ 13 w 30"/>
                <a:gd name="T3" fmla="*/ 11 h 25"/>
                <a:gd name="T4" fmla="*/ 0 w 30"/>
                <a:gd name="T5" fmla="*/ 24 h 25"/>
                <a:gd name="T6" fmla="*/ 6 w 30"/>
                <a:gd name="T7" fmla="*/ 25 h 25"/>
                <a:gd name="T8" fmla="*/ 30 w 3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30" y="0"/>
                  </a:moveTo>
                  <a:cubicBezTo>
                    <a:pt x="22" y="3"/>
                    <a:pt x="18" y="6"/>
                    <a:pt x="13" y="11"/>
                  </a:cubicBezTo>
                  <a:cubicBezTo>
                    <a:pt x="8" y="15"/>
                    <a:pt x="4" y="19"/>
                    <a:pt x="0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2" y="16"/>
                    <a:pt x="20" y="7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863"/>
            <p:cNvSpPr>
              <a:spLocks/>
            </p:cNvSpPr>
            <p:nvPr/>
          </p:nvSpPr>
          <p:spPr bwMode="auto">
            <a:xfrm>
              <a:off x="10220326" y="6700838"/>
              <a:ext cx="44450" cy="187325"/>
            </a:xfrm>
            <a:custGeom>
              <a:avLst/>
              <a:gdLst>
                <a:gd name="T0" fmla="*/ 8 w 12"/>
                <a:gd name="T1" fmla="*/ 19 h 50"/>
                <a:gd name="T2" fmla="*/ 0 w 12"/>
                <a:gd name="T3" fmla="*/ 0 h 50"/>
                <a:gd name="T4" fmla="*/ 6 w 12"/>
                <a:gd name="T5" fmla="*/ 48 h 50"/>
                <a:gd name="T6" fmla="*/ 12 w 12"/>
                <a:gd name="T7" fmla="*/ 50 h 50"/>
                <a:gd name="T8" fmla="*/ 8 w 12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0">
                  <a:moveTo>
                    <a:pt x="8" y="19"/>
                  </a:moveTo>
                  <a:cubicBezTo>
                    <a:pt x="6" y="12"/>
                    <a:pt x="4" y="7"/>
                    <a:pt x="0" y="0"/>
                  </a:cubicBezTo>
                  <a:cubicBezTo>
                    <a:pt x="5" y="15"/>
                    <a:pt x="7" y="32"/>
                    <a:pt x="6" y="48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39"/>
                    <a:pt x="11" y="29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64"/>
            <p:cNvSpPr>
              <a:spLocks/>
            </p:cNvSpPr>
            <p:nvPr/>
          </p:nvSpPr>
          <p:spPr bwMode="auto">
            <a:xfrm>
              <a:off x="10126663" y="6646863"/>
              <a:ext cx="184150" cy="214313"/>
            </a:xfrm>
            <a:custGeom>
              <a:avLst/>
              <a:gdLst>
                <a:gd name="T0" fmla="*/ 12 w 49"/>
                <a:gd name="T1" fmla="*/ 50 h 57"/>
                <a:gd name="T2" fmla="*/ 49 w 49"/>
                <a:gd name="T3" fmla="*/ 0 h 57"/>
                <a:gd name="T4" fmla="*/ 30 w 49"/>
                <a:gd name="T5" fmla="*/ 13 h 57"/>
                <a:gd name="T6" fmla="*/ 0 w 49"/>
                <a:gd name="T7" fmla="*/ 55 h 57"/>
                <a:gd name="T8" fmla="*/ 9 w 49"/>
                <a:gd name="T9" fmla="*/ 57 h 57"/>
                <a:gd name="T10" fmla="*/ 12 w 49"/>
                <a:gd name="T11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7">
                  <a:moveTo>
                    <a:pt x="12" y="50"/>
                  </a:moveTo>
                  <a:cubicBezTo>
                    <a:pt x="20" y="32"/>
                    <a:pt x="32" y="13"/>
                    <a:pt x="49" y="0"/>
                  </a:cubicBezTo>
                  <a:cubicBezTo>
                    <a:pt x="41" y="4"/>
                    <a:pt x="36" y="7"/>
                    <a:pt x="30" y="13"/>
                  </a:cubicBezTo>
                  <a:cubicBezTo>
                    <a:pt x="17" y="24"/>
                    <a:pt x="7" y="40"/>
                    <a:pt x="0" y="55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4"/>
                    <a:pt x="11" y="51"/>
                    <a:pt x="1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65"/>
            <p:cNvSpPr>
              <a:spLocks/>
            </p:cNvSpPr>
            <p:nvPr/>
          </p:nvSpPr>
          <p:spPr bwMode="auto">
            <a:xfrm>
              <a:off x="10206038" y="6646863"/>
              <a:ext cx="47625" cy="236538"/>
            </a:xfrm>
            <a:custGeom>
              <a:avLst/>
              <a:gdLst>
                <a:gd name="T0" fmla="*/ 9 w 13"/>
                <a:gd name="T1" fmla="*/ 20 h 63"/>
                <a:gd name="T2" fmla="*/ 0 w 13"/>
                <a:gd name="T3" fmla="*/ 0 h 63"/>
                <a:gd name="T4" fmla="*/ 6 w 13"/>
                <a:gd name="T5" fmla="*/ 60 h 63"/>
                <a:gd name="T6" fmla="*/ 6 w 13"/>
                <a:gd name="T7" fmla="*/ 61 h 63"/>
                <a:gd name="T8" fmla="*/ 13 w 13"/>
                <a:gd name="T9" fmla="*/ 63 h 63"/>
                <a:gd name="T10" fmla="*/ 9 w 13"/>
                <a:gd name="T11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3">
                  <a:moveTo>
                    <a:pt x="9" y="20"/>
                  </a:moveTo>
                  <a:cubicBezTo>
                    <a:pt x="7" y="12"/>
                    <a:pt x="5" y="7"/>
                    <a:pt x="0" y="0"/>
                  </a:cubicBezTo>
                  <a:cubicBezTo>
                    <a:pt x="8" y="19"/>
                    <a:pt x="8" y="40"/>
                    <a:pt x="6" y="6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48"/>
                    <a:pt x="12" y="3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66"/>
            <p:cNvSpPr>
              <a:spLocks/>
            </p:cNvSpPr>
            <p:nvPr/>
          </p:nvSpPr>
          <p:spPr bwMode="auto">
            <a:xfrm>
              <a:off x="10093326" y="6599238"/>
              <a:ext cx="206375" cy="255588"/>
            </a:xfrm>
            <a:custGeom>
              <a:avLst/>
              <a:gdLst>
                <a:gd name="T0" fmla="*/ 18 w 55"/>
                <a:gd name="T1" fmla="*/ 49 h 68"/>
                <a:gd name="T2" fmla="*/ 55 w 55"/>
                <a:gd name="T3" fmla="*/ 0 h 68"/>
                <a:gd name="T4" fmla="*/ 35 w 55"/>
                <a:gd name="T5" fmla="*/ 12 h 68"/>
                <a:gd name="T6" fmla="*/ 2 w 55"/>
                <a:gd name="T7" fmla="*/ 61 h 68"/>
                <a:gd name="T8" fmla="*/ 0 w 55"/>
                <a:gd name="T9" fmla="*/ 65 h 68"/>
                <a:gd name="T10" fmla="*/ 10 w 55"/>
                <a:gd name="T11" fmla="*/ 68 h 68"/>
                <a:gd name="T12" fmla="*/ 18 w 55"/>
                <a:gd name="T13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8">
                  <a:moveTo>
                    <a:pt x="18" y="49"/>
                  </a:moveTo>
                  <a:cubicBezTo>
                    <a:pt x="26" y="31"/>
                    <a:pt x="38" y="12"/>
                    <a:pt x="55" y="0"/>
                  </a:cubicBezTo>
                  <a:cubicBezTo>
                    <a:pt x="46" y="3"/>
                    <a:pt x="41" y="7"/>
                    <a:pt x="35" y="12"/>
                  </a:cubicBezTo>
                  <a:cubicBezTo>
                    <a:pt x="21" y="26"/>
                    <a:pt x="10" y="44"/>
                    <a:pt x="2" y="61"/>
                  </a:cubicBezTo>
                  <a:cubicBezTo>
                    <a:pt x="2" y="62"/>
                    <a:pt x="1" y="64"/>
                    <a:pt x="0" y="65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3" y="61"/>
                    <a:pt x="16" y="53"/>
                    <a:pt x="1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67"/>
            <p:cNvSpPr>
              <a:spLocks/>
            </p:cNvSpPr>
            <p:nvPr/>
          </p:nvSpPr>
          <p:spPr bwMode="auto">
            <a:xfrm>
              <a:off x="10134601" y="6704013"/>
              <a:ext cx="153988" cy="157163"/>
            </a:xfrm>
            <a:custGeom>
              <a:avLst/>
              <a:gdLst>
                <a:gd name="T0" fmla="*/ 41 w 41"/>
                <a:gd name="T1" fmla="*/ 0 h 42"/>
                <a:gd name="T2" fmla="*/ 21 w 41"/>
                <a:gd name="T3" fmla="*/ 13 h 42"/>
                <a:gd name="T4" fmla="*/ 0 w 41"/>
                <a:gd name="T5" fmla="*/ 40 h 42"/>
                <a:gd name="T6" fmla="*/ 8 w 41"/>
                <a:gd name="T7" fmla="*/ 42 h 42"/>
                <a:gd name="T8" fmla="*/ 41 w 4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41" y="0"/>
                  </a:moveTo>
                  <a:cubicBezTo>
                    <a:pt x="32" y="4"/>
                    <a:pt x="27" y="7"/>
                    <a:pt x="21" y="13"/>
                  </a:cubicBezTo>
                  <a:cubicBezTo>
                    <a:pt x="13" y="21"/>
                    <a:pt x="6" y="30"/>
                    <a:pt x="0" y="4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5" y="26"/>
                    <a:pt x="26" y="11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68"/>
            <p:cNvSpPr>
              <a:spLocks/>
            </p:cNvSpPr>
            <p:nvPr/>
          </p:nvSpPr>
          <p:spPr bwMode="auto">
            <a:xfrm>
              <a:off x="10194926" y="6700838"/>
              <a:ext cx="47625" cy="187325"/>
            </a:xfrm>
            <a:custGeom>
              <a:avLst/>
              <a:gdLst>
                <a:gd name="T0" fmla="*/ 9 w 13"/>
                <a:gd name="T1" fmla="*/ 20 h 50"/>
                <a:gd name="T2" fmla="*/ 0 w 13"/>
                <a:gd name="T3" fmla="*/ 0 h 50"/>
                <a:gd name="T4" fmla="*/ 7 w 13"/>
                <a:gd name="T5" fmla="*/ 48 h 50"/>
                <a:gd name="T6" fmla="*/ 13 w 13"/>
                <a:gd name="T7" fmla="*/ 50 h 50"/>
                <a:gd name="T8" fmla="*/ 9 w 13"/>
                <a:gd name="T9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0">
                  <a:moveTo>
                    <a:pt x="9" y="20"/>
                  </a:moveTo>
                  <a:cubicBezTo>
                    <a:pt x="7" y="13"/>
                    <a:pt x="5" y="7"/>
                    <a:pt x="0" y="0"/>
                  </a:cubicBezTo>
                  <a:cubicBezTo>
                    <a:pt x="6" y="15"/>
                    <a:pt x="7" y="32"/>
                    <a:pt x="7" y="48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39"/>
                    <a:pt x="11" y="29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69"/>
            <p:cNvSpPr>
              <a:spLocks/>
            </p:cNvSpPr>
            <p:nvPr/>
          </p:nvSpPr>
          <p:spPr bwMode="auto">
            <a:xfrm>
              <a:off x="10264776" y="6723063"/>
              <a:ext cx="41275" cy="190500"/>
            </a:xfrm>
            <a:custGeom>
              <a:avLst/>
              <a:gdLst>
                <a:gd name="T0" fmla="*/ 11 w 11"/>
                <a:gd name="T1" fmla="*/ 21 h 51"/>
                <a:gd name="T2" fmla="*/ 8 w 11"/>
                <a:gd name="T3" fmla="*/ 0 h 51"/>
                <a:gd name="T4" fmla="*/ 0 w 11"/>
                <a:gd name="T5" fmla="*/ 47 h 51"/>
                <a:gd name="T6" fmla="*/ 6 w 11"/>
                <a:gd name="T7" fmla="*/ 51 h 51"/>
                <a:gd name="T8" fmla="*/ 11 w 11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1">
                  <a:moveTo>
                    <a:pt x="11" y="21"/>
                  </a:moveTo>
                  <a:cubicBezTo>
                    <a:pt x="11" y="14"/>
                    <a:pt x="11" y="8"/>
                    <a:pt x="8" y="0"/>
                  </a:cubicBezTo>
                  <a:cubicBezTo>
                    <a:pt x="9" y="16"/>
                    <a:pt x="6" y="32"/>
                    <a:pt x="0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8" y="41"/>
                    <a:pt x="10" y="31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70"/>
            <p:cNvSpPr>
              <a:spLocks/>
            </p:cNvSpPr>
            <p:nvPr/>
          </p:nvSpPr>
          <p:spPr bwMode="auto">
            <a:xfrm>
              <a:off x="1839913" y="6591300"/>
              <a:ext cx="33338" cy="203200"/>
            </a:xfrm>
            <a:custGeom>
              <a:avLst/>
              <a:gdLst>
                <a:gd name="T0" fmla="*/ 6 w 9"/>
                <a:gd name="T1" fmla="*/ 0 h 54"/>
                <a:gd name="T2" fmla="*/ 1 w 9"/>
                <a:gd name="T3" fmla="*/ 19 h 54"/>
                <a:gd name="T4" fmla="*/ 3 w 9"/>
                <a:gd name="T5" fmla="*/ 54 h 54"/>
                <a:gd name="T6" fmla="*/ 9 w 9"/>
                <a:gd name="T7" fmla="*/ 50 h 54"/>
                <a:gd name="T8" fmla="*/ 6 w 9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4">
                  <a:moveTo>
                    <a:pt x="6" y="0"/>
                  </a:moveTo>
                  <a:cubicBezTo>
                    <a:pt x="3" y="7"/>
                    <a:pt x="2" y="12"/>
                    <a:pt x="1" y="19"/>
                  </a:cubicBezTo>
                  <a:cubicBezTo>
                    <a:pt x="0" y="30"/>
                    <a:pt x="1" y="42"/>
                    <a:pt x="3" y="54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5" y="34"/>
                    <a:pt x="2" y="17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871"/>
            <p:cNvSpPr>
              <a:spLocks/>
            </p:cNvSpPr>
            <p:nvPr/>
          </p:nvSpPr>
          <p:spPr bwMode="auto">
            <a:xfrm>
              <a:off x="1971676" y="6580188"/>
              <a:ext cx="22225" cy="149225"/>
            </a:xfrm>
            <a:custGeom>
              <a:avLst/>
              <a:gdLst>
                <a:gd name="T0" fmla="*/ 6 w 6"/>
                <a:gd name="T1" fmla="*/ 0 h 40"/>
                <a:gd name="T2" fmla="*/ 1 w 6"/>
                <a:gd name="T3" fmla="*/ 19 h 40"/>
                <a:gd name="T4" fmla="*/ 1 w 6"/>
                <a:gd name="T5" fmla="*/ 40 h 40"/>
                <a:gd name="T6" fmla="*/ 6 w 6"/>
                <a:gd name="T7" fmla="*/ 37 h 40"/>
                <a:gd name="T8" fmla="*/ 6 w 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0">
                  <a:moveTo>
                    <a:pt x="6" y="0"/>
                  </a:moveTo>
                  <a:cubicBezTo>
                    <a:pt x="2" y="7"/>
                    <a:pt x="1" y="12"/>
                    <a:pt x="1" y="19"/>
                  </a:cubicBezTo>
                  <a:cubicBezTo>
                    <a:pt x="0" y="26"/>
                    <a:pt x="0" y="33"/>
                    <a:pt x="1" y="4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25"/>
                    <a:pt x="3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872"/>
            <p:cNvSpPr>
              <a:spLocks/>
            </p:cNvSpPr>
            <p:nvPr/>
          </p:nvSpPr>
          <p:spPr bwMode="auto">
            <a:xfrm>
              <a:off x="1881188" y="6635750"/>
              <a:ext cx="93663" cy="98425"/>
            </a:xfrm>
            <a:custGeom>
              <a:avLst/>
              <a:gdLst>
                <a:gd name="T0" fmla="*/ 22 w 25"/>
                <a:gd name="T1" fmla="*/ 21 h 26"/>
                <a:gd name="T2" fmla="*/ 5 w 25"/>
                <a:gd name="T3" fmla="*/ 2 h 26"/>
                <a:gd name="T4" fmla="*/ 0 w 25"/>
                <a:gd name="T5" fmla="*/ 6 h 26"/>
                <a:gd name="T6" fmla="*/ 11 w 25"/>
                <a:gd name="T7" fmla="*/ 14 h 26"/>
                <a:gd name="T8" fmla="*/ 23 w 25"/>
                <a:gd name="T9" fmla="*/ 26 h 26"/>
                <a:gd name="T10" fmla="*/ 25 w 25"/>
                <a:gd name="T11" fmla="*/ 25 h 26"/>
                <a:gd name="T12" fmla="*/ 22 w 25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6">
                  <a:moveTo>
                    <a:pt x="22" y="21"/>
                  </a:moveTo>
                  <a:cubicBezTo>
                    <a:pt x="19" y="17"/>
                    <a:pt x="8" y="4"/>
                    <a:pt x="5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6"/>
                    <a:pt x="6" y="9"/>
                    <a:pt x="11" y="14"/>
                  </a:cubicBezTo>
                  <a:cubicBezTo>
                    <a:pt x="14" y="17"/>
                    <a:pt x="19" y="22"/>
                    <a:pt x="23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3"/>
                    <a:pt x="23" y="22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873"/>
            <p:cNvSpPr>
              <a:spLocks/>
            </p:cNvSpPr>
            <p:nvPr/>
          </p:nvSpPr>
          <p:spPr bwMode="auto">
            <a:xfrm>
              <a:off x="1881188" y="6635750"/>
              <a:ext cx="46038" cy="128588"/>
            </a:xfrm>
            <a:custGeom>
              <a:avLst/>
              <a:gdLst>
                <a:gd name="T0" fmla="*/ 12 w 12"/>
                <a:gd name="T1" fmla="*/ 28 h 34"/>
                <a:gd name="T2" fmla="*/ 5 w 12"/>
                <a:gd name="T3" fmla="*/ 2 h 34"/>
                <a:gd name="T4" fmla="*/ 0 w 12"/>
                <a:gd name="T5" fmla="*/ 5 h 34"/>
                <a:gd name="T6" fmla="*/ 6 w 12"/>
                <a:gd name="T7" fmla="*/ 34 h 34"/>
                <a:gd name="T8" fmla="*/ 12 w 12"/>
                <a:gd name="T9" fmla="*/ 31 h 34"/>
                <a:gd name="T10" fmla="*/ 12 w 12"/>
                <a:gd name="T1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4">
                  <a:moveTo>
                    <a:pt x="12" y="28"/>
                  </a:moveTo>
                  <a:cubicBezTo>
                    <a:pt x="9" y="19"/>
                    <a:pt x="6" y="3"/>
                    <a:pt x="5" y="2"/>
                  </a:cubicBezTo>
                  <a:cubicBezTo>
                    <a:pt x="3" y="0"/>
                    <a:pt x="0" y="4"/>
                    <a:pt x="0" y="5"/>
                  </a:cubicBezTo>
                  <a:cubicBezTo>
                    <a:pt x="0" y="8"/>
                    <a:pt x="3" y="22"/>
                    <a:pt x="6" y="3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0"/>
                    <a:pt x="12" y="29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874"/>
            <p:cNvSpPr>
              <a:spLocks/>
            </p:cNvSpPr>
            <p:nvPr/>
          </p:nvSpPr>
          <p:spPr bwMode="auto">
            <a:xfrm>
              <a:off x="1979613" y="6599238"/>
              <a:ext cx="33338" cy="115888"/>
            </a:xfrm>
            <a:custGeom>
              <a:avLst/>
              <a:gdLst>
                <a:gd name="T0" fmla="*/ 6 w 9"/>
                <a:gd name="T1" fmla="*/ 15 h 31"/>
                <a:gd name="T2" fmla="*/ 6 w 9"/>
                <a:gd name="T3" fmla="*/ 2 h 31"/>
                <a:gd name="T4" fmla="*/ 0 w 9"/>
                <a:gd name="T5" fmla="*/ 2 h 31"/>
                <a:gd name="T6" fmla="*/ 6 w 9"/>
                <a:gd name="T7" fmla="*/ 27 h 31"/>
                <a:gd name="T8" fmla="*/ 7 w 9"/>
                <a:gd name="T9" fmla="*/ 31 h 31"/>
                <a:gd name="T10" fmla="*/ 9 w 9"/>
                <a:gd name="T11" fmla="*/ 30 h 31"/>
                <a:gd name="T12" fmla="*/ 6 w 9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1">
                  <a:moveTo>
                    <a:pt x="6" y="15"/>
                  </a:moveTo>
                  <a:cubicBezTo>
                    <a:pt x="6" y="8"/>
                    <a:pt x="6" y="2"/>
                    <a:pt x="6" y="2"/>
                  </a:cubicBezTo>
                  <a:cubicBezTo>
                    <a:pt x="5" y="1"/>
                    <a:pt x="0" y="0"/>
                    <a:pt x="0" y="2"/>
                  </a:cubicBezTo>
                  <a:cubicBezTo>
                    <a:pt x="0" y="6"/>
                    <a:pt x="5" y="23"/>
                    <a:pt x="6" y="27"/>
                  </a:cubicBezTo>
                  <a:cubicBezTo>
                    <a:pt x="6" y="28"/>
                    <a:pt x="6" y="29"/>
                    <a:pt x="7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4"/>
                    <a:pt x="7" y="18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875"/>
            <p:cNvSpPr>
              <a:spLocks/>
            </p:cNvSpPr>
            <p:nvPr/>
          </p:nvSpPr>
          <p:spPr bwMode="auto">
            <a:xfrm>
              <a:off x="1974851" y="6599238"/>
              <a:ext cx="90488" cy="93663"/>
            </a:xfrm>
            <a:custGeom>
              <a:avLst/>
              <a:gdLst>
                <a:gd name="T0" fmla="*/ 6 w 24"/>
                <a:gd name="T1" fmla="*/ 1 h 25"/>
                <a:gd name="T2" fmla="*/ 1 w 24"/>
                <a:gd name="T3" fmla="*/ 2 h 25"/>
                <a:gd name="T4" fmla="*/ 18 w 24"/>
                <a:gd name="T5" fmla="*/ 24 h 25"/>
                <a:gd name="T6" fmla="*/ 19 w 24"/>
                <a:gd name="T7" fmla="*/ 25 h 25"/>
                <a:gd name="T8" fmla="*/ 24 w 24"/>
                <a:gd name="T9" fmla="*/ 22 h 25"/>
                <a:gd name="T10" fmla="*/ 6 w 24"/>
                <a:gd name="T1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5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2" y="16"/>
                    <a:pt x="18" y="24"/>
                  </a:cubicBezTo>
                  <a:cubicBezTo>
                    <a:pt x="19" y="24"/>
                    <a:pt x="19" y="24"/>
                    <a:pt x="19" y="2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7" y="12"/>
                    <a:pt x="8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876"/>
            <p:cNvSpPr>
              <a:spLocks/>
            </p:cNvSpPr>
            <p:nvPr/>
          </p:nvSpPr>
          <p:spPr bwMode="auto">
            <a:xfrm>
              <a:off x="2027238" y="6550025"/>
              <a:ext cx="68263" cy="123825"/>
            </a:xfrm>
            <a:custGeom>
              <a:avLst/>
              <a:gdLst>
                <a:gd name="T0" fmla="*/ 0 w 18"/>
                <a:gd name="T1" fmla="*/ 0 h 33"/>
                <a:gd name="T2" fmla="*/ 14 w 18"/>
                <a:gd name="T3" fmla="*/ 33 h 33"/>
                <a:gd name="T4" fmla="*/ 18 w 18"/>
                <a:gd name="T5" fmla="*/ 31 h 33"/>
                <a:gd name="T6" fmla="*/ 0 w 18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3" y="7"/>
                    <a:pt x="8" y="20"/>
                    <a:pt x="14" y="3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0" y="18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877"/>
            <p:cNvSpPr>
              <a:spLocks/>
            </p:cNvSpPr>
            <p:nvPr/>
          </p:nvSpPr>
          <p:spPr bwMode="auto">
            <a:xfrm>
              <a:off x="1933576" y="6605588"/>
              <a:ext cx="63500" cy="117475"/>
            </a:xfrm>
            <a:custGeom>
              <a:avLst/>
              <a:gdLst>
                <a:gd name="T0" fmla="*/ 0 w 17"/>
                <a:gd name="T1" fmla="*/ 0 h 31"/>
                <a:gd name="T2" fmla="*/ 13 w 17"/>
                <a:gd name="T3" fmla="*/ 31 h 31"/>
                <a:gd name="T4" fmla="*/ 17 w 17"/>
                <a:gd name="T5" fmla="*/ 30 h 31"/>
                <a:gd name="T6" fmla="*/ 0 w 17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cubicBezTo>
                    <a:pt x="3" y="7"/>
                    <a:pt x="8" y="19"/>
                    <a:pt x="13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0" y="16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878"/>
            <p:cNvSpPr>
              <a:spLocks/>
            </p:cNvSpPr>
            <p:nvPr/>
          </p:nvSpPr>
          <p:spPr bwMode="auto">
            <a:xfrm>
              <a:off x="2012951" y="6470650"/>
              <a:ext cx="44450" cy="230188"/>
            </a:xfrm>
            <a:custGeom>
              <a:avLst/>
              <a:gdLst>
                <a:gd name="T0" fmla="*/ 11 w 12"/>
                <a:gd name="T1" fmla="*/ 53 h 61"/>
                <a:gd name="T2" fmla="*/ 7 w 12"/>
                <a:gd name="T3" fmla="*/ 0 h 61"/>
                <a:gd name="T4" fmla="*/ 1 w 12"/>
                <a:gd name="T5" fmla="*/ 19 h 61"/>
                <a:gd name="T6" fmla="*/ 5 w 12"/>
                <a:gd name="T7" fmla="*/ 61 h 61"/>
                <a:gd name="T8" fmla="*/ 12 w 12"/>
                <a:gd name="T9" fmla="*/ 57 h 61"/>
                <a:gd name="T10" fmla="*/ 11 w 12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1">
                  <a:moveTo>
                    <a:pt x="11" y="53"/>
                  </a:moveTo>
                  <a:cubicBezTo>
                    <a:pt x="6" y="36"/>
                    <a:pt x="3" y="18"/>
                    <a:pt x="7" y="0"/>
                  </a:cubicBezTo>
                  <a:cubicBezTo>
                    <a:pt x="3" y="7"/>
                    <a:pt x="2" y="12"/>
                    <a:pt x="1" y="19"/>
                  </a:cubicBezTo>
                  <a:cubicBezTo>
                    <a:pt x="0" y="33"/>
                    <a:pt x="2" y="47"/>
                    <a:pt x="5" y="61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1" y="54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879"/>
            <p:cNvSpPr>
              <a:spLocks/>
            </p:cNvSpPr>
            <p:nvPr/>
          </p:nvSpPr>
          <p:spPr bwMode="auto">
            <a:xfrm>
              <a:off x="1911351" y="6523038"/>
              <a:ext cx="44450" cy="230188"/>
            </a:xfrm>
            <a:custGeom>
              <a:avLst/>
              <a:gdLst>
                <a:gd name="T0" fmla="*/ 11 w 12"/>
                <a:gd name="T1" fmla="*/ 53 h 61"/>
                <a:gd name="T2" fmla="*/ 7 w 12"/>
                <a:gd name="T3" fmla="*/ 0 h 61"/>
                <a:gd name="T4" fmla="*/ 2 w 12"/>
                <a:gd name="T5" fmla="*/ 19 h 61"/>
                <a:gd name="T6" fmla="*/ 5 w 12"/>
                <a:gd name="T7" fmla="*/ 61 h 61"/>
                <a:gd name="T8" fmla="*/ 12 w 12"/>
                <a:gd name="T9" fmla="*/ 57 h 61"/>
                <a:gd name="T10" fmla="*/ 11 w 12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1">
                  <a:moveTo>
                    <a:pt x="11" y="53"/>
                  </a:moveTo>
                  <a:cubicBezTo>
                    <a:pt x="6" y="36"/>
                    <a:pt x="3" y="18"/>
                    <a:pt x="7" y="0"/>
                  </a:cubicBezTo>
                  <a:cubicBezTo>
                    <a:pt x="4" y="7"/>
                    <a:pt x="3" y="12"/>
                    <a:pt x="2" y="19"/>
                  </a:cubicBezTo>
                  <a:cubicBezTo>
                    <a:pt x="0" y="33"/>
                    <a:pt x="2" y="47"/>
                    <a:pt x="5" y="61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1" y="54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880"/>
            <p:cNvSpPr>
              <a:spLocks/>
            </p:cNvSpPr>
            <p:nvPr/>
          </p:nvSpPr>
          <p:spPr bwMode="auto">
            <a:xfrm>
              <a:off x="1801813" y="6564313"/>
              <a:ext cx="49213" cy="241300"/>
            </a:xfrm>
            <a:custGeom>
              <a:avLst/>
              <a:gdLst>
                <a:gd name="T0" fmla="*/ 10 w 13"/>
                <a:gd name="T1" fmla="*/ 53 h 64"/>
                <a:gd name="T2" fmla="*/ 7 w 13"/>
                <a:gd name="T3" fmla="*/ 0 h 64"/>
                <a:gd name="T4" fmla="*/ 1 w 13"/>
                <a:gd name="T5" fmla="*/ 19 h 64"/>
                <a:gd name="T6" fmla="*/ 6 w 13"/>
                <a:gd name="T7" fmla="*/ 64 h 64"/>
                <a:gd name="T8" fmla="*/ 13 w 13"/>
                <a:gd name="T9" fmla="*/ 61 h 64"/>
                <a:gd name="T10" fmla="*/ 10 w 13"/>
                <a:gd name="T11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4">
                  <a:moveTo>
                    <a:pt x="10" y="53"/>
                  </a:moveTo>
                  <a:cubicBezTo>
                    <a:pt x="6" y="36"/>
                    <a:pt x="2" y="17"/>
                    <a:pt x="7" y="0"/>
                  </a:cubicBezTo>
                  <a:cubicBezTo>
                    <a:pt x="3" y="7"/>
                    <a:pt x="2" y="12"/>
                    <a:pt x="1" y="19"/>
                  </a:cubicBezTo>
                  <a:cubicBezTo>
                    <a:pt x="0" y="34"/>
                    <a:pt x="2" y="50"/>
                    <a:pt x="6" y="64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57"/>
                    <a:pt x="11" y="54"/>
                    <a:pt x="1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881"/>
            <p:cNvSpPr>
              <a:spLocks/>
            </p:cNvSpPr>
            <p:nvPr/>
          </p:nvSpPr>
          <p:spPr bwMode="auto">
            <a:xfrm>
              <a:off x="2057401" y="6445250"/>
              <a:ext cx="46038" cy="231775"/>
            </a:xfrm>
            <a:custGeom>
              <a:avLst/>
              <a:gdLst>
                <a:gd name="T0" fmla="*/ 11 w 12"/>
                <a:gd name="T1" fmla="*/ 53 h 62"/>
                <a:gd name="T2" fmla="*/ 7 w 12"/>
                <a:gd name="T3" fmla="*/ 0 h 62"/>
                <a:gd name="T4" fmla="*/ 2 w 12"/>
                <a:gd name="T5" fmla="*/ 19 h 62"/>
                <a:gd name="T6" fmla="*/ 5 w 12"/>
                <a:gd name="T7" fmla="*/ 62 h 62"/>
                <a:gd name="T8" fmla="*/ 12 w 12"/>
                <a:gd name="T9" fmla="*/ 58 h 62"/>
                <a:gd name="T10" fmla="*/ 11 w 12"/>
                <a:gd name="T11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2">
                  <a:moveTo>
                    <a:pt x="11" y="53"/>
                  </a:moveTo>
                  <a:cubicBezTo>
                    <a:pt x="6" y="37"/>
                    <a:pt x="3" y="18"/>
                    <a:pt x="7" y="0"/>
                  </a:cubicBezTo>
                  <a:cubicBezTo>
                    <a:pt x="3" y="7"/>
                    <a:pt x="2" y="12"/>
                    <a:pt x="2" y="19"/>
                  </a:cubicBezTo>
                  <a:cubicBezTo>
                    <a:pt x="0" y="33"/>
                    <a:pt x="2" y="48"/>
                    <a:pt x="5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6"/>
                    <a:pt x="11" y="54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82"/>
            <p:cNvSpPr>
              <a:spLocks/>
            </p:cNvSpPr>
            <p:nvPr/>
          </p:nvSpPr>
          <p:spPr bwMode="auto">
            <a:xfrm>
              <a:off x="1933576" y="6553200"/>
              <a:ext cx="34925" cy="192088"/>
            </a:xfrm>
            <a:custGeom>
              <a:avLst/>
              <a:gdLst>
                <a:gd name="T0" fmla="*/ 6 w 9"/>
                <a:gd name="T1" fmla="*/ 0 h 51"/>
                <a:gd name="T2" fmla="*/ 1 w 9"/>
                <a:gd name="T3" fmla="*/ 19 h 51"/>
                <a:gd name="T4" fmla="*/ 2 w 9"/>
                <a:gd name="T5" fmla="*/ 51 h 51"/>
                <a:gd name="T6" fmla="*/ 9 w 9"/>
                <a:gd name="T7" fmla="*/ 48 h 51"/>
                <a:gd name="T8" fmla="*/ 6 w 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1">
                  <a:moveTo>
                    <a:pt x="6" y="0"/>
                  </a:moveTo>
                  <a:cubicBezTo>
                    <a:pt x="3" y="7"/>
                    <a:pt x="2" y="12"/>
                    <a:pt x="1" y="19"/>
                  </a:cubicBezTo>
                  <a:cubicBezTo>
                    <a:pt x="0" y="30"/>
                    <a:pt x="1" y="41"/>
                    <a:pt x="2" y="51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5" y="33"/>
                    <a:pt x="3" y="16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83"/>
            <p:cNvSpPr>
              <a:spLocks/>
            </p:cNvSpPr>
            <p:nvPr/>
          </p:nvSpPr>
          <p:spPr bwMode="auto">
            <a:xfrm>
              <a:off x="1847851" y="6610350"/>
              <a:ext cx="107950" cy="119063"/>
            </a:xfrm>
            <a:custGeom>
              <a:avLst/>
              <a:gdLst>
                <a:gd name="T0" fmla="*/ 11 w 29"/>
                <a:gd name="T1" fmla="*/ 14 h 32"/>
                <a:gd name="T2" fmla="*/ 0 w 29"/>
                <a:gd name="T3" fmla="*/ 6 h 32"/>
                <a:gd name="T4" fmla="*/ 4 w 29"/>
                <a:gd name="T5" fmla="*/ 2 h 32"/>
                <a:gd name="T6" fmla="*/ 21 w 29"/>
                <a:gd name="T7" fmla="*/ 21 h 32"/>
                <a:gd name="T8" fmla="*/ 26 w 29"/>
                <a:gd name="T9" fmla="*/ 27 h 32"/>
                <a:gd name="T10" fmla="*/ 29 w 29"/>
                <a:gd name="T11" fmla="*/ 32 h 32"/>
                <a:gd name="T12" fmla="*/ 11 w 29"/>
                <a:gd name="T1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11" y="14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5"/>
                    <a:pt x="2" y="0"/>
                    <a:pt x="4" y="2"/>
                  </a:cubicBezTo>
                  <a:cubicBezTo>
                    <a:pt x="8" y="4"/>
                    <a:pt x="19" y="17"/>
                    <a:pt x="21" y="21"/>
                  </a:cubicBezTo>
                  <a:cubicBezTo>
                    <a:pt x="23" y="23"/>
                    <a:pt x="25" y="25"/>
                    <a:pt x="26" y="27"/>
                  </a:cubicBezTo>
                  <a:cubicBezTo>
                    <a:pt x="27" y="28"/>
                    <a:pt x="28" y="30"/>
                    <a:pt x="29" y="32"/>
                  </a:cubicBezTo>
                  <a:cubicBezTo>
                    <a:pt x="28" y="31"/>
                    <a:pt x="16" y="19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84"/>
            <p:cNvSpPr>
              <a:spLocks/>
            </p:cNvSpPr>
            <p:nvPr/>
          </p:nvSpPr>
          <p:spPr bwMode="auto">
            <a:xfrm>
              <a:off x="1847851" y="6610350"/>
              <a:ext cx="52388" cy="168275"/>
            </a:xfrm>
            <a:custGeom>
              <a:avLst/>
              <a:gdLst>
                <a:gd name="T0" fmla="*/ 11 w 14"/>
                <a:gd name="T1" fmla="*/ 28 h 45"/>
                <a:gd name="T2" fmla="*/ 4 w 14"/>
                <a:gd name="T3" fmla="*/ 2 h 45"/>
                <a:gd name="T4" fmla="*/ 0 w 14"/>
                <a:gd name="T5" fmla="*/ 5 h 45"/>
                <a:gd name="T6" fmla="*/ 9 w 14"/>
                <a:gd name="T7" fmla="*/ 45 h 45"/>
                <a:gd name="T8" fmla="*/ 14 w 14"/>
                <a:gd name="T9" fmla="*/ 42 h 45"/>
                <a:gd name="T10" fmla="*/ 11 w 14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5">
                  <a:moveTo>
                    <a:pt x="11" y="28"/>
                  </a:moveTo>
                  <a:cubicBezTo>
                    <a:pt x="9" y="19"/>
                    <a:pt x="5" y="3"/>
                    <a:pt x="4" y="2"/>
                  </a:cubicBezTo>
                  <a:cubicBezTo>
                    <a:pt x="3" y="0"/>
                    <a:pt x="0" y="4"/>
                    <a:pt x="0" y="5"/>
                  </a:cubicBezTo>
                  <a:cubicBezTo>
                    <a:pt x="0" y="9"/>
                    <a:pt x="5" y="30"/>
                    <a:pt x="9" y="45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37"/>
                    <a:pt x="12" y="32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885"/>
            <p:cNvSpPr>
              <a:spLocks/>
            </p:cNvSpPr>
            <p:nvPr/>
          </p:nvSpPr>
          <p:spPr bwMode="auto">
            <a:xfrm>
              <a:off x="1941513" y="6572250"/>
              <a:ext cx="41275" cy="150813"/>
            </a:xfrm>
            <a:custGeom>
              <a:avLst/>
              <a:gdLst>
                <a:gd name="T0" fmla="*/ 7 w 11"/>
                <a:gd name="T1" fmla="*/ 15 h 40"/>
                <a:gd name="T2" fmla="*/ 6 w 11"/>
                <a:gd name="T3" fmla="*/ 2 h 40"/>
                <a:gd name="T4" fmla="*/ 0 w 11"/>
                <a:gd name="T5" fmla="*/ 2 h 40"/>
                <a:gd name="T6" fmla="*/ 6 w 11"/>
                <a:gd name="T7" fmla="*/ 27 h 40"/>
                <a:gd name="T8" fmla="*/ 9 w 11"/>
                <a:gd name="T9" fmla="*/ 35 h 40"/>
                <a:gd name="T10" fmla="*/ 11 w 11"/>
                <a:gd name="T11" fmla="*/ 40 h 40"/>
                <a:gd name="T12" fmla="*/ 7 w 11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0">
                  <a:moveTo>
                    <a:pt x="7" y="15"/>
                  </a:moveTo>
                  <a:cubicBezTo>
                    <a:pt x="6" y="8"/>
                    <a:pt x="6" y="2"/>
                    <a:pt x="6" y="2"/>
                  </a:cubicBezTo>
                  <a:cubicBezTo>
                    <a:pt x="5" y="1"/>
                    <a:pt x="0" y="0"/>
                    <a:pt x="0" y="2"/>
                  </a:cubicBezTo>
                  <a:cubicBezTo>
                    <a:pt x="0" y="6"/>
                    <a:pt x="5" y="23"/>
                    <a:pt x="6" y="27"/>
                  </a:cubicBezTo>
                  <a:cubicBezTo>
                    <a:pt x="7" y="30"/>
                    <a:pt x="8" y="32"/>
                    <a:pt x="9" y="35"/>
                  </a:cubicBezTo>
                  <a:cubicBezTo>
                    <a:pt x="9" y="36"/>
                    <a:pt x="10" y="38"/>
                    <a:pt x="11" y="40"/>
                  </a:cubicBezTo>
                  <a:cubicBezTo>
                    <a:pt x="11" y="38"/>
                    <a:pt x="8" y="21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86"/>
            <p:cNvSpPr>
              <a:spLocks/>
            </p:cNvSpPr>
            <p:nvPr/>
          </p:nvSpPr>
          <p:spPr bwMode="auto">
            <a:xfrm>
              <a:off x="1938338" y="6572250"/>
              <a:ext cx="119063" cy="123825"/>
            </a:xfrm>
            <a:custGeom>
              <a:avLst/>
              <a:gdLst>
                <a:gd name="T0" fmla="*/ 6 w 32"/>
                <a:gd name="T1" fmla="*/ 1 h 33"/>
                <a:gd name="T2" fmla="*/ 1 w 32"/>
                <a:gd name="T3" fmla="*/ 2 h 33"/>
                <a:gd name="T4" fmla="*/ 19 w 32"/>
                <a:gd name="T5" fmla="*/ 24 h 33"/>
                <a:gd name="T6" fmla="*/ 26 w 32"/>
                <a:gd name="T7" fmla="*/ 33 h 33"/>
                <a:gd name="T8" fmla="*/ 32 w 32"/>
                <a:gd name="T9" fmla="*/ 30 h 33"/>
                <a:gd name="T10" fmla="*/ 6 w 32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3">
                  <a:moveTo>
                    <a:pt x="6" y="1"/>
                  </a:moveTo>
                  <a:cubicBezTo>
                    <a:pt x="6" y="0"/>
                    <a:pt x="0" y="0"/>
                    <a:pt x="1" y="2"/>
                  </a:cubicBezTo>
                  <a:cubicBezTo>
                    <a:pt x="2" y="4"/>
                    <a:pt x="12" y="16"/>
                    <a:pt x="19" y="24"/>
                  </a:cubicBezTo>
                  <a:cubicBezTo>
                    <a:pt x="21" y="26"/>
                    <a:pt x="24" y="30"/>
                    <a:pt x="26" y="33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3" y="19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87"/>
            <p:cNvSpPr>
              <a:spLocks/>
            </p:cNvSpPr>
            <p:nvPr/>
          </p:nvSpPr>
          <p:spPr bwMode="auto">
            <a:xfrm>
              <a:off x="1993901" y="6523038"/>
              <a:ext cx="82550" cy="161925"/>
            </a:xfrm>
            <a:custGeom>
              <a:avLst/>
              <a:gdLst>
                <a:gd name="T0" fmla="*/ 0 w 22"/>
                <a:gd name="T1" fmla="*/ 0 h 43"/>
                <a:gd name="T2" fmla="*/ 18 w 22"/>
                <a:gd name="T3" fmla="*/ 43 h 43"/>
                <a:gd name="T4" fmla="*/ 22 w 22"/>
                <a:gd name="T5" fmla="*/ 41 h 43"/>
                <a:gd name="T6" fmla="*/ 0 w 22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3">
                  <a:moveTo>
                    <a:pt x="0" y="0"/>
                  </a:moveTo>
                  <a:cubicBezTo>
                    <a:pt x="3" y="9"/>
                    <a:pt x="11" y="28"/>
                    <a:pt x="18" y="43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3" y="25"/>
                    <a:pt x="3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88"/>
            <p:cNvSpPr>
              <a:spLocks/>
            </p:cNvSpPr>
            <p:nvPr/>
          </p:nvSpPr>
          <p:spPr bwMode="auto">
            <a:xfrm>
              <a:off x="1900238" y="6580188"/>
              <a:ext cx="79375" cy="153988"/>
            </a:xfrm>
            <a:custGeom>
              <a:avLst/>
              <a:gdLst>
                <a:gd name="T0" fmla="*/ 0 w 21"/>
                <a:gd name="T1" fmla="*/ 0 h 41"/>
                <a:gd name="T2" fmla="*/ 17 w 21"/>
                <a:gd name="T3" fmla="*/ 41 h 41"/>
                <a:gd name="T4" fmla="*/ 21 w 21"/>
                <a:gd name="T5" fmla="*/ 39 h 41"/>
                <a:gd name="T6" fmla="*/ 0 w 2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1">
                  <a:moveTo>
                    <a:pt x="0" y="0"/>
                  </a:moveTo>
                  <a:cubicBezTo>
                    <a:pt x="2" y="8"/>
                    <a:pt x="10" y="26"/>
                    <a:pt x="17" y="41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13" y="23"/>
                    <a:pt x="2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89"/>
            <p:cNvSpPr>
              <a:spLocks/>
            </p:cNvSpPr>
            <p:nvPr/>
          </p:nvSpPr>
          <p:spPr bwMode="auto">
            <a:xfrm>
              <a:off x="1971676" y="6489700"/>
              <a:ext cx="60325" cy="269875"/>
            </a:xfrm>
            <a:custGeom>
              <a:avLst/>
              <a:gdLst>
                <a:gd name="T0" fmla="*/ 11 w 16"/>
                <a:gd name="T1" fmla="*/ 54 h 72"/>
                <a:gd name="T2" fmla="*/ 7 w 16"/>
                <a:gd name="T3" fmla="*/ 0 h 72"/>
                <a:gd name="T4" fmla="*/ 1 w 16"/>
                <a:gd name="T5" fmla="*/ 20 h 72"/>
                <a:gd name="T6" fmla="*/ 7 w 16"/>
                <a:gd name="T7" fmla="*/ 70 h 72"/>
                <a:gd name="T8" fmla="*/ 8 w 16"/>
                <a:gd name="T9" fmla="*/ 72 h 72"/>
                <a:gd name="T10" fmla="*/ 16 w 16"/>
                <a:gd name="T11" fmla="*/ 68 h 72"/>
                <a:gd name="T12" fmla="*/ 11 w 16"/>
                <a:gd name="T13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2">
                  <a:moveTo>
                    <a:pt x="11" y="54"/>
                  </a:moveTo>
                  <a:cubicBezTo>
                    <a:pt x="6" y="37"/>
                    <a:pt x="3" y="18"/>
                    <a:pt x="7" y="0"/>
                  </a:cubicBezTo>
                  <a:cubicBezTo>
                    <a:pt x="3" y="8"/>
                    <a:pt x="2" y="13"/>
                    <a:pt x="1" y="20"/>
                  </a:cubicBezTo>
                  <a:cubicBezTo>
                    <a:pt x="0" y="36"/>
                    <a:pt x="3" y="54"/>
                    <a:pt x="7" y="70"/>
                  </a:cubicBezTo>
                  <a:cubicBezTo>
                    <a:pt x="7" y="70"/>
                    <a:pt x="8" y="71"/>
                    <a:pt x="8" y="7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4" y="62"/>
                    <a:pt x="12" y="56"/>
                    <a:pt x="1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890"/>
            <p:cNvSpPr>
              <a:spLocks/>
            </p:cNvSpPr>
            <p:nvPr/>
          </p:nvSpPr>
          <p:spPr bwMode="auto">
            <a:xfrm>
              <a:off x="1889126" y="6481763"/>
              <a:ext cx="55563" cy="266700"/>
            </a:xfrm>
            <a:custGeom>
              <a:avLst/>
              <a:gdLst>
                <a:gd name="T0" fmla="*/ 11 w 15"/>
                <a:gd name="T1" fmla="*/ 53 h 71"/>
                <a:gd name="T2" fmla="*/ 7 w 15"/>
                <a:gd name="T3" fmla="*/ 0 h 71"/>
                <a:gd name="T4" fmla="*/ 1 w 15"/>
                <a:gd name="T5" fmla="*/ 19 h 71"/>
                <a:gd name="T6" fmla="*/ 7 w 15"/>
                <a:gd name="T7" fmla="*/ 69 h 71"/>
                <a:gd name="T8" fmla="*/ 8 w 15"/>
                <a:gd name="T9" fmla="*/ 71 h 71"/>
                <a:gd name="T10" fmla="*/ 15 w 15"/>
                <a:gd name="T11" fmla="*/ 67 h 71"/>
                <a:gd name="T12" fmla="*/ 11 w 15"/>
                <a:gd name="T13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11" y="53"/>
                  </a:moveTo>
                  <a:cubicBezTo>
                    <a:pt x="6" y="36"/>
                    <a:pt x="3" y="18"/>
                    <a:pt x="7" y="0"/>
                  </a:cubicBezTo>
                  <a:cubicBezTo>
                    <a:pt x="3" y="7"/>
                    <a:pt x="2" y="12"/>
                    <a:pt x="1" y="19"/>
                  </a:cubicBezTo>
                  <a:cubicBezTo>
                    <a:pt x="0" y="35"/>
                    <a:pt x="3" y="53"/>
                    <a:pt x="7" y="69"/>
                  </a:cubicBezTo>
                  <a:cubicBezTo>
                    <a:pt x="7" y="70"/>
                    <a:pt x="7" y="70"/>
                    <a:pt x="8" y="71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3" y="61"/>
                    <a:pt x="11" y="56"/>
                    <a:pt x="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891"/>
            <p:cNvSpPr>
              <a:spLocks/>
            </p:cNvSpPr>
            <p:nvPr/>
          </p:nvSpPr>
          <p:spPr bwMode="auto">
            <a:xfrm>
              <a:off x="2012951" y="6583363"/>
              <a:ext cx="85725" cy="87313"/>
            </a:xfrm>
            <a:custGeom>
              <a:avLst/>
              <a:gdLst>
                <a:gd name="T0" fmla="*/ 22 w 23"/>
                <a:gd name="T1" fmla="*/ 20 h 23"/>
                <a:gd name="T2" fmla="*/ 4 w 23"/>
                <a:gd name="T3" fmla="*/ 1 h 23"/>
                <a:gd name="T4" fmla="*/ 0 w 23"/>
                <a:gd name="T5" fmla="*/ 6 h 23"/>
                <a:gd name="T6" fmla="*/ 11 w 23"/>
                <a:gd name="T7" fmla="*/ 14 h 23"/>
                <a:gd name="T8" fmla="*/ 20 w 23"/>
                <a:gd name="T9" fmla="*/ 23 h 23"/>
                <a:gd name="T10" fmla="*/ 23 w 23"/>
                <a:gd name="T11" fmla="*/ 22 h 23"/>
                <a:gd name="T12" fmla="*/ 22 w 23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2" y="20"/>
                  </a:moveTo>
                  <a:cubicBezTo>
                    <a:pt x="19" y="17"/>
                    <a:pt x="8" y="4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4"/>
                  </a:cubicBezTo>
                  <a:cubicBezTo>
                    <a:pt x="13" y="16"/>
                    <a:pt x="17" y="20"/>
                    <a:pt x="20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892"/>
            <p:cNvSpPr>
              <a:spLocks/>
            </p:cNvSpPr>
            <p:nvPr/>
          </p:nvSpPr>
          <p:spPr bwMode="auto">
            <a:xfrm>
              <a:off x="2012951" y="6580188"/>
              <a:ext cx="41275" cy="120650"/>
            </a:xfrm>
            <a:custGeom>
              <a:avLst/>
              <a:gdLst>
                <a:gd name="T0" fmla="*/ 4 w 11"/>
                <a:gd name="T1" fmla="*/ 2 h 32"/>
                <a:gd name="T2" fmla="*/ 0 w 11"/>
                <a:gd name="T3" fmla="*/ 6 h 32"/>
                <a:gd name="T4" fmla="*/ 5 w 11"/>
                <a:gd name="T5" fmla="*/ 32 h 32"/>
                <a:gd name="T6" fmla="*/ 11 w 11"/>
                <a:gd name="T7" fmla="*/ 29 h 32"/>
                <a:gd name="T8" fmla="*/ 4 w 11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">
                  <a:moveTo>
                    <a:pt x="4" y="2"/>
                  </a:moveTo>
                  <a:cubicBezTo>
                    <a:pt x="3" y="0"/>
                    <a:pt x="0" y="5"/>
                    <a:pt x="0" y="6"/>
                  </a:cubicBezTo>
                  <a:cubicBezTo>
                    <a:pt x="0" y="9"/>
                    <a:pt x="3" y="20"/>
                    <a:pt x="5" y="3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19"/>
                    <a:pt x="6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893"/>
            <p:cNvSpPr>
              <a:spLocks/>
            </p:cNvSpPr>
            <p:nvPr/>
          </p:nvSpPr>
          <p:spPr bwMode="auto">
            <a:xfrm>
              <a:off x="1855788" y="6599238"/>
              <a:ext cx="33338" cy="187325"/>
            </a:xfrm>
            <a:custGeom>
              <a:avLst/>
              <a:gdLst>
                <a:gd name="T0" fmla="*/ 7 w 9"/>
                <a:gd name="T1" fmla="*/ 0 h 50"/>
                <a:gd name="T2" fmla="*/ 1 w 9"/>
                <a:gd name="T3" fmla="*/ 19 h 50"/>
                <a:gd name="T4" fmla="*/ 3 w 9"/>
                <a:gd name="T5" fmla="*/ 50 h 50"/>
                <a:gd name="T6" fmla="*/ 9 w 9"/>
                <a:gd name="T7" fmla="*/ 47 h 50"/>
                <a:gd name="T8" fmla="*/ 7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7" y="0"/>
                  </a:moveTo>
                  <a:cubicBezTo>
                    <a:pt x="3" y="7"/>
                    <a:pt x="2" y="13"/>
                    <a:pt x="1" y="19"/>
                  </a:cubicBezTo>
                  <a:cubicBezTo>
                    <a:pt x="0" y="29"/>
                    <a:pt x="1" y="40"/>
                    <a:pt x="3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3" y="1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894"/>
            <p:cNvSpPr>
              <a:spLocks/>
            </p:cNvSpPr>
            <p:nvPr/>
          </p:nvSpPr>
          <p:spPr bwMode="auto">
            <a:xfrm>
              <a:off x="1974851" y="6561138"/>
              <a:ext cx="26988" cy="165100"/>
            </a:xfrm>
            <a:custGeom>
              <a:avLst/>
              <a:gdLst>
                <a:gd name="T0" fmla="*/ 6 w 7"/>
                <a:gd name="T1" fmla="*/ 0 h 44"/>
                <a:gd name="T2" fmla="*/ 1 w 7"/>
                <a:gd name="T3" fmla="*/ 19 h 44"/>
                <a:gd name="T4" fmla="*/ 1 w 7"/>
                <a:gd name="T5" fmla="*/ 44 h 44"/>
                <a:gd name="T6" fmla="*/ 7 w 7"/>
                <a:gd name="T7" fmla="*/ 41 h 44"/>
                <a:gd name="T8" fmla="*/ 6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6" y="0"/>
                  </a:moveTo>
                  <a:cubicBezTo>
                    <a:pt x="2" y="7"/>
                    <a:pt x="1" y="12"/>
                    <a:pt x="1" y="19"/>
                  </a:cubicBezTo>
                  <a:cubicBezTo>
                    <a:pt x="0" y="27"/>
                    <a:pt x="0" y="36"/>
                    <a:pt x="1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3" y="1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895"/>
            <p:cNvSpPr>
              <a:spLocks/>
            </p:cNvSpPr>
            <p:nvPr/>
          </p:nvSpPr>
          <p:spPr bwMode="auto">
            <a:xfrm>
              <a:off x="2065338" y="6542088"/>
              <a:ext cx="22225" cy="139700"/>
            </a:xfrm>
            <a:custGeom>
              <a:avLst/>
              <a:gdLst>
                <a:gd name="T0" fmla="*/ 6 w 6"/>
                <a:gd name="T1" fmla="*/ 0 h 37"/>
                <a:gd name="T2" fmla="*/ 1 w 6"/>
                <a:gd name="T3" fmla="*/ 19 h 37"/>
                <a:gd name="T4" fmla="*/ 1 w 6"/>
                <a:gd name="T5" fmla="*/ 37 h 37"/>
                <a:gd name="T6" fmla="*/ 6 w 6"/>
                <a:gd name="T7" fmla="*/ 34 h 37"/>
                <a:gd name="T8" fmla="*/ 6 w 6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6" y="0"/>
                  </a:moveTo>
                  <a:cubicBezTo>
                    <a:pt x="3" y="7"/>
                    <a:pt x="2" y="12"/>
                    <a:pt x="1" y="19"/>
                  </a:cubicBezTo>
                  <a:cubicBezTo>
                    <a:pt x="0" y="25"/>
                    <a:pt x="0" y="31"/>
                    <a:pt x="1" y="3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4" y="23"/>
                    <a:pt x="4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896"/>
            <p:cNvSpPr>
              <a:spLocks/>
            </p:cNvSpPr>
            <p:nvPr/>
          </p:nvSpPr>
          <p:spPr bwMode="auto">
            <a:xfrm>
              <a:off x="1897063" y="6662738"/>
              <a:ext cx="44450" cy="85725"/>
            </a:xfrm>
            <a:custGeom>
              <a:avLst/>
              <a:gdLst>
                <a:gd name="T0" fmla="*/ 0 w 12"/>
                <a:gd name="T1" fmla="*/ 0 h 23"/>
                <a:gd name="T2" fmla="*/ 10 w 12"/>
                <a:gd name="T3" fmla="*/ 23 h 23"/>
                <a:gd name="T4" fmla="*/ 12 w 12"/>
                <a:gd name="T5" fmla="*/ 22 h 23"/>
                <a:gd name="T6" fmla="*/ 0 w 1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2" y="5"/>
                    <a:pt x="5" y="14"/>
                    <a:pt x="10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7" y="12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897"/>
            <p:cNvSpPr>
              <a:spLocks/>
            </p:cNvSpPr>
            <p:nvPr/>
          </p:nvSpPr>
          <p:spPr bwMode="auto">
            <a:xfrm>
              <a:off x="1820863" y="6629400"/>
              <a:ext cx="147638" cy="112713"/>
            </a:xfrm>
            <a:custGeom>
              <a:avLst/>
              <a:gdLst>
                <a:gd name="T0" fmla="*/ 17 w 39"/>
                <a:gd name="T1" fmla="*/ 8 h 30"/>
                <a:gd name="T2" fmla="*/ 0 w 39"/>
                <a:gd name="T3" fmla="*/ 0 h 30"/>
                <a:gd name="T4" fmla="*/ 34 w 39"/>
                <a:gd name="T5" fmla="*/ 30 h 30"/>
                <a:gd name="T6" fmla="*/ 39 w 39"/>
                <a:gd name="T7" fmla="*/ 28 h 30"/>
                <a:gd name="T8" fmla="*/ 17 w 39"/>
                <a:gd name="T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17" y="8"/>
                  </a:moveTo>
                  <a:cubicBezTo>
                    <a:pt x="12" y="4"/>
                    <a:pt x="7" y="2"/>
                    <a:pt x="0" y="0"/>
                  </a:cubicBezTo>
                  <a:cubicBezTo>
                    <a:pt x="13" y="7"/>
                    <a:pt x="25" y="18"/>
                    <a:pt x="34" y="30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2" y="20"/>
                    <a:pt x="25" y="13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898"/>
            <p:cNvSpPr>
              <a:spLocks/>
            </p:cNvSpPr>
            <p:nvPr/>
          </p:nvSpPr>
          <p:spPr bwMode="auto">
            <a:xfrm>
              <a:off x="2178051" y="6434138"/>
              <a:ext cx="41275" cy="231775"/>
            </a:xfrm>
            <a:custGeom>
              <a:avLst/>
              <a:gdLst>
                <a:gd name="T0" fmla="*/ 6 w 11"/>
                <a:gd name="T1" fmla="*/ 0 h 62"/>
                <a:gd name="T2" fmla="*/ 1 w 11"/>
                <a:gd name="T3" fmla="*/ 23 h 62"/>
                <a:gd name="T4" fmla="*/ 4 w 11"/>
                <a:gd name="T5" fmla="*/ 62 h 62"/>
                <a:gd name="T6" fmla="*/ 11 w 11"/>
                <a:gd name="T7" fmla="*/ 58 h 62"/>
                <a:gd name="T8" fmla="*/ 6 w 1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2">
                  <a:moveTo>
                    <a:pt x="6" y="0"/>
                  </a:moveTo>
                  <a:cubicBezTo>
                    <a:pt x="2" y="9"/>
                    <a:pt x="1" y="15"/>
                    <a:pt x="1" y="23"/>
                  </a:cubicBezTo>
                  <a:cubicBezTo>
                    <a:pt x="0" y="36"/>
                    <a:pt x="1" y="49"/>
                    <a:pt x="4" y="62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6" y="40"/>
                    <a:pt x="2" y="2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899"/>
            <p:cNvSpPr>
              <a:spLocks/>
            </p:cNvSpPr>
            <p:nvPr/>
          </p:nvSpPr>
          <p:spPr bwMode="auto">
            <a:xfrm>
              <a:off x="2103438" y="6523038"/>
              <a:ext cx="160338" cy="117475"/>
            </a:xfrm>
            <a:custGeom>
              <a:avLst/>
              <a:gdLst>
                <a:gd name="T0" fmla="*/ 19 w 43"/>
                <a:gd name="T1" fmla="*/ 8 h 31"/>
                <a:gd name="T2" fmla="*/ 0 w 43"/>
                <a:gd name="T3" fmla="*/ 0 h 31"/>
                <a:gd name="T4" fmla="*/ 37 w 43"/>
                <a:gd name="T5" fmla="*/ 31 h 31"/>
                <a:gd name="T6" fmla="*/ 43 w 43"/>
                <a:gd name="T7" fmla="*/ 28 h 31"/>
                <a:gd name="T8" fmla="*/ 19 w 43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19" y="8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4" y="7"/>
                    <a:pt x="26" y="18"/>
                    <a:pt x="37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5" y="20"/>
                    <a:pt x="27" y="14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900"/>
            <p:cNvSpPr>
              <a:spLocks/>
            </p:cNvSpPr>
            <p:nvPr/>
          </p:nvSpPr>
          <p:spPr bwMode="auto">
            <a:xfrm>
              <a:off x="2109788" y="6421438"/>
              <a:ext cx="57150" cy="274638"/>
            </a:xfrm>
            <a:custGeom>
              <a:avLst/>
              <a:gdLst>
                <a:gd name="T0" fmla="*/ 13 w 15"/>
                <a:gd name="T1" fmla="*/ 62 h 73"/>
                <a:gd name="T2" fmla="*/ 6 w 15"/>
                <a:gd name="T3" fmla="*/ 0 h 73"/>
                <a:gd name="T4" fmla="*/ 1 w 15"/>
                <a:gd name="T5" fmla="*/ 23 h 73"/>
                <a:gd name="T6" fmla="*/ 7 w 15"/>
                <a:gd name="T7" fmla="*/ 73 h 73"/>
                <a:gd name="T8" fmla="*/ 15 w 15"/>
                <a:gd name="T9" fmla="*/ 69 h 73"/>
                <a:gd name="T10" fmla="*/ 13 w 15"/>
                <a:gd name="T11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3">
                  <a:moveTo>
                    <a:pt x="13" y="62"/>
                  </a:moveTo>
                  <a:cubicBezTo>
                    <a:pt x="6" y="43"/>
                    <a:pt x="2" y="21"/>
                    <a:pt x="6" y="0"/>
                  </a:cubicBezTo>
                  <a:cubicBezTo>
                    <a:pt x="3" y="9"/>
                    <a:pt x="1" y="15"/>
                    <a:pt x="1" y="23"/>
                  </a:cubicBezTo>
                  <a:cubicBezTo>
                    <a:pt x="0" y="39"/>
                    <a:pt x="3" y="57"/>
                    <a:pt x="7" y="73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4" y="66"/>
                    <a:pt x="13" y="63"/>
                    <a:pt x="1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901"/>
            <p:cNvSpPr>
              <a:spLocks/>
            </p:cNvSpPr>
            <p:nvPr/>
          </p:nvSpPr>
          <p:spPr bwMode="auto">
            <a:xfrm>
              <a:off x="2133601" y="6403975"/>
              <a:ext cx="58738" cy="280988"/>
            </a:xfrm>
            <a:custGeom>
              <a:avLst/>
              <a:gdLst>
                <a:gd name="T0" fmla="*/ 13 w 16"/>
                <a:gd name="T1" fmla="*/ 62 h 75"/>
                <a:gd name="T2" fmla="*/ 7 w 16"/>
                <a:gd name="T3" fmla="*/ 0 h 75"/>
                <a:gd name="T4" fmla="*/ 1 w 16"/>
                <a:gd name="T5" fmla="*/ 23 h 75"/>
                <a:gd name="T6" fmla="*/ 8 w 16"/>
                <a:gd name="T7" fmla="*/ 75 h 75"/>
                <a:gd name="T8" fmla="*/ 16 w 16"/>
                <a:gd name="T9" fmla="*/ 70 h 75"/>
                <a:gd name="T10" fmla="*/ 13 w 16"/>
                <a:gd name="T11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5">
                  <a:moveTo>
                    <a:pt x="13" y="62"/>
                  </a:moveTo>
                  <a:cubicBezTo>
                    <a:pt x="7" y="43"/>
                    <a:pt x="2" y="22"/>
                    <a:pt x="7" y="0"/>
                  </a:cubicBezTo>
                  <a:cubicBezTo>
                    <a:pt x="3" y="9"/>
                    <a:pt x="2" y="15"/>
                    <a:pt x="1" y="23"/>
                  </a:cubicBezTo>
                  <a:cubicBezTo>
                    <a:pt x="0" y="40"/>
                    <a:pt x="3" y="58"/>
                    <a:pt x="8" y="75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67"/>
                    <a:pt x="14" y="64"/>
                    <a:pt x="1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902"/>
            <p:cNvSpPr>
              <a:spLocks/>
            </p:cNvSpPr>
            <p:nvPr/>
          </p:nvSpPr>
          <p:spPr bwMode="auto">
            <a:xfrm>
              <a:off x="2057401" y="6492875"/>
              <a:ext cx="195263" cy="153988"/>
            </a:xfrm>
            <a:custGeom>
              <a:avLst/>
              <a:gdLst>
                <a:gd name="T0" fmla="*/ 20 w 52"/>
                <a:gd name="T1" fmla="*/ 8 h 41"/>
                <a:gd name="T2" fmla="*/ 0 w 52"/>
                <a:gd name="T3" fmla="*/ 0 h 41"/>
                <a:gd name="T4" fmla="*/ 45 w 52"/>
                <a:gd name="T5" fmla="*/ 40 h 41"/>
                <a:gd name="T6" fmla="*/ 46 w 52"/>
                <a:gd name="T7" fmla="*/ 41 h 41"/>
                <a:gd name="T8" fmla="*/ 52 w 52"/>
                <a:gd name="T9" fmla="*/ 37 h 41"/>
                <a:gd name="T10" fmla="*/ 20 w 52"/>
                <a:gd name="T1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1">
                  <a:moveTo>
                    <a:pt x="20" y="8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8" y="9"/>
                    <a:pt x="33" y="24"/>
                    <a:pt x="45" y="40"/>
                  </a:cubicBezTo>
                  <a:cubicBezTo>
                    <a:pt x="45" y="40"/>
                    <a:pt x="45" y="41"/>
                    <a:pt x="46" y="41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42" y="26"/>
                    <a:pt x="31" y="16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903"/>
            <p:cNvSpPr>
              <a:spLocks/>
            </p:cNvSpPr>
            <p:nvPr/>
          </p:nvSpPr>
          <p:spPr bwMode="auto">
            <a:xfrm>
              <a:off x="2065338" y="6392863"/>
              <a:ext cx="74613" cy="322263"/>
            </a:xfrm>
            <a:custGeom>
              <a:avLst/>
              <a:gdLst>
                <a:gd name="T0" fmla="*/ 13 w 20"/>
                <a:gd name="T1" fmla="*/ 62 h 86"/>
                <a:gd name="T2" fmla="*/ 7 w 20"/>
                <a:gd name="T3" fmla="*/ 0 h 86"/>
                <a:gd name="T4" fmla="*/ 1 w 20"/>
                <a:gd name="T5" fmla="*/ 23 h 86"/>
                <a:gd name="T6" fmla="*/ 10 w 20"/>
                <a:gd name="T7" fmla="*/ 81 h 86"/>
                <a:gd name="T8" fmla="*/ 11 w 20"/>
                <a:gd name="T9" fmla="*/ 86 h 86"/>
                <a:gd name="T10" fmla="*/ 20 w 20"/>
                <a:gd name="T11" fmla="*/ 81 h 86"/>
                <a:gd name="T12" fmla="*/ 13 w 20"/>
                <a:gd name="T13" fmla="*/ 6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6">
                  <a:moveTo>
                    <a:pt x="13" y="62"/>
                  </a:moveTo>
                  <a:cubicBezTo>
                    <a:pt x="7" y="43"/>
                    <a:pt x="3" y="21"/>
                    <a:pt x="7" y="0"/>
                  </a:cubicBezTo>
                  <a:cubicBezTo>
                    <a:pt x="3" y="9"/>
                    <a:pt x="2" y="15"/>
                    <a:pt x="1" y="23"/>
                  </a:cubicBezTo>
                  <a:cubicBezTo>
                    <a:pt x="0" y="42"/>
                    <a:pt x="4" y="63"/>
                    <a:pt x="10" y="81"/>
                  </a:cubicBezTo>
                  <a:cubicBezTo>
                    <a:pt x="10" y="82"/>
                    <a:pt x="11" y="84"/>
                    <a:pt x="11" y="86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7" y="74"/>
                    <a:pt x="14" y="65"/>
                    <a:pt x="1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904"/>
            <p:cNvSpPr>
              <a:spLocks/>
            </p:cNvSpPr>
            <p:nvPr/>
          </p:nvSpPr>
          <p:spPr bwMode="auto">
            <a:xfrm>
              <a:off x="2128838" y="6478588"/>
              <a:ext cx="41275" cy="214313"/>
            </a:xfrm>
            <a:custGeom>
              <a:avLst/>
              <a:gdLst>
                <a:gd name="T0" fmla="*/ 7 w 11"/>
                <a:gd name="T1" fmla="*/ 0 h 57"/>
                <a:gd name="T2" fmla="*/ 1 w 11"/>
                <a:gd name="T3" fmla="*/ 23 h 57"/>
                <a:gd name="T4" fmla="*/ 4 w 11"/>
                <a:gd name="T5" fmla="*/ 57 h 57"/>
                <a:gd name="T6" fmla="*/ 11 w 11"/>
                <a:gd name="T7" fmla="*/ 54 h 57"/>
                <a:gd name="T8" fmla="*/ 7 w 1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7">
                  <a:moveTo>
                    <a:pt x="7" y="0"/>
                  </a:moveTo>
                  <a:cubicBezTo>
                    <a:pt x="3" y="9"/>
                    <a:pt x="2" y="15"/>
                    <a:pt x="1" y="23"/>
                  </a:cubicBezTo>
                  <a:cubicBezTo>
                    <a:pt x="0" y="34"/>
                    <a:pt x="2" y="46"/>
                    <a:pt x="4" y="57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6" y="37"/>
                    <a:pt x="3" y="1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905"/>
            <p:cNvSpPr>
              <a:spLocks/>
            </p:cNvSpPr>
            <p:nvPr/>
          </p:nvSpPr>
          <p:spPr bwMode="auto">
            <a:xfrm>
              <a:off x="2084388" y="6538913"/>
              <a:ext cx="161925" cy="115888"/>
            </a:xfrm>
            <a:custGeom>
              <a:avLst/>
              <a:gdLst>
                <a:gd name="T0" fmla="*/ 20 w 43"/>
                <a:gd name="T1" fmla="*/ 9 h 31"/>
                <a:gd name="T2" fmla="*/ 0 w 43"/>
                <a:gd name="T3" fmla="*/ 0 h 31"/>
                <a:gd name="T4" fmla="*/ 38 w 43"/>
                <a:gd name="T5" fmla="*/ 31 h 31"/>
                <a:gd name="T6" fmla="*/ 43 w 43"/>
                <a:gd name="T7" fmla="*/ 28 h 31"/>
                <a:gd name="T8" fmla="*/ 20 w 43"/>
                <a:gd name="T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20" y="9"/>
                  </a:moveTo>
                  <a:cubicBezTo>
                    <a:pt x="14" y="5"/>
                    <a:pt x="8" y="2"/>
                    <a:pt x="0" y="0"/>
                  </a:cubicBezTo>
                  <a:cubicBezTo>
                    <a:pt x="15" y="8"/>
                    <a:pt x="27" y="19"/>
                    <a:pt x="38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6" y="21"/>
                    <a:pt x="28" y="14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906"/>
            <p:cNvSpPr>
              <a:spLocks/>
            </p:cNvSpPr>
            <p:nvPr/>
          </p:nvSpPr>
          <p:spPr bwMode="auto">
            <a:xfrm>
              <a:off x="1520826" y="6775450"/>
              <a:ext cx="41275" cy="203200"/>
            </a:xfrm>
            <a:custGeom>
              <a:avLst/>
              <a:gdLst>
                <a:gd name="T0" fmla="*/ 5 w 11"/>
                <a:gd name="T1" fmla="*/ 0 h 54"/>
                <a:gd name="T2" fmla="*/ 1 w 11"/>
                <a:gd name="T3" fmla="*/ 20 h 54"/>
                <a:gd name="T4" fmla="*/ 5 w 11"/>
                <a:gd name="T5" fmla="*/ 54 h 54"/>
                <a:gd name="T6" fmla="*/ 11 w 11"/>
                <a:gd name="T7" fmla="*/ 50 h 54"/>
                <a:gd name="T8" fmla="*/ 5 w 11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4">
                  <a:moveTo>
                    <a:pt x="5" y="0"/>
                  </a:moveTo>
                  <a:cubicBezTo>
                    <a:pt x="2" y="7"/>
                    <a:pt x="1" y="13"/>
                    <a:pt x="1" y="20"/>
                  </a:cubicBezTo>
                  <a:cubicBezTo>
                    <a:pt x="0" y="31"/>
                    <a:pt x="2" y="43"/>
                    <a:pt x="5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6" y="35"/>
                    <a:pt x="2" y="17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907"/>
            <p:cNvSpPr>
              <a:spLocks/>
            </p:cNvSpPr>
            <p:nvPr/>
          </p:nvSpPr>
          <p:spPr bwMode="auto">
            <a:xfrm>
              <a:off x="1652588" y="6756400"/>
              <a:ext cx="25400" cy="150813"/>
            </a:xfrm>
            <a:custGeom>
              <a:avLst/>
              <a:gdLst>
                <a:gd name="T0" fmla="*/ 4 w 7"/>
                <a:gd name="T1" fmla="*/ 0 h 40"/>
                <a:gd name="T2" fmla="*/ 0 w 7"/>
                <a:gd name="T3" fmla="*/ 20 h 40"/>
                <a:gd name="T4" fmla="*/ 1 w 7"/>
                <a:gd name="T5" fmla="*/ 40 h 40"/>
                <a:gd name="T6" fmla="*/ 7 w 7"/>
                <a:gd name="T7" fmla="*/ 37 h 40"/>
                <a:gd name="T8" fmla="*/ 4 w 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0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7"/>
                    <a:pt x="0" y="34"/>
                    <a:pt x="1" y="4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25"/>
                    <a:pt x="2" y="1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908"/>
            <p:cNvSpPr>
              <a:spLocks/>
            </p:cNvSpPr>
            <p:nvPr/>
          </p:nvSpPr>
          <p:spPr bwMode="auto">
            <a:xfrm>
              <a:off x="1562101" y="6819900"/>
              <a:ext cx="98425" cy="90488"/>
            </a:xfrm>
            <a:custGeom>
              <a:avLst/>
              <a:gdLst>
                <a:gd name="T0" fmla="*/ 23 w 26"/>
                <a:gd name="T1" fmla="*/ 19 h 24"/>
                <a:gd name="T2" fmla="*/ 4 w 26"/>
                <a:gd name="T3" fmla="*/ 1 h 24"/>
                <a:gd name="T4" fmla="*/ 0 w 26"/>
                <a:gd name="T5" fmla="*/ 6 h 24"/>
                <a:gd name="T6" fmla="*/ 12 w 26"/>
                <a:gd name="T7" fmla="*/ 14 h 24"/>
                <a:gd name="T8" fmla="*/ 24 w 26"/>
                <a:gd name="T9" fmla="*/ 24 h 24"/>
                <a:gd name="T10" fmla="*/ 26 w 26"/>
                <a:gd name="T11" fmla="*/ 23 h 24"/>
                <a:gd name="T12" fmla="*/ 23 w 26"/>
                <a:gd name="T1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23" y="19"/>
                  </a:moveTo>
                  <a:cubicBezTo>
                    <a:pt x="20" y="16"/>
                    <a:pt x="8" y="3"/>
                    <a:pt x="4" y="1"/>
                  </a:cubicBezTo>
                  <a:cubicBezTo>
                    <a:pt x="2" y="0"/>
                    <a:pt x="0" y="5"/>
                    <a:pt x="0" y="6"/>
                  </a:cubicBezTo>
                  <a:cubicBezTo>
                    <a:pt x="0" y="6"/>
                    <a:pt x="6" y="9"/>
                    <a:pt x="12" y="14"/>
                  </a:cubicBezTo>
                  <a:cubicBezTo>
                    <a:pt x="15" y="16"/>
                    <a:pt x="20" y="20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2"/>
                    <a:pt x="24" y="20"/>
                    <a:pt x="2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909"/>
            <p:cNvSpPr>
              <a:spLocks/>
            </p:cNvSpPr>
            <p:nvPr/>
          </p:nvSpPr>
          <p:spPr bwMode="auto">
            <a:xfrm>
              <a:off x="1562101" y="6819900"/>
              <a:ext cx="52388" cy="128588"/>
            </a:xfrm>
            <a:custGeom>
              <a:avLst/>
              <a:gdLst>
                <a:gd name="T0" fmla="*/ 13 w 14"/>
                <a:gd name="T1" fmla="*/ 28 h 34"/>
                <a:gd name="T2" fmla="*/ 4 w 14"/>
                <a:gd name="T3" fmla="*/ 1 h 34"/>
                <a:gd name="T4" fmla="*/ 0 w 14"/>
                <a:gd name="T5" fmla="*/ 5 h 34"/>
                <a:gd name="T6" fmla="*/ 8 w 14"/>
                <a:gd name="T7" fmla="*/ 34 h 34"/>
                <a:gd name="T8" fmla="*/ 14 w 14"/>
                <a:gd name="T9" fmla="*/ 30 h 34"/>
                <a:gd name="T10" fmla="*/ 13 w 14"/>
                <a:gd name="T1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4">
                  <a:moveTo>
                    <a:pt x="13" y="28"/>
                  </a:moveTo>
                  <a:cubicBezTo>
                    <a:pt x="10" y="18"/>
                    <a:pt x="6" y="3"/>
                    <a:pt x="4" y="1"/>
                  </a:cubicBezTo>
                  <a:cubicBezTo>
                    <a:pt x="3" y="0"/>
                    <a:pt x="0" y="4"/>
                    <a:pt x="0" y="5"/>
                  </a:cubicBezTo>
                  <a:cubicBezTo>
                    <a:pt x="0" y="8"/>
                    <a:pt x="4" y="21"/>
                    <a:pt x="8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29"/>
                    <a:pt x="13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910"/>
            <p:cNvSpPr>
              <a:spLocks/>
            </p:cNvSpPr>
            <p:nvPr/>
          </p:nvSpPr>
          <p:spPr bwMode="auto">
            <a:xfrm>
              <a:off x="1655763" y="6775450"/>
              <a:ext cx="38100" cy="115888"/>
            </a:xfrm>
            <a:custGeom>
              <a:avLst/>
              <a:gdLst>
                <a:gd name="T0" fmla="*/ 7 w 10"/>
                <a:gd name="T1" fmla="*/ 15 h 31"/>
                <a:gd name="T2" fmla="*/ 5 w 10"/>
                <a:gd name="T3" fmla="*/ 2 h 31"/>
                <a:gd name="T4" fmla="*/ 0 w 10"/>
                <a:gd name="T5" fmla="*/ 3 h 31"/>
                <a:gd name="T6" fmla="*/ 7 w 10"/>
                <a:gd name="T7" fmla="*/ 27 h 31"/>
                <a:gd name="T8" fmla="*/ 9 w 10"/>
                <a:gd name="T9" fmla="*/ 31 h 31"/>
                <a:gd name="T10" fmla="*/ 10 w 10"/>
                <a:gd name="T11" fmla="*/ 29 h 31"/>
                <a:gd name="T12" fmla="*/ 7 w 10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1">
                  <a:moveTo>
                    <a:pt x="7" y="15"/>
                  </a:moveTo>
                  <a:cubicBezTo>
                    <a:pt x="6" y="8"/>
                    <a:pt x="5" y="2"/>
                    <a:pt x="5" y="2"/>
                  </a:cubicBezTo>
                  <a:cubicBezTo>
                    <a:pt x="4" y="1"/>
                    <a:pt x="0" y="0"/>
                    <a:pt x="0" y="3"/>
                  </a:cubicBezTo>
                  <a:cubicBezTo>
                    <a:pt x="0" y="7"/>
                    <a:pt x="6" y="23"/>
                    <a:pt x="7" y="27"/>
                  </a:cubicBezTo>
                  <a:cubicBezTo>
                    <a:pt x="8" y="28"/>
                    <a:pt x="8" y="29"/>
                    <a:pt x="9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4"/>
                    <a:pt x="8" y="18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911"/>
            <p:cNvSpPr>
              <a:spLocks/>
            </p:cNvSpPr>
            <p:nvPr/>
          </p:nvSpPr>
          <p:spPr bwMode="auto">
            <a:xfrm>
              <a:off x="1652588" y="6778625"/>
              <a:ext cx="96838" cy="87313"/>
            </a:xfrm>
            <a:custGeom>
              <a:avLst/>
              <a:gdLst>
                <a:gd name="T0" fmla="*/ 6 w 26"/>
                <a:gd name="T1" fmla="*/ 0 h 23"/>
                <a:gd name="T2" fmla="*/ 1 w 26"/>
                <a:gd name="T3" fmla="*/ 2 h 23"/>
                <a:gd name="T4" fmla="*/ 20 w 26"/>
                <a:gd name="T5" fmla="*/ 22 h 23"/>
                <a:gd name="T6" fmla="*/ 21 w 26"/>
                <a:gd name="T7" fmla="*/ 23 h 23"/>
                <a:gd name="T8" fmla="*/ 26 w 26"/>
                <a:gd name="T9" fmla="*/ 20 h 23"/>
                <a:gd name="T10" fmla="*/ 6 w 26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3">
                  <a:moveTo>
                    <a:pt x="6" y="0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5"/>
                    <a:pt x="20" y="22"/>
                  </a:cubicBezTo>
                  <a:cubicBezTo>
                    <a:pt x="20" y="22"/>
                    <a:pt x="20" y="23"/>
                    <a:pt x="21" y="2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11"/>
                    <a:pt x="8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12"/>
            <p:cNvSpPr>
              <a:spLocks/>
            </p:cNvSpPr>
            <p:nvPr/>
          </p:nvSpPr>
          <p:spPr bwMode="auto">
            <a:xfrm>
              <a:off x="1701801" y="6726238"/>
              <a:ext cx="71438" cy="120650"/>
            </a:xfrm>
            <a:custGeom>
              <a:avLst/>
              <a:gdLst>
                <a:gd name="T0" fmla="*/ 0 w 19"/>
                <a:gd name="T1" fmla="*/ 0 h 32"/>
                <a:gd name="T2" fmla="*/ 16 w 19"/>
                <a:gd name="T3" fmla="*/ 32 h 32"/>
                <a:gd name="T4" fmla="*/ 19 w 19"/>
                <a:gd name="T5" fmla="*/ 30 h 32"/>
                <a:gd name="T6" fmla="*/ 0 w 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2">
                  <a:moveTo>
                    <a:pt x="0" y="0"/>
                  </a:moveTo>
                  <a:cubicBezTo>
                    <a:pt x="3" y="7"/>
                    <a:pt x="9" y="20"/>
                    <a:pt x="16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1" y="17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913"/>
            <p:cNvSpPr>
              <a:spLocks/>
            </p:cNvSpPr>
            <p:nvPr/>
          </p:nvSpPr>
          <p:spPr bwMode="auto">
            <a:xfrm>
              <a:off x="1611313" y="6786563"/>
              <a:ext cx="71438" cy="115888"/>
            </a:xfrm>
            <a:custGeom>
              <a:avLst/>
              <a:gdLst>
                <a:gd name="T0" fmla="*/ 0 w 19"/>
                <a:gd name="T1" fmla="*/ 0 h 31"/>
                <a:gd name="T2" fmla="*/ 15 w 19"/>
                <a:gd name="T3" fmla="*/ 31 h 31"/>
                <a:gd name="T4" fmla="*/ 19 w 19"/>
                <a:gd name="T5" fmla="*/ 29 h 31"/>
                <a:gd name="T6" fmla="*/ 0 w 19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0" y="0"/>
                  </a:moveTo>
                  <a:cubicBezTo>
                    <a:pt x="3" y="7"/>
                    <a:pt x="9" y="19"/>
                    <a:pt x="15" y="3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1" y="16"/>
                    <a:pt x="3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914"/>
            <p:cNvSpPr>
              <a:spLocks/>
            </p:cNvSpPr>
            <p:nvPr/>
          </p:nvSpPr>
          <p:spPr bwMode="auto">
            <a:xfrm>
              <a:off x="1690688" y="6643688"/>
              <a:ext cx="47625" cy="228600"/>
            </a:xfrm>
            <a:custGeom>
              <a:avLst/>
              <a:gdLst>
                <a:gd name="T0" fmla="*/ 12 w 13"/>
                <a:gd name="T1" fmla="*/ 53 h 61"/>
                <a:gd name="T2" fmla="*/ 4 w 13"/>
                <a:gd name="T3" fmla="*/ 0 h 61"/>
                <a:gd name="T4" fmla="*/ 0 w 13"/>
                <a:gd name="T5" fmla="*/ 20 h 61"/>
                <a:gd name="T6" fmla="*/ 6 w 13"/>
                <a:gd name="T7" fmla="*/ 61 h 61"/>
                <a:gd name="T8" fmla="*/ 13 w 13"/>
                <a:gd name="T9" fmla="*/ 57 h 61"/>
                <a:gd name="T10" fmla="*/ 12 w 13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1">
                  <a:moveTo>
                    <a:pt x="12" y="53"/>
                  </a:moveTo>
                  <a:cubicBezTo>
                    <a:pt x="6" y="37"/>
                    <a:pt x="1" y="18"/>
                    <a:pt x="4" y="0"/>
                  </a:cubicBezTo>
                  <a:cubicBezTo>
                    <a:pt x="1" y="8"/>
                    <a:pt x="0" y="13"/>
                    <a:pt x="0" y="20"/>
                  </a:cubicBezTo>
                  <a:cubicBezTo>
                    <a:pt x="0" y="33"/>
                    <a:pt x="2" y="48"/>
                    <a:pt x="6" y="61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5"/>
                    <a:pt x="12" y="54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915"/>
            <p:cNvSpPr>
              <a:spLocks/>
            </p:cNvSpPr>
            <p:nvPr/>
          </p:nvSpPr>
          <p:spPr bwMode="auto">
            <a:xfrm>
              <a:off x="1592263" y="6704013"/>
              <a:ext cx="52388" cy="228600"/>
            </a:xfrm>
            <a:custGeom>
              <a:avLst/>
              <a:gdLst>
                <a:gd name="T0" fmla="*/ 12 w 14"/>
                <a:gd name="T1" fmla="*/ 53 h 61"/>
                <a:gd name="T2" fmla="*/ 5 w 14"/>
                <a:gd name="T3" fmla="*/ 0 h 61"/>
                <a:gd name="T4" fmla="*/ 1 w 14"/>
                <a:gd name="T5" fmla="*/ 20 h 61"/>
                <a:gd name="T6" fmla="*/ 7 w 14"/>
                <a:gd name="T7" fmla="*/ 61 h 61"/>
                <a:gd name="T8" fmla="*/ 14 w 14"/>
                <a:gd name="T9" fmla="*/ 57 h 61"/>
                <a:gd name="T10" fmla="*/ 12 w 14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1">
                  <a:moveTo>
                    <a:pt x="12" y="53"/>
                  </a:moveTo>
                  <a:cubicBezTo>
                    <a:pt x="6" y="37"/>
                    <a:pt x="2" y="18"/>
                    <a:pt x="5" y="0"/>
                  </a:cubicBezTo>
                  <a:cubicBezTo>
                    <a:pt x="2" y="7"/>
                    <a:pt x="1" y="13"/>
                    <a:pt x="1" y="20"/>
                  </a:cubicBezTo>
                  <a:cubicBezTo>
                    <a:pt x="0" y="33"/>
                    <a:pt x="3" y="48"/>
                    <a:pt x="7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5"/>
                    <a:pt x="12" y="54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916"/>
            <p:cNvSpPr>
              <a:spLocks/>
            </p:cNvSpPr>
            <p:nvPr/>
          </p:nvSpPr>
          <p:spPr bwMode="auto">
            <a:xfrm>
              <a:off x="1482726" y="6753225"/>
              <a:ext cx="57150" cy="239713"/>
            </a:xfrm>
            <a:custGeom>
              <a:avLst/>
              <a:gdLst>
                <a:gd name="T0" fmla="*/ 12 w 15"/>
                <a:gd name="T1" fmla="*/ 52 h 64"/>
                <a:gd name="T2" fmla="*/ 5 w 15"/>
                <a:gd name="T3" fmla="*/ 0 h 64"/>
                <a:gd name="T4" fmla="*/ 1 w 15"/>
                <a:gd name="T5" fmla="*/ 19 h 64"/>
                <a:gd name="T6" fmla="*/ 8 w 15"/>
                <a:gd name="T7" fmla="*/ 64 h 64"/>
                <a:gd name="T8" fmla="*/ 15 w 15"/>
                <a:gd name="T9" fmla="*/ 60 h 64"/>
                <a:gd name="T10" fmla="*/ 12 w 15"/>
                <a:gd name="T1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4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4"/>
                    <a:pt x="3" y="50"/>
                    <a:pt x="8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57"/>
                    <a:pt x="13" y="54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917"/>
            <p:cNvSpPr>
              <a:spLocks/>
            </p:cNvSpPr>
            <p:nvPr/>
          </p:nvSpPr>
          <p:spPr bwMode="auto">
            <a:xfrm>
              <a:off x="1731963" y="6616700"/>
              <a:ext cx="52388" cy="230188"/>
            </a:xfrm>
            <a:custGeom>
              <a:avLst/>
              <a:gdLst>
                <a:gd name="T0" fmla="*/ 12 w 14"/>
                <a:gd name="T1" fmla="*/ 53 h 61"/>
                <a:gd name="T2" fmla="*/ 5 w 14"/>
                <a:gd name="T3" fmla="*/ 0 h 61"/>
                <a:gd name="T4" fmla="*/ 1 w 14"/>
                <a:gd name="T5" fmla="*/ 19 h 61"/>
                <a:gd name="T6" fmla="*/ 7 w 14"/>
                <a:gd name="T7" fmla="*/ 61 h 61"/>
                <a:gd name="T8" fmla="*/ 14 w 14"/>
                <a:gd name="T9" fmla="*/ 57 h 61"/>
                <a:gd name="T10" fmla="*/ 12 w 14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1">
                  <a:moveTo>
                    <a:pt x="12" y="53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3"/>
                    <a:pt x="3" y="48"/>
                    <a:pt x="7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5"/>
                    <a:pt x="13" y="54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918"/>
            <p:cNvSpPr>
              <a:spLocks/>
            </p:cNvSpPr>
            <p:nvPr/>
          </p:nvSpPr>
          <p:spPr bwMode="auto">
            <a:xfrm>
              <a:off x="1614488" y="6734175"/>
              <a:ext cx="38100" cy="190500"/>
            </a:xfrm>
            <a:custGeom>
              <a:avLst/>
              <a:gdLst>
                <a:gd name="T0" fmla="*/ 4 w 10"/>
                <a:gd name="T1" fmla="*/ 0 h 51"/>
                <a:gd name="T2" fmla="*/ 0 w 10"/>
                <a:gd name="T3" fmla="*/ 20 h 51"/>
                <a:gd name="T4" fmla="*/ 4 w 10"/>
                <a:gd name="T5" fmla="*/ 51 h 51"/>
                <a:gd name="T6" fmla="*/ 10 w 10"/>
                <a:gd name="T7" fmla="*/ 47 h 51"/>
                <a:gd name="T8" fmla="*/ 4 w 1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1">
                  <a:moveTo>
                    <a:pt x="4" y="0"/>
                  </a:moveTo>
                  <a:cubicBezTo>
                    <a:pt x="1" y="7"/>
                    <a:pt x="0" y="13"/>
                    <a:pt x="0" y="20"/>
                  </a:cubicBezTo>
                  <a:cubicBezTo>
                    <a:pt x="0" y="30"/>
                    <a:pt x="1" y="41"/>
                    <a:pt x="4" y="5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5" y="33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19"/>
            <p:cNvSpPr>
              <a:spLocks/>
            </p:cNvSpPr>
            <p:nvPr/>
          </p:nvSpPr>
          <p:spPr bwMode="auto">
            <a:xfrm>
              <a:off x="1525588" y="6797675"/>
              <a:ext cx="115888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920"/>
            <p:cNvSpPr>
              <a:spLocks/>
            </p:cNvSpPr>
            <p:nvPr/>
          </p:nvSpPr>
          <p:spPr bwMode="auto">
            <a:xfrm>
              <a:off x="1525588" y="6794500"/>
              <a:ext cx="63500" cy="168275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921"/>
            <p:cNvSpPr>
              <a:spLocks/>
            </p:cNvSpPr>
            <p:nvPr/>
          </p:nvSpPr>
          <p:spPr bwMode="auto">
            <a:xfrm>
              <a:off x="1614488" y="6753225"/>
              <a:ext cx="52388" cy="149225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922"/>
            <p:cNvSpPr>
              <a:spLocks/>
            </p:cNvSpPr>
            <p:nvPr/>
          </p:nvSpPr>
          <p:spPr bwMode="auto">
            <a:xfrm>
              <a:off x="1614488" y="6753225"/>
              <a:ext cx="123825" cy="119063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923"/>
            <p:cNvSpPr>
              <a:spLocks/>
            </p:cNvSpPr>
            <p:nvPr/>
          </p:nvSpPr>
          <p:spPr bwMode="auto">
            <a:xfrm>
              <a:off x="1663701" y="6704013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924"/>
            <p:cNvSpPr>
              <a:spLocks/>
            </p:cNvSpPr>
            <p:nvPr/>
          </p:nvSpPr>
          <p:spPr bwMode="auto">
            <a:xfrm>
              <a:off x="1573213" y="6764338"/>
              <a:ext cx="90488" cy="149225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5"/>
            <p:cNvSpPr>
              <a:spLocks/>
            </p:cNvSpPr>
            <p:nvPr/>
          </p:nvSpPr>
          <p:spPr bwMode="auto">
            <a:xfrm>
              <a:off x="1647826" y="6670675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26"/>
            <p:cNvSpPr>
              <a:spLocks/>
            </p:cNvSpPr>
            <p:nvPr/>
          </p:nvSpPr>
          <p:spPr bwMode="auto">
            <a:xfrm>
              <a:off x="1566863" y="6662738"/>
              <a:ext cx="63500" cy="269875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927"/>
            <p:cNvSpPr>
              <a:spLocks/>
            </p:cNvSpPr>
            <p:nvPr/>
          </p:nvSpPr>
          <p:spPr bwMode="auto">
            <a:xfrm>
              <a:off x="1690688" y="6759575"/>
              <a:ext cx="88900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928"/>
            <p:cNvSpPr>
              <a:spLocks/>
            </p:cNvSpPr>
            <p:nvPr/>
          </p:nvSpPr>
          <p:spPr bwMode="auto">
            <a:xfrm>
              <a:off x="1690688" y="6756400"/>
              <a:ext cx="44450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929"/>
            <p:cNvSpPr>
              <a:spLocks/>
            </p:cNvSpPr>
            <p:nvPr/>
          </p:nvSpPr>
          <p:spPr bwMode="auto">
            <a:xfrm>
              <a:off x="1539876" y="6783388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930"/>
            <p:cNvSpPr>
              <a:spLocks/>
            </p:cNvSpPr>
            <p:nvPr/>
          </p:nvSpPr>
          <p:spPr bwMode="auto">
            <a:xfrm>
              <a:off x="1655763" y="6737350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931"/>
            <p:cNvSpPr>
              <a:spLocks/>
            </p:cNvSpPr>
            <p:nvPr/>
          </p:nvSpPr>
          <p:spPr bwMode="auto">
            <a:xfrm>
              <a:off x="1746251" y="6711950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932"/>
            <p:cNvSpPr>
              <a:spLocks/>
            </p:cNvSpPr>
            <p:nvPr/>
          </p:nvSpPr>
          <p:spPr bwMode="auto">
            <a:xfrm>
              <a:off x="1577976" y="6846888"/>
              <a:ext cx="52388" cy="85725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933"/>
            <p:cNvSpPr>
              <a:spLocks/>
            </p:cNvSpPr>
            <p:nvPr/>
          </p:nvSpPr>
          <p:spPr bwMode="auto">
            <a:xfrm>
              <a:off x="1501776" y="6816725"/>
              <a:ext cx="150813" cy="104775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934"/>
            <p:cNvSpPr>
              <a:spLocks/>
            </p:cNvSpPr>
            <p:nvPr/>
          </p:nvSpPr>
          <p:spPr bwMode="auto">
            <a:xfrm>
              <a:off x="1851026" y="6599238"/>
              <a:ext cx="49213" cy="231775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935"/>
            <p:cNvSpPr>
              <a:spLocks/>
            </p:cNvSpPr>
            <p:nvPr/>
          </p:nvSpPr>
          <p:spPr bwMode="auto">
            <a:xfrm>
              <a:off x="1773238" y="6692900"/>
              <a:ext cx="168275" cy="107950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936"/>
            <p:cNvSpPr>
              <a:spLocks/>
            </p:cNvSpPr>
            <p:nvPr/>
          </p:nvSpPr>
          <p:spPr bwMode="auto">
            <a:xfrm>
              <a:off x="1784351" y="6591300"/>
              <a:ext cx="63500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937"/>
            <p:cNvSpPr>
              <a:spLocks/>
            </p:cNvSpPr>
            <p:nvPr/>
          </p:nvSpPr>
          <p:spPr bwMode="auto">
            <a:xfrm>
              <a:off x="1806576" y="6572250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938"/>
            <p:cNvSpPr>
              <a:spLocks/>
            </p:cNvSpPr>
            <p:nvPr/>
          </p:nvSpPr>
          <p:spPr bwMode="auto">
            <a:xfrm>
              <a:off x="1727201" y="6665913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939"/>
            <p:cNvSpPr>
              <a:spLocks/>
            </p:cNvSpPr>
            <p:nvPr/>
          </p:nvSpPr>
          <p:spPr bwMode="auto">
            <a:xfrm>
              <a:off x="1738313" y="6564313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940"/>
            <p:cNvSpPr>
              <a:spLocks/>
            </p:cNvSpPr>
            <p:nvPr/>
          </p:nvSpPr>
          <p:spPr bwMode="auto">
            <a:xfrm>
              <a:off x="1806576" y="6646863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941"/>
            <p:cNvSpPr>
              <a:spLocks/>
            </p:cNvSpPr>
            <p:nvPr/>
          </p:nvSpPr>
          <p:spPr bwMode="auto">
            <a:xfrm>
              <a:off x="1757363" y="6711950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942"/>
            <p:cNvSpPr>
              <a:spLocks/>
            </p:cNvSpPr>
            <p:nvPr/>
          </p:nvSpPr>
          <p:spPr bwMode="auto">
            <a:xfrm>
              <a:off x="5527676" y="3016250"/>
              <a:ext cx="1177925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943"/>
            <p:cNvSpPr>
              <a:spLocks/>
            </p:cNvSpPr>
            <p:nvPr/>
          </p:nvSpPr>
          <p:spPr bwMode="auto">
            <a:xfrm>
              <a:off x="6391276" y="2513012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944"/>
            <p:cNvSpPr>
              <a:spLocks/>
            </p:cNvSpPr>
            <p:nvPr/>
          </p:nvSpPr>
          <p:spPr bwMode="auto">
            <a:xfrm>
              <a:off x="6908801" y="3090862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945"/>
            <p:cNvSpPr>
              <a:spLocks/>
            </p:cNvSpPr>
            <p:nvPr/>
          </p:nvSpPr>
          <p:spPr bwMode="auto">
            <a:xfrm>
              <a:off x="6977063" y="3019425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946"/>
            <p:cNvSpPr>
              <a:spLocks/>
            </p:cNvSpPr>
            <p:nvPr/>
          </p:nvSpPr>
          <p:spPr bwMode="auto">
            <a:xfrm>
              <a:off x="6503988" y="2444750"/>
              <a:ext cx="649288" cy="744538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947"/>
            <p:cNvSpPr>
              <a:spLocks/>
            </p:cNvSpPr>
            <p:nvPr/>
          </p:nvSpPr>
          <p:spPr bwMode="auto">
            <a:xfrm>
              <a:off x="5534026" y="4649788"/>
              <a:ext cx="1277938" cy="1314450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948"/>
            <p:cNvSpPr>
              <a:spLocks/>
            </p:cNvSpPr>
            <p:nvPr/>
          </p:nvSpPr>
          <p:spPr bwMode="auto">
            <a:xfrm>
              <a:off x="6315076" y="5073650"/>
              <a:ext cx="755650" cy="1311275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949"/>
            <p:cNvSpPr>
              <a:spLocks/>
            </p:cNvSpPr>
            <p:nvPr/>
          </p:nvSpPr>
          <p:spPr bwMode="auto">
            <a:xfrm>
              <a:off x="6586538" y="5791200"/>
              <a:ext cx="1254125" cy="635000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950"/>
            <p:cNvSpPr>
              <a:spLocks/>
            </p:cNvSpPr>
            <p:nvPr/>
          </p:nvSpPr>
          <p:spPr bwMode="auto">
            <a:xfrm>
              <a:off x="5241926" y="5730875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951"/>
            <p:cNvSpPr>
              <a:spLocks/>
            </p:cNvSpPr>
            <p:nvPr/>
          </p:nvSpPr>
          <p:spPr bwMode="auto">
            <a:xfrm>
              <a:off x="7667626" y="5722938"/>
              <a:ext cx="536575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952"/>
            <p:cNvSpPr>
              <a:spLocks/>
            </p:cNvSpPr>
            <p:nvPr/>
          </p:nvSpPr>
          <p:spPr bwMode="auto">
            <a:xfrm>
              <a:off x="6273801" y="3135312"/>
              <a:ext cx="969963" cy="2490788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953"/>
            <p:cNvSpPr>
              <a:spLocks/>
            </p:cNvSpPr>
            <p:nvPr/>
          </p:nvSpPr>
          <p:spPr bwMode="auto">
            <a:xfrm>
              <a:off x="6413501" y="3206750"/>
              <a:ext cx="836613" cy="1635125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954"/>
            <p:cNvSpPr>
              <a:spLocks/>
            </p:cNvSpPr>
            <p:nvPr/>
          </p:nvSpPr>
          <p:spPr bwMode="auto">
            <a:xfrm>
              <a:off x="6484938" y="3189287"/>
              <a:ext cx="528638" cy="649288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955"/>
            <p:cNvSpPr>
              <a:spLocks/>
            </p:cNvSpPr>
            <p:nvPr/>
          </p:nvSpPr>
          <p:spPr bwMode="auto">
            <a:xfrm>
              <a:off x="6372226" y="3219450"/>
              <a:ext cx="923925" cy="1622425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956"/>
            <p:cNvSpPr>
              <a:spLocks/>
            </p:cNvSpPr>
            <p:nvPr/>
          </p:nvSpPr>
          <p:spPr bwMode="auto">
            <a:xfrm>
              <a:off x="6578601" y="3751263"/>
              <a:ext cx="192088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957"/>
            <p:cNvSpPr>
              <a:spLocks/>
            </p:cNvSpPr>
            <p:nvPr/>
          </p:nvSpPr>
          <p:spPr bwMode="auto">
            <a:xfrm>
              <a:off x="4919663" y="1371600"/>
              <a:ext cx="473075" cy="660400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958"/>
            <p:cNvSpPr>
              <a:spLocks/>
            </p:cNvSpPr>
            <p:nvPr/>
          </p:nvSpPr>
          <p:spPr bwMode="auto">
            <a:xfrm>
              <a:off x="5343526" y="1743075"/>
              <a:ext cx="49213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959"/>
            <p:cNvSpPr>
              <a:spLocks/>
            </p:cNvSpPr>
            <p:nvPr/>
          </p:nvSpPr>
          <p:spPr bwMode="auto">
            <a:xfrm>
              <a:off x="4633913" y="1806575"/>
              <a:ext cx="71438" cy="68263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960"/>
            <p:cNvSpPr>
              <a:spLocks/>
            </p:cNvSpPr>
            <p:nvPr/>
          </p:nvSpPr>
          <p:spPr bwMode="auto">
            <a:xfrm>
              <a:off x="4700588" y="1423987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961"/>
            <p:cNvSpPr>
              <a:spLocks/>
            </p:cNvSpPr>
            <p:nvPr/>
          </p:nvSpPr>
          <p:spPr bwMode="auto">
            <a:xfrm>
              <a:off x="4521201" y="1314450"/>
              <a:ext cx="765175" cy="1104900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962"/>
            <p:cNvSpPr>
              <a:spLocks/>
            </p:cNvSpPr>
            <p:nvPr/>
          </p:nvSpPr>
          <p:spPr bwMode="auto">
            <a:xfrm>
              <a:off x="4210051" y="1385887"/>
              <a:ext cx="915988" cy="1479550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963"/>
            <p:cNvSpPr>
              <a:spLocks/>
            </p:cNvSpPr>
            <p:nvPr/>
          </p:nvSpPr>
          <p:spPr bwMode="auto">
            <a:xfrm>
              <a:off x="4329113" y="1697037"/>
              <a:ext cx="390525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964"/>
            <p:cNvSpPr>
              <a:spLocks/>
            </p:cNvSpPr>
            <p:nvPr/>
          </p:nvSpPr>
          <p:spPr bwMode="auto">
            <a:xfrm>
              <a:off x="4298951" y="2317750"/>
              <a:ext cx="93663" cy="173038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965"/>
            <p:cNvSpPr>
              <a:spLocks/>
            </p:cNvSpPr>
            <p:nvPr/>
          </p:nvSpPr>
          <p:spPr bwMode="auto">
            <a:xfrm>
              <a:off x="4141788" y="2122487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966"/>
            <p:cNvSpPr>
              <a:spLocks/>
            </p:cNvSpPr>
            <p:nvPr/>
          </p:nvSpPr>
          <p:spPr bwMode="auto">
            <a:xfrm>
              <a:off x="4246563" y="2111375"/>
              <a:ext cx="161925" cy="60325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67"/>
            <p:cNvSpPr>
              <a:spLocks/>
            </p:cNvSpPr>
            <p:nvPr/>
          </p:nvSpPr>
          <p:spPr bwMode="auto">
            <a:xfrm>
              <a:off x="4433888" y="2617787"/>
              <a:ext cx="123825" cy="222250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968"/>
            <p:cNvSpPr>
              <a:spLocks/>
            </p:cNvSpPr>
            <p:nvPr/>
          </p:nvSpPr>
          <p:spPr bwMode="auto">
            <a:xfrm>
              <a:off x="4516438" y="2636837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969"/>
            <p:cNvSpPr>
              <a:spLocks/>
            </p:cNvSpPr>
            <p:nvPr/>
          </p:nvSpPr>
          <p:spPr bwMode="auto">
            <a:xfrm>
              <a:off x="4160838" y="2205037"/>
              <a:ext cx="217488" cy="244475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970"/>
            <p:cNvSpPr>
              <a:spLocks/>
            </p:cNvSpPr>
            <p:nvPr/>
          </p:nvSpPr>
          <p:spPr bwMode="auto">
            <a:xfrm>
              <a:off x="4279901" y="2419350"/>
              <a:ext cx="128588" cy="250825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971"/>
            <p:cNvSpPr>
              <a:spLocks/>
            </p:cNvSpPr>
            <p:nvPr/>
          </p:nvSpPr>
          <p:spPr bwMode="auto">
            <a:xfrm>
              <a:off x="4243388" y="2254250"/>
              <a:ext cx="285750" cy="333375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72"/>
            <p:cNvSpPr>
              <a:spLocks/>
            </p:cNvSpPr>
            <p:nvPr/>
          </p:nvSpPr>
          <p:spPr bwMode="auto">
            <a:xfrm>
              <a:off x="4603751" y="2659062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973"/>
            <p:cNvSpPr>
              <a:spLocks/>
            </p:cNvSpPr>
            <p:nvPr/>
          </p:nvSpPr>
          <p:spPr bwMode="auto">
            <a:xfrm>
              <a:off x="4581526" y="1858962"/>
              <a:ext cx="715963" cy="796925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974"/>
            <p:cNvSpPr>
              <a:spLocks/>
            </p:cNvSpPr>
            <p:nvPr/>
          </p:nvSpPr>
          <p:spPr bwMode="auto">
            <a:xfrm>
              <a:off x="4535488" y="2320925"/>
              <a:ext cx="769938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975"/>
            <p:cNvSpPr>
              <a:spLocks/>
            </p:cNvSpPr>
            <p:nvPr/>
          </p:nvSpPr>
          <p:spPr bwMode="auto">
            <a:xfrm>
              <a:off x="4475163" y="2881312"/>
              <a:ext cx="623888" cy="3522663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976"/>
            <p:cNvSpPr>
              <a:spLocks/>
            </p:cNvSpPr>
            <p:nvPr/>
          </p:nvSpPr>
          <p:spPr bwMode="auto">
            <a:xfrm>
              <a:off x="4333876" y="3098800"/>
              <a:ext cx="855663" cy="1430338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977"/>
            <p:cNvSpPr>
              <a:spLocks/>
            </p:cNvSpPr>
            <p:nvPr/>
          </p:nvSpPr>
          <p:spPr bwMode="auto">
            <a:xfrm>
              <a:off x="4652963" y="6019800"/>
              <a:ext cx="633413" cy="527050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978"/>
            <p:cNvSpPr>
              <a:spLocks/>
            </p:cNvSpPr>
            <p:nvPr/>
          </p:nvSpPr>
          <p:spPr bwMode="auto">
            <a:xfrm>
              <a:off x="4652963" y="6162675"/>
              <a:ext cx="638175" cy="387350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979"/>
            <p:cNvSpPr>
              <a:spLocks/>
            </p:cNvSpPr>
            <p:nvPr/>
          </p:nvSpPr>
          <p:spPr bwMode="auto">
            <a:xfrm>
              <a:off x="4667251" y="6234113"/>
              <a:ext cx="74613" cy="282575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980"/>
            <p:cNvSpPr>
              <a:spLocks/>
            </p:cNvSpPr>
            <p:nvPr/>
          </p:nvSpPr>
          <p:spPr bwMode="auto">
            <a:xfrm>
              <a:off x="4521201" y="2786062"/>
              <a:ext cx="627063" cy="3527425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981"/>
            <p:cNvSpPr>
              <a:spLocks/>
            </p:cNvSpPr>
            <p:nvPr/>
          </p:nvSpPr>
          <p:spPr bwMode="auto">
            <a:xfrm>
              <a:off x="4686301" y="5945188"/>
              <a:ext cx="635000" cy="522288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982"/>
            <p:cNvSpPr>
              <a:spLocks/>
            </p:cNvSpPr>
            <p:nvPr/>
          </p:nvSpPr>
          <p:spPr bwMode="auto">
            <a:xfrm>
              <a:off x="4683126" y="6088063"/>
              <a:ext cx="641350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983"/>
            <p:cNvSpPr>
              <a:spLocks/>
            </p:cNvSpPr>
            <p:nvPr/>
          </p:nvSpPr>
          <p:spPr bwMode="auto">
            <a:xfrm>
              <a:off x="4700588" y="6159500"/>
              <a:ext cx="79375" cy="280988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984"/>
            <p:cNvSpPr>
              <a:spLocks/>
            </p:cNvSpPr>
            <p:nvPr/>
          </p:nvSpPr>
          <p:spPr bwMode="auto">
            <a:xfrm>
              <a:off x="5489576" y="2892425"/>
              <a:ext cx="176213" cy="142875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985"/>
            <p:cNvSpPr>
              <a:spLocks/>
            </p:cNvSpPr>
            <p:nvPr/>
          </p:nvSpPr>
          <p:spPr bwMode="auto">
            <a:xfrm>
              <a:off x="5541963" y="2171700"/>
              <a:ext cx="300038" cy="201613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986"/>
            <p:cNvSpPr>
              <a:spLocks/>
            </p:cNvSpPr>
            <p:nvPr/>
          </p:nvSpPr>
          <p:spPr bwMode="auto">
            <a:xfrm>
              <a:off x="5599113" y="2328862"/>
              <a:ext cx="107950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987"/>
            <p:cNvSpPr>
              <a:spLocks/>
            </p:cNvSpPr>
            <p:nvPr/>
          </p:nvSpPr>
          <p:spPr bwMode="auto">
            <a:xfrm>
              <a:off x="5616576" y="2359025"/>
              <a:ext cx="57150" cy="131763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988"/>
            <p:cNvSpPr>
              <a:spLocks/>
            </p:cNvSpPr>
            <p:nvPr/>
          </p:nvSpPr>
          <p:spPr bwMode="auto">
            <a:xfrm>
              <a:off x="5599113" y="2378075"/>
              <a:ext cx="107950" cy="88900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989"/>
            <p:cNvSpPr>
              <a:spLocks/>
            </p:cNvSpPr>
            <p:nvPr/>
          </p:nvSpPr>
          <p:spPr bwMode="auto">
            <a:xfrm>
              <a:off x="5605463" y="2378075"/>
              <a:ext cx="41275" cy="107950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990"/>
            <p:cNvSpPr>
              <a:spLocks/>
            </p:cNvSpPr>
            <p:nvPr/>
          </p:nvSpPr>
          <p:spPr bwMode="auto">
            <a:xfrm>
              <a:off x="5624513" y="2549525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991"/>
            <p:cNvSpPr>
              <a:spLocks/>
            </p:cNvSpPr>
            <p:nvPr/>
          </p:nvSpPr>
          <p:spPr bwMode="auto">
            <a:xfrm>
              <a:off x="5448301" y="2478087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992"/>
            <p:cNvSpPr>
              <a:spLocks/>
            </p:cNvSpPr>
            <p:nvPr/>
          </p:nvSpPr>
          <p:spPr bwMode="auto">
            <a:xfrm>
              <a:off x="5662613" y="2722562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993"/>
            <p:cNvSpPr>
              <a:spLocks/>
            </p:cNvSpPr>
            <p:nvPr/>
          </p:nvSpPr>
          <p:spPr bwMode="auto">
            <a:xfrm>
              <a:off x="5797551" y="2779712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994"/>
            <p:cNvSpPr>
              <a:spLocks/>
            </p:cNvSpPr>
            <p:nvPr/>
          </p:nvSpPr>
          <p:spPr bwMode="auto">
            <a:xfrm>
              <a:off x="5794376" y="2782887"/>
              <a:ext cx="176213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995"/>
            <p:cNvSpPr>
              <a:spLocks/>
            </p:cNvSpPr>
            <p:nvPr/>
          </p:nvSpPr>
          <p:spPr bwMode="auto">
            <a:xfrm>
              <a:off x="5440363" y="3214687"/>
              <a:ext cx="200025" cy="158750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996"/>
            <p:cNvSpPr>
              <a:spLocks/>
            </p:cNvSpPr>
            <p:nvPr/>
          </p:nvSpPr>
          <p:spPr bwMode="auto">
            <a:xfrm>
              <a:off x="5448301" y="3068637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997"/>
            <p:cNvSpPr>
              <a:spLocks/>
            </p:cNvSpPr>
            <p:nvPr/>
          </p:nvSpPr>
          <p:spPr bwMode="auto">
            <a:xfrm>
              <a:off x="5241926" y="3178175"/>
              <a:ext cx="236538" cy="69850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998"/>
            <p:cNvSpPr>
              <a:spLocks/>
            </p:cNvSpPr>
            <p:nvPr/>
          </p:nvSpPr>
          <p:spPr bwMode="auto">
            <a:xfrm>
              <a:off x="5527676" y="3148012"/>
              <a:ext cx="146050" cy="93663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999"/>
            <p:cNvSpPr>
              <a:spLocks/>
            </p:cNvSpPr>
            <p:nvPr/>
          </p:nvSpPr>
          <p:spPr bwMode="auto">
            <a:xfrm>
              <a:off x="5294313" y="3016250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000"/>
            <p:cNvSpPr>
              <a:spLocks/>
            </p:cNvSpPr>
            <p:nvPr/>
          </p:nvSpPr>
          <p:spPr bwMode="auto">
            <a:xfrm>
              <a:off x="5553076" y="3162300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001"/>
            <p:cNvSpPr>
              <a:spLocks/>
            </p:cNvSpPr>
            <p:nvPr/>
          </p:nvSpPr>
          <p:spPr bwMode="auto">
            <a:xfrm>
              <a:off x="5534026" y="2332037"/>
              <a:ext cx="147638" cy="1382713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002"/>
            <p:cNvSpPr>
              <a:spLocks/>
            </p:cNvSpPr>
            <p:nvPr/>
          </p:nvSpPr>
          <p:spPr bwMode="auto">
            <a:xfrm>
              <a:off x="5662613" y="3184525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003"/>
            <p:cNvSpPr>
              <a:spLocks/>
            </p:cNvSpPr>
            <p:nvPr/>
          </p:nvSpPr>
          <p:spPr bwMode="auto">
            <a:xfrm>
              <a:off x="5910263" y="3206750"/>
              <a:ext cx="161925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004"/>
            <p:cNvSpPr>
              <a:spLocks/>
            </p:cNvSpPr>
            <p:nvPr/>
          </p:nvSpPr>
          <p:spPr bwMode="auto">
            <a:xfrm>
              <a:off x="5838826" y="3121025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005"/>
            <p:cNvSpPr>
              <a:spLocks/>
            </p:cNvSpPr>
            <p:nvPr/>
          </p:nvSpPr>
          <p:spPr bwMode="auto">
            <a:xfrm>
              <a:off x="5775326" y="3173412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006"/>
            <p:cNvSpPr>
              <a:spLocks/>
            </p:cNvSpPr>
            <p:nvPr/>
          </p:nvSpPr>
          <p:spPr bwMode="auto">
            <a:xfrm>
              <a:off x="5748338" y="3094037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007"/>
            <p:cNvSpPr>
              <a:spLocks/>
            </p:cNvSpPr>
            <p:nvPr/>
          </p:nvSpPr>
          <p:spPr bwMode="auto">
            <a:xfrm>
              <a:off x="4791076" y="3049587"/>
              <a:ext cx="1062038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陈奕迅 - 好久不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7257" y="62731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5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777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-623207"/>
            <a:ext cx="8911770" cy="814145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矩形 3"/>
          <p:cNvSpPr/>
          <p:nvPr/>
        </p:nvSpPr>
        <p:spPr>
          <a:xfrm>
            <a:off x="8418286" y="558818"/>
            <a:ext cx="3459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总有一些欢乐的镜头，</a:t>
            </a:r>
          </a:p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藏在记忆的角落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，</a:t>
            </a:r>
            <a:endParaRPr lang="en-US" altLang="zh-CN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在</a:t>
            </a: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无意中轻轻掀开，</a:t>
            </a:r>
          </a:p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抖落了一室的萧瑟！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4848" y="-1160416"/>
            <a:ext cx="7225586" cy="918681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任意多边形 8"/>
          <p:cNvSpPr/>
          <p:nvPr/>
        </p:nvSpPr>
        <p:spPr>
          <a:xfrm>
            <a:off x="7209554" y="2105856"/>
            <a:ext cx="4444640" cy="1049127"/>
          </a:xfrm>
          <a:custGeom>
            <a:avLst/>
            <a:gdLst/>
            <a:ahLst/>
            <a:cxnLst/>
            <a:rect l="l" t="t" r="r" b="b"/>
            <a:pathLst>
              <a:path w="4444640" h="1049127">
                <a:moveTo>
                  <a:pt x="3913547" y="596392"/>
                </a:moveTo>
                <a:lnTo>
                  <a:pt x="3913547" y="670396"/>
                </a:lnTo>
                <a:lnTo>
                  <a:pt x="3961432" y="605098"/>
                </a:lnTo>
                <a:close/>
                <a:moveTo>
                  <a:pt x="2947131" y="487561"/>
                </a:moveTo>
                <a:lnTo>
                  <a:pt x="2947131" y="509327"/>
                </a:lnTo>
                <a:lnTo>
                  <a:pt x="2999370" y="509327"/>
                </a:lnTo>
                <a:lnTo>
                  <a:pt x="2999370" y="487561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2947131" y="374377"/>
                </a:moveTo>
                <a:lnTo>
                  <a:pt x="2947131" y="396143"/>
                </a:lnTo>
                <a:lnTo>
                  <a:pt x="2999370" y="396143"/>
                </a:lnTo>
                <a:lnTo>
                  <a:pt x="2999370" y="374377"/>
                </a:lnTo>
                <a:close/>
                <a:moveTo>
                  <a:pt x="2707704" y="230721"/>
                </a:moveTo>
                <a:lnTo>
                  <a:pt x="2707704" y="252487"/>
                </a:lnTo>
                <a:lnTo>
                  <a:pt x="2833948" y="252487"/>
                </a:lnTo>
                <a:lnTo>
                  <a:pt x="2833948" y="230721"/>
                </a:lnTo>
                <a:close/>
                <a:moveTo>
                  <a:pt x="3347628" y="0"/>
                </a:moveTo>
                <a:lnTo>
                  <a:pt x="3870015" y="0"/>
                </a:lnTo>
                <a:lnTo>
                  <a:pt x="3870015" y="165423"/>
                </a:lnTo>
                <a:lnTo>
                  <a:pt x="3752478" y="165423"/>
                </a:lnTo>
                <a:lnTo>
                  <a:pt x="3752478" y="191542"/>
                </a:lnTo>
                <a:lnTo>
                  <a:pt x="3856955" y="191542"/>
                </a:lnTo>
                <a:lnTo>
                  <a:pt x="3856955" y="322139"/>
                </a:lnTo>
                <a:lnTo>
                  <a:pt x="3756831" y="322139"/>
                </a:lnTo>
                <a:lnTo>
                  <a:pt x="3756831" y="348258"/>
                </a:lnTo>
                <a:lnTo>
                  <a:pt x="3865661" y="348258"/>
                </a:lnTo>
                <a:lnTo>
                  <a:pt x="3865661" y="387437"/>
                </a:lnTo>
                <a:lnTo>
                  <a:pt x="3883074" y="391790"/>
                </a:lnTo>
                <a:lnTo>
                  <a:pt x="3883074" y="348258"/>
                </a:lnTo>
                <a:lnTo>
                  <a:pt x="4013671" y="348258"/>
                </a:lnTo>
                <a:lnTo>
                  <a:pt x="4013671" y="317785"/>
                </a:lnTo>
                <a:lnTo>
                  <a:pt x="3904840" y="317785"/>
                </a:lnTo>
                <a:lnTo>
                  <a:pt x="3904840" y="191542"/>
                </a:lnTo>
                <a:lnTo>
                  <a:pt x="4013671" y="191542"/>
                </a:lnTo>
                <a:lnTo>
                  <a:pt x="4013671" y="165423"/>
                </a:lnTo>
                <a:lnTo>
                  <a:pt x="3896134" y="165423"/>
                </a:lnTo>
                <a:lnTo>
                  <a:pt x="3896134" y="0"/>
                </a:lnTo>
                <a:lnTo>
                  <a:pt x="4435934" y="0"/>
                </a:lnTo>
                <a:lnTo>
                  <a:pt x="4435934" y="165423"/>
                </a:lnTo>
                <a:lnTo>
                  <a:pt x="4322750" y="165423"/>
                </a:lnTo>
                <a:lnTo>
                  <a:pt x="4322750" y="191542"/>
                </a:lnTo>
                <a:lnTo>
                  <a:pt x="4414168" y="191542"/>
                </a:lnTo>
                <a:lnTo>
                  <a:pt x="4414168" y="317785"/>
                </a:lnTo>
                <a:lnTo>
                  <a:pt x="4322750" y="317785"/>
                </a:lnTo>
                <a:lnTo>
                  <a:pt x="4322750" y="348258"/>
                </a:lnTo>
                <a:lnTo>
                  <a:pt x="4435934" y="348258"/>
                </a:lnTo>
                <a:lnTo>
                  <a:pt x="4435934" y="522387"/>
                </a:lnTo>
                <a:lnTo>
                  <a:pt x="4144268" y="522387"/>
                </a:lnTo>
                <a:lnTo>
                  <a:pt x="4144268" y="561566"/>
                </a:lnTo>
                <a:lnTo>
                  <a:pt x="4396755" y="561566"/>
                </a:lnTo>
                <a:lnTo>
                  <a:pt x="4292277" y="700869"/>
                </a:lnTo>
                <a:lnTo>
                  <a:pt x="4405461" y="700869"/>
                </a:lnTo>
                <a:lnTo>
                  <a:pt x="4444640" y="883704"/>
                </a:lnTo>
                <a:lnTo>
                  <a:pt x="4109442" y="883704"/>
                </a:lnTo>
                <a:lnTo>
                  <a:pt x="4100735" y="857585"/>
                </a:lnTo>
                <a:lnTo>
                  <a:pt x="4004964" y="905470"/>
                </a:lnTo>
                <a:lnTo>
                  <a:pt x="4392401" y="905470"/>
                </a:lnTo>
                <a:lnTo>
                  <a:pt x="4392401" y="1049127"/>
                </a:lnTo>
                <a:lnTo>
                  <a:pt x="3556583" y="1049127"/>
                </a:lnTo>
                <a:lnTo>
                  <a:pt x="3556583" y="1023007"/>
                </a:lnTo>
                <a:lnTo>
                  <a:pt x="3347628" y="1023007"/>
                </a:lnTo>
                <a:lnTo>
                  <a:pt x="3347628" y="988182"/>
                </a:lnTo>
                <a:lnTo>
                  <a:pt x="3478225" y="918530"/>
                </a:lnTo>
                <a:lnTo>
                  <a:pt x="3356335" y="918530"/>
                </a:lnTo>
                <a:lnTo>
                  <a:pt x="3408573" y="639924"/>
                </a:lnTo>
                <a:lnTo>
                  <a:pt x="3565289" y="639924"/>
                </a:lnTo>
                <a:lnTo>
                  <a:pt x="3565289" y="565919"/>
                </a:lnTo>
                <a:lnTo>
                  <a:pt x="3739418" y="565919"/>
                </a:lnTo>
                <a:lnTo>
                  <a:pt x="3626234" y="548506"/>
                </a:lnTo>
                <a:lnTo>
                  <a:pt x="3626234" y="522387"/>
                </a:lnTo>
                <a:lnTo>
                  <a:pt x="3347628" y="522387"/>
                </a:lnTo>
                <a:lnTo>
                  <a:pt x="3347628" y="348258"/>
                </a:lnTo>
                <a:lnTo>
                  <a:pt x="3456459" y="348258"/>
                </a:lnTo>
                <a:lnTo>
                  <a:pt x="3456459" y="322139"/>
                </a:lnTo>
                <a:lnTo>
                  <a:pt x="3369394" y="322139"/>
                </a:lnTo>
                <a:lnTo>
                  <a:pt x="3369394" y="191542"/>
                </a:lnTo>
                <a:lnTo>
                  <a:pt x="3452105" y="191542"/>
                </a:lnTo>
                <a:lnTo>
                  <a:pt x="3452105" y="165423"/>
                </a:lnTo>
                <a:lnTo>
                  <a:pt x="3347628" y="165423"/>
                </a:lnTo>
                <a:close/>
                <a:moveTo>
                  <a:pt x="2368153" y="0"/>
                </a:moveTo>
                <a:lnTo>
                  <a:pt x="2707704" y="0"/>
                </a:lnTo>
                <a:lnTo>
                  <a:pt x="2707704" y="26119"/>
                </a:lnTo>
                <a:lnTo>
                  <a:pt x="2833948" y="26119"/>
                </a:lnTo>
                <a:lnTo>
                  <a:pt x="2833948" y="0"/>
                </a:lnTo>
                <a:lnTo>
                  <a:pt x="3186559" y="0"/>
                </a:lnTo>
                <a:lnTo>
                  <a:pt x="3186559" y="26119"/>
                </a:lnTo>
                <a:lnTo>
                  <a:pt x="3325862" y="26119"/>
                </a:lnTo>
                <a:lnTo>
                  <a:pt x="3325862" y="230721"/>
                </a:lnTo>
                <a:lnTo>
                  <a:pt x="3186559" y="230721"/>
                </a:lnTo>
                <a:lnTo>
                  <a:pt x="3186559" y="256840"/>
                </a:lnTo>
                <a:lnTo>
                  <a:pt x="2947131" y="256840"/>
                </a:lnTo>
                <a:lnTo>
                  <a:pt x="2947131" y="278606"/>
                </a:lnTo>
                <a:lnTo>
                  <a:pt x="3295389" y="278606"/>
                </a:lnTo>
                <a:lnTo>
                  <a:pt x="3295389" y="396143"/>
                </a:lnTo>
                <a:lnTo>
                  <a:pt x="3325862" y="396143"/>
                </a:lnTo>
                <a:lnTo>
                  <a:pt x="3325862" y="491914"/>
                </a:lnTo>
                <a:lnTo>
                  <a:pt x="3295389" y="491914"/>
                </a:lnTo>
                <a:lnTo>
                  <a:pt x="3295389" y="609451"/>
                </a:lnTo>
                <a:lnTo>
                  <a:pt x="2947131" y="609451"/>
                </a:lnTo>
                <a:lnTo>
                  <a:pt x="2947131" y="657337"/>
                </a:lnTo>
                <a:lnTo>
                  <a:pt x="2995017" y="657337"/>
                </a:lnTo>
                <a:lnTo>
                  <a:pt x="2995017" y="631217"/>
                </a:lnTo>
                <a:lnTo>
                  <a:pt x="3299743" y="631217"/>
                </a:lnTo>
                <a:lnTo>
                  <a:pt x="3299743" y="1049127"/>
                </a:lnTo>
                <a:lnTo>
                  <a:pt x="2995017" y="1049127"/>
                </a:lnTo>
                <a:lnTo>
                  <a:pt x="2995017" y="1009948"/>
                </a:lnTo>
                <a:lnTo>
                  <a:pt x="2968897" y="1009948"/>
                </a:lnTo>
                <a:lnTo>
                  <a:pt x="2947131" y="922883"/>
                </a:lnTo>
                <a:lnTo>
                  <a:pt x="2947131" y="1049127"/>
                </a:lnTo>
                <a:lnTo>
                  <a:pt x="2624993" y="1049127"/>
                </a:lnTo>
                <a:lnTo>
                  <a:pt x="2624993" y="909824"/>
                </a:lnTo>
                <a:lnTo>
                  <a:pt x="2603227" y="1009948"/>
                </a:lnTo>
                <a:lnTo>
                  <a:pt x="2529222" y="1009948"/>
                </a:lnTo>
                <a:lnTo>
                  <a:pt x="2520516" y="1049127"/>
                </a:lnTo>
                <a:lnTo>
                  <a:pt x="2220143" y="1049127"/>
                </a:lnTo>
                <a:lnTo>
                  <a:pt x="2294148" y="626864"/>
                </a:lnTo>
                <a:lnTo>
                  <a:pt x="2594520" y="626864"/>
                </a:lnTo>
                <a:lnTo>
                  <a:pt x="2585814" y="657337"/>
                </a:lnTo>
                <a:lnTo>
                  <a:pt x="2624993" y="657337"/>
                </a:lnTo>
                <a:lnTo>
                  <a:pt x="2624993" y="609451"/>
                </a:lnTo>
                <a:lnTo>
                  <a:pt x="2254969" y="609451"/>
                </a:lnTo>
                <a:lnTo>
                  <a:pt x="2254969" y="509327"/>
                </a:lnTo>
                <a:lnTo>
                  <a:pt x="2624993" y="509327"/>
                </a:lnTo>
                <a:lnTo>
                  <a:pt x="2624993" y="487561"/>
                </a:lnTo>
                <a:lnTo>
                  <a:pt x="2233203" y="487561"/>
                </a:lnTo>
                <a:lnTo>
                  <a:pt x="2233203" y="396143"/>
                </a:lnTo>
                <a:lnTo>
                  <a:pt x="2624993" y="396143"/>
                </a:lnTo>
                <a:lnTo>
                  <a:pt x="2624993" y="374377"/>
                </a:lnTo>
                <a:lnTo>
                  <a:pt x="2254969" y="374377"/>
                </a:lnTo>
                <a:lnTo>
                  <a:pt x="2254969" y="278606"/>
                </a:lnTo>
                <a:lnTo>
                  <a:pt x="2624993" y="278606"/>
                </a:lnTo>
                <a:lnTo>
                  <a:pt x="2624993" y="256840"/>
                </a:lnTo>
                <a:lnTo>
                  <a:pt x="2368153" y="256840"/>
                </a:lnTo>
                <a:lnTo>
                  <a:pt x="2368153" y="230721"/>
                </a:lnTo>
                <a:lnTo>
                  <a:pt x="2233203" y="230721"/>
                </a:lnTo>
                <a:lnTo>
                  <a:pt x="2233203" y="26119"/>
                </a:lnTo>
                <a:lnTo>
                  <a:pt x="2368153" y="26119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-100404" t="-218902" r="-97492" b="-2203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2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513559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31368" y="4638497"/>
            <a:ext cx="4102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谁曾悄悄来到我的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身边</a:t>
            </a:r>
            <a:endParaRPr lang="en-US" altLang="zh-CN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伴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我静谧于雪影萍踪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之际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/>
            </a:r>
            <a:b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</a:b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谁曾轻轻拨动我尘封的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心弦</a:t>
            </a:r>
            <a:endParaRPr lang="en-US" altLang="zh-CN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慢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奏起我生命中最美妙的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音符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119188" y="1995488"/>
            <a:ext cx="9632950" cy="3843338"/>
          </a:xfrm>
          <a:custGeom>
            <a:avLst/>
            <a:gdLst>
              <a:gd name="T0" fmla="*/ 108 w 614"/>
              <a:gd name="T1" fmla="*/ 18 h 243"/>
              <a:gd name="T2" fmla="*/ 190 w 614"/>
              <a:gd name="T3" fmla="*/ 57 h 243"/>
              <a:gd name="T4" fmla="*/ 184 w 614"/>
              <a:gd name="T5" fmla="*/ 106 h 243"/>
              <a:gd name="T6" fmla="*/ 204 w 614"/>
              <a:gd name="T7" fmla="*/ 93 h 243"/>
              <a:gd name="T8" fmla="*/ 213 w 614"/>
              <a:gd name="T9" fmla="*/ 104 h 243"/>
              <a:gd name="T10" fmla="*/ 216 w 614"/>
              <a:gd name="T11" fmla="*/ 91 h 243"/>
              <a:gd name="T12" fmla="*/ 242 w 614"/>
              <a:gd name="T13" fmla="*/ 104 h 243"/>
              <a:gd name="T14" fmla="*/ 478 w 614"/>
              <a:gd name="T15" fmla="*/ 104 h 243"/>
              <a:gd name="T16" fmla="*/ 496 w 614"/>
              <a:gd name="T17" fmla="*/ 92 h 243"/>
              <a:gd name="T18" fmla="*/ 508 w 614"/>
              <a:gd name="T19" fmla="*/ 104 h 243"/>
              <a:gd name="T20" fmla="*/ 512 w 614"/>
              <a:gd name="T21" fmla="*/ 93 h 243"/>
              <a:gd name="T22" fmla="*/ 534 w 614"/>
              <a:gd name="T23" fmla="*/ 104 h 243"/>
              <a:gd name="T24" fmla="*/ 614 w 614"/>
              <a:gd name="T25" fmla="*/ 101 h 243"/>
              <a:gd name="T26" fmla="*/ 614 w 614"/>
              <a:gd name="T27" fmla="*/ 150 h 243"/>
              <a:gd name="T28" fmla="*/ 601 w 614"/>
              <a:gd name="T29" fmla="*/ 150 h 243"/>
              <a:gd name="T30" fmla="*/ 601 w 614"/>
              <a:gd name="T31" fmla="*/ 220 h 243"/>
              <a:gd name="T32" fmla="*/ 593 w 614"/>
              <a:gd name="T33" fmla="*/ 239 h 243"/>
              <a:gd name="T34" fmla="*/ 560 w 614"/>
              <a:gd name="T35" fmla="*/ 238 h 243"/>
              <a:gd name="T36" fmla="*/ 561 w 614"/>
              <a:gd name="T37" fmla="*/ 216 h 243"/>
              <a:gd name="T38" fmla="*/ 591 w 614"/>
              <a:gd name="T39" fmla="*/ 210 h 243"/>
              <a:gd name="T40" fmla="*/ 591 w 614"/>
              <a:gd name="T41" fmla="*/ 160 h 243"/>
              <a:gd name="T42" fmla="*/ 554 w 614"/>
              <a:gd name="T43" fmla="*/ 160 h 243"/>
              <a:gd name="T44" fmla="*/ 553 w 614"/>
              <a:gd name="T45" fmla="*/ 220 h 243"/>
              <a:gd name="T46" fmla="*/ 548 w 614"/>
              <a:gd name="T47" fmla="*/ 238 h 243"/>
              <a:gd name="T48" fmla="*/ 512 w 614"/>
              <a:gd name="T49" fmla="*/ 238 h 243"/>
              <a:gd name="T50" fmla="*/ 514 w 614"/>
              <a:gd name="T51" fmla="*/ 216 h 243"/>
              <a:gd name="T52" fmla="*/ 543 w 614"/>
              <a:gd name="T53" fmla="*/ 209 h 243"/>
              <a:gd name="T54" fmla="*/ 542 w 614"/>
              <a:gd name="T55" fmla="*/ 165 h 243"/>
              <a:gd name="T56" fmla="*/ 525 w 614"/>
              <a:gd name="T57" fmla="*/ 148 h 243"/>
              <a:gd name="T58" fmla="*/ 514 w 614"/>
              <a:gd name="T59" fmla="*/ 156 h 243"/>
              <a:gd name="T60" fmla="*/ 506 w 614"/>
              <a:gd name="T61" fmla="*/ 148 h 243"/>
              <a:gd name="T62" fmla="*/ 497 w 614"/>
              <a:gd name="T63" fmla="*/ 155 h 243"/>
              <a:gd name="T64" fmla="*/ 470 w 614"/>
              <a:gd name="T65" fmla="*/ 147 h 243"/>
              <a:gd name="T66" fmla="*/ 250 w 614"/>
              <a:gd name="T67" fmla="*/ 147 h 243"/>
              <a:gd name="T68" fmla="*/ 230 w 614"/>
              <a:gd name="T69" fmla="*/ 151 h 243"/>
              <a:gd name="T70" fmla="*/ 217 w 614"/>
              <a:gd name="T71" fmla="*/ 158 h 243"/>
              <a:gd name="T72" fmla="*/ 212 w 614"/>
              <a:gd name="T73" fmla="*/ 149 h 243"/>
              <a:gd name="T74" fmla="*/ 204 w 614"/>
              <a:gd name="T75" fmla="*/ 161 h 243"/>
              <a:gd name="T76" fmla="*/ 183 w 614"/>
              <a:gd name="T77" fmla="*/ 146 h 243"/>
              <a:gd name="T78" fmla="*/ 180 w 614"/>
              <a:gd name="T79" fmla="*/ 206 h 243"/>
              <a:gd name="T80" fmla="*/ 96 w 614"/>
              <a:gd name="T81" fmla="*/ 222 h 243"/>
              <a:gd name="T82" fmla="*/ 73 w 614"/>
              <a:gd name="T83" fmla="*/ 176 h 243"/>
              <a:gd name="T84" fmla="*/ 18 w 614"/>
              <a:gd name="T85" fmla="*/ 164 h 243"/>
              <a:gd name="T86" fmla="*/ 2 w 614"/>
              <a:gd name="T87" fmla="*/ 116 h 243"/>
              <a:gd name="T88" fmla="*/ 36 w 614"/>
              <a:gd name="T89" fmla="*/ 74 h 243"/>
              <a:gd name="T90" fmla="*/ 73 w 614"/>
              <a:gd name="T91" fmla="*/ 74 h 243"/>
              <a:gd name="T92" fmla="*/ 108 w 614"/>
              <a:gd name="T93" fmla="*/ 18 h 243"/>
              <a:gd name="T94" fmla="*/ 120 w 614"/>
              <a:gd name="T95" fmla="*/ 33 h 243"/>
              <a:gd name="T96" fmla="*/ 109 w 614"/>
              <a:gd name="T97" fmla="*/ 105 h 243"/>
              <a:gd name="T98" fmla="*/ 173 w 614"/>
              <a:gd name="T99" fmla="*/ 76 h 243"/>
              <a:gd name="T100" fmla="*/ 120 w 614"/>
              <a:gd name="T101" fmla="*/ 33 h 243"/>
              <a:gd name="T102" fmla="*/ 39 w 614"/>
              <a:gd name="T103" fmla="*/ 93 h 243"/>
              <a:gd name="T104" fmla="*/ 18 w 614"/>
              <a:gd name="T105" fmla="*/ 124 h 243"/>
              <a:gd name="T106" fmla="*/ 53 w 614"/>
              <a:gd name="T107" fmla="*/ 159 h 243"/>
              <a:gd name="T108" fmla="*/ 87 w 614"/>
              <a:gd name="T109" fmla="*/ 116 h 243"/>
              <a:gd name="T110" fmla="*/ 39 w 614"/>
              <a:gd name="T111" fmla="*/ 93 h 243"/>
              <a:gd name="T112" fmla="*/ 116 w 614"/>
              <a:gd name="T113" fmla="*/ 142 h 243"/>
              <a:gd name="T114" fmla="*/ 110 w 614"/>
              <a:gd name="T115" fmla="*/ 209 h 243"/>
              <a:gd name="T116" fmla="*/ 169 w 614"/>
              <a:gd name="T117" fmla="*/ 176 h 243"/>
              <a:gd name="T118" fmla="*/ 116 w 614"/>
              <a:gd name="T119" fmla="*/ 14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4" h="243">
                <a:moveTo>
                  <a:pt x="108" y="18"/>
                </a:moveTo>
                <a:cubicBezTo>
                  <a:pt x="140" y="0"/>
                  <a:pt x="181" y="24"/>
                  <a:pt x="190" y="57"/>
                </a:cubicBezTo>
                <a:cubicBezTo>
                  <a:pt x="195" y="73"/>
                  <a:pt x="188" y="90"/>
                  <a:pt x="184" y="106"/>
                </a:cubicBezTo>
                <a:cubicBezTo>
                  <a:pt x="191" y="101"/>
                  <a:pt x="196" y="94"/>
                  <a:pt x="204" y="93"/>
                </a:cubicBezTo>
                <a:cubicBezTo>
                  <a:pt x="208" y="96"/>
                  <a:pt x="210" y="100"/>
                  <a:pt x="213" y="104"/>
                </a:cubicBezTo>
                <a:cubicBezTo>
                  <a:pt x="214" y="100"/>
                  <a:pt x="215" y="94"/>
                  <a:pt x="216" y="91"/>
                </a:cubicBezTo>
                <a:cubicBezTo>
                  <a:pt x="225" y="95"/>
                  <a:pt x="231" y="105"/>
                  <a:pt x="242" y="104"/>
                </a:cubicBezTo>
                <a:cubicBezTo>
                  <a:pt x="320" y="104"/>
                  <a:pt x="399" y="104"/>
                  <a:pt x="478" y="104"/>
                </a:cubicBezTo>
                <a:cubicBezTo>
                  <a:pt x="486" y="105"/>
                  <a:pt x="491" y="98"/>
                  <a:pt x="496" y="92"/>
                </a:cubicBezTo>
                <a:cubicBezTo>
                  <a:pt x="499" y="97"/>
                  <a:pt x="504" y="101"/>
                  <a:pt x="508" y="104"/>
                </a:cubicBezTo>
                <a:cubicBezTo>
                  <a:pt x="509" y="102"/>
                  <a:pt x="511" y="96"/>
                  <a:pt x="512" y="93"/>
                </a:cubicBezTo>
                <a:cubicBezTo>
                  <a:pt x="519" y="98"/>
                  <a:pt x="525" y="105"/>
                  <a:pt x="534" y="104"/>
                </a:cubicBezTo>
                <a:cubicBezTo>
                  <a:pt x="560" y="104"/>
                  <a:pt x="587" y="105"/>
                  <a:pt x="614" y="101"/>
                </a:cubicBezTo>
                <a:cubicBezTo>
                  <a:pt x="614" y="118"/>
                  <a:pt x="614" y="134"/>
                  <a:pt x="614" y="150"/>
                </a:cubicBezTo>
                <a:cubicBezTo>
                  <a:pt x="610" y="150"/>
                  <a:pt x="606" y="150"/>
                  <a:pt x="601" y="150"/>
                </a:cubicBezTo>
                <a:cubicBezTo>
                  <a:pt x="601" y="173"/>
                  <a:pt x="602" y="197"/>
                  <a:pt x="601" y="220"/>
                </a:cubicBezTo>
                <a:cubicBezTo>
                  <a:pt x="601" y="227"/>
                  <a:pt x="601" y="237"/>
                  <a:pt x="593" y="239"/>
                </a:cubicBezTo>
                <a:cubicBezTo>
                  <a:pt x="582" y="242"/>
                  <a:pt x="571" y="239"/>
                  <a:pt x="560" y="238"/>
                </a:cubicBezTo>
                <a:cubicBezTo>
                  <a:pt x="559" y="231"/>
                  <a:pt x="555" y="222"/>
                  <a:pt x="561" y="216"/>
                </a:cubicBezTo>
                <a:cubicBezTo>
                  <a:pt x="569" y="208"/>
                  <a:pt x="581" y="210"/>
                  <a:pt x="591" y="210"/>
                </a:cubicBezTo>
                <a:cubicBezTo>
                  <a:pt x="592" y="193"/>
                  <a:pt x="592" y="176"/>
                  <a:pt x="591" y="160"/>
                </a:cubicBezTo>
                <a:cubicBezTo>
                  <a:pt x="578" y="159"/>
                  <a:pt x="566" y="159"/>
                  <a:pt x="554" y="160"/>
                </a:cubicBezTo>
                <a:cubicBezTo>
                  <a:pt x="553" y="180"/>
                  <a:pt x="553" y="200"/>
                  <a:pt x="553" y="220"/>
                </a:cubicBezTo>
                <a:cubicBezTo>
                  <a:pt x="553" y="226"/>
                  <a:pt x="553" y="234"/>
                  <a:pt x="548" y="238"/>
                </a:cubicBezTo>
                <a:cubicBezTo>
                  <a:pt x="536" y="242"/>
                  <a:pt x="524" y="240"/>
                  <a:pt x="512" y="238"/>
                </a:cubicBezTo>
                <a:cubicBezTo>
                  <a:pt x="511" y="231"/>
                  <a:pt x="507" y="222"/>
                  <a:pt x="514" y="216"/>
                </a:cubicBezTo>
                <a:cubicBezTo>
                  <a:pt x="521" y="208"/>
                  <a:pt x="533" y="210"/>
                  <a:pt x="543" y="209"/>
                </a:cubicBezTo>
                <a:cubicBezTo>
                  <a:pt x="543" y="195"/>
                  <a:pt x="545" y="180"/>
                  <a:pt x="542" y="165"/>
                </a:cubicBezTo>
                <a:cubicBezTo>
                  <a:pt x="537" y="159"/>
                  <a:pt x="531" y="154"/>
                  <a:pt x="525" y="148"/>
                </a:cubicBezTo>
                <a:cubicBezTo>
                  <a:pt x="522" y="151"/>
                  <a:pt x="518" y="153"/>
                  <a:pt x="514" y="156"/>
                </a:cubicBezTo>
                <a:cubicBezTo>
                  <a:pt x="511" y="153"/>
                  <a:pt x="509" y="151"/>
                  <a:pt x="506" y="148"/>
                </a:cubicBezTo>
                <a:cubicBezTo>
                  <a:pt x="503" y="151"/>
                  <a:pt x="500" y="153"/>
                  <a:pt x="497" y="155"/>
                </a:cubicBezTo>
                <a:cubicBezTo>
                  <a:pt x="489" y="151"/>
                  <a:pt x="480" y="147"/>
                  <a:pt x="470" y="147"/>
                </a:cubicBezTo>
                <a:cubicBezTo>
                  <a:pt x="397" y="147"/>
                  <a:pt x="323" y="148"/>
                  <a:pt x="250" y="147"/>
                </a:cubicBezTo>
                <a:cubicBezTo>
                  <a:pt x="243" y="148"/>
                  <a:pt x="235" y="146"/>
                  <a:pt x="230" y="151"/>
                </a:cubicBezTo>
                <a:cubicBezTo>
                  <a:pt x="226" y="154"/>
                  <a:pt x="223" y="161"/>
                  <a:pt x="217" y="158"/>
                </a:cubicBezTo>
                <a:cubicBezTo>
                  <a:pt x="216" y="156"/>
                  <a:pt x="213" y="152"/>
                  <a:pt x="212" y="149"/>
                </a:cubicBezTo>
                <a:cubicBezTo>
                  <a:pt x="209" y="153"/>
                  <a:pt x="207" y="157"/>
                  <a:pt x="204" y="161"/>
                </a:cubicBezTo>
                <a:cubicBezTo>
                  <a:pt x="197" y="156"/>
                  <a:pt x="190" y="150"/>
                  <a:pt x="183" y="146"/>
                </a:cubicBezTo>
                <a:cubicBezTo>
                  <a:pt x="187" y="166"/>
                  <a:pt x="192" y="188"/>
                  <a:pt x="180" y="206"/>
                </a:cubicBezTo>
                <a:cubicBezTo>
                  <a:pt x="164" y="235"/>
                  <a:pt x="122" y="243"/>
                  <a:pt x="96" y="222"/>
                </a:cubicBezTo>
                <a:cubicBezTo>
                  <a:pt x="82" y="211"/>
                  <a:pt x="77" y="193"/>
                  <a:pt x="73" y="176"/>
                </a:cubicBezTo>
                <a:cubicBezTo>
                  <a:pt x="54" y="178"/>
                  <a:pt x="32" y="179"/>
                  <a:pt x="18" y="164"/>
                </a:cubicBezTo>
                <a:cubicBezTo>
                  <a:pt x="3" y="153"/>
                  <a:pt x="0" y="133"/>
                  <a:pt x="2" y="116"/>
                </a:cubicBezTo>
                <a:cubicBezTo>
                  <a:pt x="2" y="96"/>
                  <a:pt x="18" y="80"/>
                  <a:pt x="36" y="74"/>
                </a:cubicBezTo>
                <a:cubicBezTo>
                  <a:pt x="48" y="71"/>
                  <a:pt x="60" y="73"/>
                  <a:pt x="73" y="74"/>
                </a:cubicBezTo>
                <a:cubicBezTo>
                  <a:pt x="75" y="51"/>
                  <a:pt x="86" y="28"/>
                  <a:pt x="108" y="18"/>
                </a:cubicBezTo>
                <a:close/>
                <a:moveTo>
                  <a:pt x="120" y="33"/>
                </a:moveTo>
                <a:cubicBezTo>
                  <a:pt x="89" y="42"/>
                  <a:pt x="82" y="88"/>
                  <a:pt x="109" y="105"/>
                </a:cubicBezTo>
                <a:cubicBezTo>
                  <a:pt x="132" y="124"/>
                  <a:pt x="172" y="106"/>
                  <a:pt x="173" y="76"/>
                </a:cubicBezTo>
                <a:cubicBezTo>
                  <a:pt x="177" y="48"/>
                  <a:pt x="146" y="23"/>
                  <a:pt x="120" y="33"/>
                </a:cubicBezTo>
                <a:close/>
                <a:moveTo>
                  <a:pt x="39" y="93"/>
                </a:moveTo>
                <a:cubicBezTo>
                  <a:pt x="27" y="98"/>
                  <a:pt x="18" y="110"/>
                  <a:pt x="18" y="124"/>
                </a:cubicBezTo>
                <a:cubicBezTo>
                  <a:pt x="17" y="143"/>
                  <a:pt x="34" y="161"/>
                  <a:pt x="53" y="159"/>
                </a:cubicBezTo>
                <a:cubicBezTo>
                  <a:pt x="75" y="160"/>
                  <a:pt x="93" y="137"/>
                  <a:pt x="87" y="116"/>
                </a:cubicBezTo>
                <a:cubicBezTo>
                  <a:pt x="83" y="96"/>
                  <a:pt x="58" y="84"/>
                  <a:pt x="39" y="93"/>
                </a:cubicBezTo>
                <a:close/>
                <a:moveTo>
                  <a:pt x="116" y="142"/>
                </a:moveTo>
                <a:cubicBezTo>
                  <a:pt x="89" y="152"/>
                  <a:pt x="85" y="193"/>
                  <a:pt x="110" y="209"/>
                </a:cubicBezTo>
                <a:cubicBezTo>
                  <a:pt x="133" y="227"/>
                  <a:pt x="173" y="206"/>
                  <a:pt x="169" y="176"/>
                </a:cubicBezTo>
                <a:cubicBezTo>
                  <a:pt x="171" y="150"/>
                  <a:pt x="139" y="130"/>
                  <a:pt x="116" y="142"/>
                </a:cubicBezTo>
                <a:close/>
              </a:path>
            </a:pathLst>
          </a:custGeom>
          <a:blipFill>
            <a:blip r:embed="rId3"/>
            <a:stretch>
              <a:fillRect t="2" b="53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297534" y="494791"/>
            <a:ext cx="4435934" cy="1049127"/>
          </a:xfrm>
          <a:custGeom>
            <a:avLst/>
            <a:gdLst/>
            <a:ahLst/>
            <a:cxnLst/>
            <a:rect l="l" t="t" r="r" b="b"/>
            <a:pathLst>
              <a:path w="4435934" h="1049127">
                <a:moveTo>
                  <a:pt x="4179094" y="766167"/>
                </a:moveTo>
                <a:lnTo>
                  <a:pt x="4148620" y="814053"/>
                </a:lnTo>
                <a:lnTo>
                  <a:pt x="4196506" y="814053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2246262" y="39179"/>
                </a:moveTo>
                <a:lnTo>
                  <a:pt x="2476983" y="39179"/>
                </a:lnTo>
                <a:lnTo>
                  <a:pt x="2459570" y="927237"/>
                </a:lnTo>
                <a:lnTo>
                  <a:pt x="2228850" y="927237"/>
                </a:lnTo>
                <a:close/>
                <a:moveTo>
                  <a:pt x="3961432" y="0"/>
                </a:moveTo>
                <a:lnTo>
                  <a:pt x="4300984" y="0"/>
                </a:lnTo>
                <a:lnTo>
                  <a:pt x="4300984" y="65298"/>
                </a:lnTo>
                <a:lnTo>
                  <a:pt x="4427227" y="65298"/>
                </a:lnTo>
                <a:lnTo>
                  <a:pt x="4427227" y="326492"/>
                </a:lnTo>
                <a:lnTo>
                  <a:pt x="4257452" y="326492"/>
                </a:lnTo>
                <a:lnTo>
                  <a:pt x="4231332" y="383084"/>
                </a:lnTo>
                <a:lnTo>
                  <a:pt x="4405461" y="383084"/>
                </a:lnTo>
                <a:lnTo>
                  <a:pt x="4287924" y="587685"/>
                </a:lnTo>
                <a:lnTo>
                  <a:pt x="4361928" y="587685"/>
                </a:lnTo>
                <a:lnTo>
                  <a:pt x="4435934" y="853232"/>
                </a:lnTo>
                <a:lnTo>
                  <a:pt x="4435934" y="1049127"/>
                </a:lnTo>
                <a:lnTo>
                  <a:pt x="3852602" y="1049127"/>
                </a:lnTo>
                <a:lnTo>
                  <a:pt x="3852602" y="814053"/>
                </a:lnTo>
                <a:lnTo>
                  <a:pt x="3944019" y="674750"/>
                </a:lnTo>
                <a:lnTo>
                  <a:pt x="3861308" y="674750"/>
                </a:lnTo>
                <a:lnTo>
                  <a:pt x="3861308" y="513680"/>
                </a:lnTo>
                <a:lnTo>
                  <a:pt x="3948372" y="326492"/>
                </a:lnTo>
                <a:lnTo>
                  <a:pt x="3835189" y="326492"/>
                </a:lnTo>
                <a:lnTo>
                  <a:pt x="3835189" y="65298"/>
                </a:lnTo>
                <a:lnTo>
                  <a:pt x="3961432" y="65298"/>
                </a:lnTo>
                <a:close/>
                <a:moveTo>
                  <a:pt x="3347628" y="0"/>
                </a:moveTo>
                <a:lnTo>
                  <a:pt x="3817776" y="0"/>
                </a:lnTo>
                <a:lnTo>
                  <a:pt x="3796010" y="496268"/>
                </a:lnTo>
                <a:lnTo>
                  <a:pt x="3634940" y="496268"/>
                </a:lnTo>
                <a:lnTo>
                  <a:pt x="3630587" y="531093"/>
                </a:lnTo>
                <a:lnTo>
                  <a:pt x="3830836" y="531093"/>
                </a:lnTo>
                <a:lnTo>
                  <a:pt x="3830836" y="1049127"/>
                </a:lnTo>
                <a:lnTo>
                  <a:pt x="3347628" y="1049127"/>
                </a:lnTo>
                <a:lnTo>
                  <a:pt x="3347628" y="796640"/>
                </a:lnTo>
                <a:lnTo>
                  <a:pt x="3530463" y="796640"/>
                </a:lnTo>
                <a:lnTo>
                  <a:pt x="3530463" y="757461"/>
                </a:lnTo>
                <a:lnTo>
                  <a:pt x="3343274" y="757461"/>
                </a:lnTo>
                <a:lnTo>
                  <a:pt x="3373747" y="261194"/>
                </a:lnTo>
                <a:lnTo>
                  <a:pt x="3530463" y="261194"/>
                </a:lnTo>
                <a:lnTo>
                  <a:pt x="3534816" y="226368"/>
                </a:lnTo>
                <a:lnTo>
                  <a:pt x="3347628" y="226368"/>
                </a:lnTo>
                <a:close/>
                <a:moveTo>
                  <a:pt x="3029842" y="0"/>
                </a:moveTo>
                <a:lnTo>
                  <a:pt x="3264916" y="0"/>
                </a:lnTo>
                <a:lnTo>
                  <a:pt x="3321508" y="674750"/>
                </a:lnTo>
                <a:lnTo>
                  <a:pt x="3082081" y="674750"/>
                </a:lnTo>
                <a:close/>
                <a:moveTo>
                  <a:pt x="2751236" y="0"/>
                </a:moveTo>
                <a:lnTo>
                  <a:pt x="2995017" y="0"/>
                </a:lnTo>
                <a:lnTo>
                  <a:pt x="3051608" y="674750"/>
                </a:lnTo>
                <a:lnTo>
                  <a:pt x="2799122" y="674750"/>
                </a:lnTo>
                <a:lnTo>
                  <a:pt x="2768649" y="261194"/>
                </a:lnTo>
                <a:lnTo>
                  <a:pt x="2768649" y="774874"/>
                </a:lnTo>
                <a:lnTo>
                  <a:pt x="3321508" y="774874"/>
                </a:lnTo>
                <a:lnTo>
                  <a:pt x="3321508" y="1049127"/>
                </a:lnTo>
                <a:lnTo>
                  <a:pt x="2490043" y="1049127"/>
                </a:lnTo>
                <a:lnTo>
                  <a:pt x="2490043" y="113184"/>
                </a:lnTo>
                <a:lnTo>
                  <a:pt x="2755590" y="113184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4867" t="-135575" r="-4673" b="-726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8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3" name="图片 22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28280" y="5691892"/>
            <a:ext cx="30824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在那铺满星辉的校道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上</a:t>
            </a:r>
            <a:endParaRPr lang="en-US" altLang="zh-CN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你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我曾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不期而遇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2202" name="组合 2201"/>
          <p:cNvGrpSpPr/>
          <p:nvPr/>
        </p:nvGrpSpPr>
        <p:grpSpPr>
          <a:xfrm>
            <a:off x="4557487" y="2631178"/>
            <a:ext cx="3054804" cy="2829822"/>
            <a:chOff x="3735388" y="1241425"/>
            <a:chExt cx="4699001" cy="4352925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192588" y="1241425"/>
              <a:ext cx="1652588" cy="4048125"/>
            </a:xfrm>
            <a:custGeom>
              <a:avLst/>
              <a:gdLst>
                <a:gd name="T0" fmla="*/ 76 w 76"/>
                <a:gd name="T1" fmla="*/ 0 h 186"/>
                <a:gd name="T2" fmla="*/ 40 w 76"/>
                <a:gd name="T3" fmla="*/ 16 h 186"/>
                <a:gd name="T4" fmla="*/ 28 w 76"/>
                <a:gd name="T5" fmla="*/ 53 h 186"/>
                <a:gd name="T6" fmla="*/ 31 w 76"/>
                <a:gd name="T7" fmla="*/ 78 h 186"/>
                <a:gd name="T8" fmla="*/ 30 w 76"/>
                <a:gd name="T9" fmla="*/ 105 h 186"/>
                <a:gd name="T10" fmla="*/ 19 w 76"/>
                <a:gd name="T11" fmla="*/ 128 h 186"/>
                <a:gd name="T12" fmla="*/ 6 w 76"/>
                <a:gd name="T13" fmla="*/ 148 h 186"/>
                <a:gd name="T14" fmla="*/ 1 w 76"/>
                <a:gd name="T15" fmla="*/ 181 h 186"/>
                <a:gd name="T16" fmla="*/ 3 w 76"/>
                <a:gd name="T17" fmla="*/ 183 h 186"/>
                <a:gd name="T18" fmla="*/ 3 w 76"/>
                <a:gd name="T19" fmla="*/ 184 h 186"/>
                <a:gd name="T20" fmla="*/ 3 w 76"/>
                <a:gd name="T21" fmla="*/ 185 h 186"/>
                <a:gd name="T22" fmla="*/ 4 w 76"/>
                <a:gd name="T23" fmla="*/ 186 h 186"/>
                <a:gd name="T24" fmla="*/ 4 w 76"/>
                <a:gd name="T25" fmla="*/ 185 h 186"/>
                <a:gd name="T26" fmla="*/ 13 w 76"/>
                <a:gd name="T27" fmla="*/ 140 h 186"/>
                <a:gd name="T28" fmla="*/ 27 w 76"/>
                <a:gd name="T29" fmla="*/ 120 h 186"/>
                <a:gd name="T30" fmla="*/ 33 w 76"/>
                <a:gd name="T31" fmla="*/ 97 h 186"/>
                <a:gd name="T32" fmla="*/ 31 w 76"/>
                <a:gd name="T33" fmla="*/ 47 h 186"/>
                <a:gd name="T34" fmla="*/ 50 w 76"/>
                <a:gd name="T35" fmla="*/ 10 h 186"/>
                <a:gd name="T36" fmla="*/ 73 w 76"/>
                <a:gd name="T37" fmla="*/ 2 h 186"/>
                <a:gd name="T38" fmla="*/ 76 w 76"/>
                <a:gd name="T3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186">
                  <a:moveTo>
                    <a:pt x="76" y="0"/>
                  </a:moveTo>
                  <a:cubicBezTo>
                    <a:pt x="63" y="1"/>
                    <a:pt x="49" y="6"/>
                    <a:pt x="40" y="16"/>
                  </a:cubicBezTo>
                  <a:cubicBezTo>
                    <a:pt x="32" y="26"/>
                    <a:pt x="28" y="40"/>
                    <a:pt x="28" y="53"/>
                  </a:cubicBezTo>
                  <a:cubicBezTo>
                    <a:pt x="28" y="61"/>
                    <a:pt x="30" y="70"/>
                    <a:pt x="31" y="78"/>
                  </a:cubicBezTo>
                  <a:cubicBezTo>
                    <a:pt x="32" y="87"/>
                    <a:pt x="32" y="96"/>
                    <a:pt x="30" y="105"/>
                  </a:cubicBezTo>
                  <a:cubicBezTo>
                    <a:pt x="28" y="114"/>
                    <a:pt x="24" y="121"/>
                    <a:pt x="19" y="128"/>
                  </a:cubicBezTo>
                  <a:cubicBezTo>
                    <a:pt x="15" y="135"/>
                    <a:pt x="9" y="141"/>
                    <a:pt x="6" y="148"/>
                  </a:cubicBezTo>
                  <a:cubicBezTo>
                    <a:pt x="2" y="158"/>
                    <a:pt x="0" y="170"/>
                    <a:pt x="1" y="181"/>
                  </a:cubicBezTo>
                  <a:cubicBezTo>
                    <a:pt x="2" y="181"/>
                    <a:pt x="3" y="182"/>
                    <a:pt x="3" y="183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4" y="185"/>
                    <a:pt x="4" y="186"/>
                    <a:pt x="4" y="186"/>
                  </a:cubicBezTo>
                  <a:cubicBezTo>
                    <a:pt x="4" y="186"/>
                    <a:pt x="4" y="186"/>
                    <a:pt x="4" y="185"/>
                  </a:cubicBezTo>
                  <a:cubicBezTo>
                    <a:pt x="1" y="170"/>
                    <a:pt x="4" y="154"/>
                    <a:pt x="13" y="140"/>
                  </a:cubicBezTo>
                  <a:cubicBezTo>
                    <a:pt x="17" y="133"/>
                    <a:pt x="23" y="127"/>
                    <a:pt x="27" y="120"/>
                  </a:cubicBezTo>
                  <a:cubicBezTo>
                    <a:pt x="31" y="113"/>
                    <a:pt x="33" y="105"/>
                    <a:pt x="33" y="97"/>
                  </a:cubicBezTo>
                  <a:cubicBezTo>
                    <a:pt x="35" y="81"/>
                    <a:pt x="29" y="64"/>
                    <a:pt x="31" y="47"/>
                  </a:cubicBezTo>
                  <a:cubicBezTo>
                    <a:pt x="32" y="33"/>
                    <a:pt x="37" y="19"/>
                    <a:pt x="50" y="10"/>
                  </a:cubicBezTo>
                  <a:cubicBezTo>
                    <a:pt x="56" y="6"/>
                    <a:pt x="65" y="3"/>
                    <a:pt x="73" y="2"/>
                  </a:cubicBezTo>
                  <a:cubicBezTo>
                    <a:pt x="74" y="1"/>
                    <a:pt x="75" y="1"/>
                    <a:pt x="76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3843338" y="2700338"/>
              <a:ext cx="871538" cy="2611438"/>
            </a:xfrm>
            <a:custGeom>
              <a:avLst/>
              <a:gdLst>
                <a:gd name="T0" fmla="*/ 4 w 40"/>
                <a:gd name="T1" fmla="*/ 28 h 120"/>
                <a:gd name="T2" fmla="*/ 5 w 40"/>
                <a:gd name="T3" fmla="*/ 28 h 120"/>
                <a:gd name="T4" fmla="*/ 6 w 40"/>
                <a:gd name="T5" fmla="*/ 28 h 120"/>
                <a:gd name="T6" fmla="*/ 6 w 40"/>
                <a:gd name="T7" fmla="*/ 28 h 120"/>
                <a:gd name="T8" fmla="*/ 4 w 40"/>
                <a:gd name="T9" fmla="*/ 28 h 120"/>
                <a:gd name="T10" fmla="*/ 0 w 40"/>
                <a:gd name="T11" fmla="*/ 21 h 120"/>
                <a:gd name="T12" fmla="*/ 4 w 40"/>
                <a:gd name="T13" fmla="*/ 28 h 120"/>
                <a:gd name="T14" fmla="*/ 4 w 40"/>
                <a:gd name="T15" fmla="*/ 27 h 120"/>
                <a:gd name="T16" fmla="*/ 0 w 40"/>
                <a:gd name="T17" fmla="*/ 21 h 120"/>
                <a:gd name="T18" fmla="*/ 5 w 40"/>
                <a:gd name="T19" fmla="*/ 8 h 120"/>
                <a:gd name="T20" fmla="*/ 4 w 40"/>
                <a:gd name="T21" fmla="*/ 10 h 120"/>
                <a:gd name="T22" fmla="*/ 2 w 40"/>
                <a:gd name="T23" fmla="*/ 18 h 120"/>
                <a:gd name="T24" fmla="*/ 3 w 40"/>
                <a:gd name="T25" fmla="*/ 11 h 120"/>
                <a:gd name="T26" fmla="*/ 5 w 40"/>
                <a:gd name="T27" fmla="*/ 8 h 120"/>
                <a:gd name="T28" fmla="*/ 19 w 40"/>
                <a:gd name="T29" fmla="*/ 1 h 120"/>
                <a:gd name="T30" fmla="*/ 17 w 40"/>
                <a:gd name="T31" fmla="*/ 2 h 120"/>
                <a:gd name="T32" fmla="*/ 19 w 40"/>
                <a:gd name="T33" fmla="*/ 2 h 120"/>
                <a:gd name="T34" fmla="*/ 35 w 40"/>
                <a:gd name="T35" fmla="*/ 14 h 120"/>
                <a:gd name="T36" fmla="*/ 34 w 40"/>
                <a:gd name="T37" fmla="*/ 38 h 120"/>
                <a:gd name="T38" fmla="*/ 8 w 40"/>
                <a:gd name="T39" fmla="*/ 76 h 120"/>
                <a:gd name="T40" fmla="*/ 5 w 40"/>
                <a:gd name="T41" fmla="*/ 97 h 120"/>
                <a:gd name="T42" fmla="*/ 14 w 40"/>
                <a:gd name="T43" fmla="*/ 115 h 120"/>
                <a:gd name="T44" fmla="*/ 18 w 40"/>
                <a:gd name="T45" fmla="*/ 119 h 120"/>
                <a:gd name="T46" fmla="*/ 19 w 40"/>
                <a:gd name="T47" fmla="*/ 120 h 120"/>
                <a:gd name="T48" fmla="*/ 20 w 40"/>
                <a:gd name="T49" fmla="*/ 119 h 120"/>
                <a:gd name="T50" fmla="*/ 19 w 40"/>
                <a:gd name="T51" fmla="*/ 119 h 120"/>
                <a:gd name="T52" fmla="*/ 18 w 40"/>
                <a:gd name="T53" fmla="*/ 119 h 120"/>
                <a:gd name="T54" fmla="*/ 18 w 40"/>
                <a:gd name="T55" fmla="*/ 118 h 120"/>
                <a:gd name="T56" fmla="*/ 18 w 40"/>
                <a:gd name="T57" fmla="*/ 117 h 120"/>
                <a:gd name="T58" fmla="*/ 17 w 40"/>
                <a:gd name="T59" fmla="*/ 117 h 120"/>
                <a:gd name="T60" fmla="*/ 17 w 40"/>
                <a:gd name="T61" fmla="*/ 117 h 120"/>
                <a:gd name="T62" fmla="*/ 8 w 40"/>
                <a:gd name="T63" fmla="*/ 101 h 120"/>
                <a:gd name="T64" fmla="*/ 8 w 40"/>
                <a:gd name="T65" fmla="*/ 84 h 120"/>
                <a:gd name="T66" fmla="*/ 14 w 40"/>
                <a:gd name="T67" fmla="*/ 68 h 120"/>
                <a:gd name="T68" fmla="*/ 23 w 40"/>
                <a:gd name="T69" fmla="*/ 56 h 120"/>
                <a:gd name="T70" fmla="*/ 23 w 40"/>
                <a:gd name="T71" fmla="*/ 55 h 120"/>
                <a:gd name="T72" fmla="*/ 37 w 40"/>
                <a:gd name="T73" fmla="*/ 30 h 120"/>
                <a:gd name="T74" fmla="*/ 36 w 40"/>
                <a:gd name="T75" fmla="*/ 16 h 120"/>
                <a:gd name="T76" fmla="*/ 29 w 40"/>
                <a:gd name="T77" fmla="*/ 6 h 120"/>
                <a:gd name="T78" fmla="*/ 19 w 40"/>
                <a:gd name="T79" fmla="*/ 1 h 120"/>
                <a:gd name="T80" fmla="*/ 16 w 40"/>
                <a:gd name="T81" fmla="*/ 0 h 120"/>
                <a:gd name="T82" fmla="*/ 11 w 40"/>
                <a:gd name="T83" fmla="*/ 1 h 120"/>
                <a:gd name="T84" fmla="*/ 5 w 40"/>
                <a:gd name="T85" fmla="*/ 6 h 120"/>
                <a:gd name="T86" fmla="*/ 6 w 40"/>
                <a:gd name="T87" fmla="*/ 5 h 120"/>
                <a:gd name="T88" fmla="*/ 17 w 40"/>
                <a:gd name="T89" fmla="*/ 0 h 120"/>
                <a:gd name="T90" fmla="*/ 16 w 40"/>
                <a:gd name="T9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" h="120">
                  <a:moveTo>
                    <a:pt x="4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8"/>
                    <a:pt x="5" y="28"/>
                    <a:pt x="4" y="28"/>
                  </a:cubicBezTo>
                  <a:moveTo>
                    <a:pt x="0" y="21"/>
                  </a:moveTo>
                  <a:cubicBezTo>
                    <a:pt x="0" y="24"/>
                    <a:pt x="1" y="26"/>
                    <a:pt x="4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7"/>
                    <a:pt x="0" y="23"/>
                    <a:pt x="0" y="21"/>
                  </a:cubicBezTo>
                  <a:moveTo>
                    <a:pt x="5" y="8"/>
                  </a:moveTo>
                  <a:cubicBezTo>
                    <a:pt x="5" y="8"/>
                    <a:pt x="4" y="9"/>
                    <a:pt x="4" y="10"/>
                  </a:cubicBezTo>
                  <a:cubicBezTo>
                    <a:pt x="2" y="12"/>
                    <a:pt x="1" y="15"/>
                    <a:pt x="2" y="18"/>
                  </a:cubicBezTo>
                  <a:cubicBezTo>
                    <a:pt x="2" y="16"/>
                    <a:pt x="2" y="13"/>
                    <a:pt x="3" y="11"/>
                  </a:cubicBezTo>
                  <a:cubicBezTo>
                    <a:pt x="4" y="10"/>
                    <a:pt x="5" y="9"/>
                    <a:pt x="5" y="8"/>
                  </a:cubicBezTo>
                  <a:moveTo>
                    <a:pt x="19" y="1"/>
                  </a:moveTo>
                  <a:cubicBezTo>
                    <a:pt x="18" y="1"/>
                    <a:pt x="18" y="1"/>
                    <a:pt x="17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6" y="3"/>
                    <a:pt x="31" y="8"/>
                    <a:pt x="35" y="14"/>
                  </a:cubicBezTo>
                  <a:cubicBezTo>
                    <a:pt x="40" y="21"/>
                    <a:pt x="38" y="30"/>
                    <a:pt x="34" y="38"/>
                  </a:cubicBezTo>
                  <a:cubicBezTo>
                    <a:pt x="26" y="51"/>
                    <a:pt x="14" y="62"/>
                    <a:pt x="8" y="76"/>
                  </a:cubicBezTo>
                  <a:cubicBezTo>
                    <a:pt x="5" y="83"/>
                    <a:pt x="4" y="90"/>
                    <a:pt x="5" y="97"/>
                  </a:cubicBezTo>
                  <a:cubicBezTo>
                    <a:pt x="6" y="103"/>
                    <a:pt x="10" y="109"/>
                    <a:pt x="14" y="115"/>
                  </a:cubicBezTo>
                  <a:cubicBezTo>
                    <a:pt x="15" y="116"/>
                    <a:pt x="17" y="118"/>
                    <a:pt x="18" y="119"/>
                  </a:cubicBezTo>
                  <a:cubicBezTo>
                    <a:pt x="18" y="120"/>
                    <a:pt x="18" y="120"/>
                    <a:pt x="19" y="120"/>
                  </a:cubicBezTo>
                  <a:cubicBezTo>
                    <a:pt x="19" y="120"/>
                    <a:pt x="19" y="119"/>
                    <a:pt x="20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8" y="119"/>
                    <a:pt x="18" y="119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118"/>
                    <a:pt x="18" y="117"/>
                    <a:pt x="18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4" y="111"/>
                    <a:pt x="10" y="107"/>
                    <a:pt x="8" y="101"/>
                  </a:cubicBezTo>
                  <a:cubicBezTo>
                    <a:pt x="6" y="95"/>
                    <a:pt x="6" y="89"/>
                    <a:pt x="8" y="84"/>
                  </a:cubicBezTo>
                  <a:cubicBezTo>
                    <a:pt x="9" y="78"/>
                    <a:pt x="10" y="73"/>
                    <a:pt x="14" y="68"/>
                  </a:cubicBezTo>
                  <a:cubicBezTo>
                    <a:pt x="17" y="64"/>
                    <a:pt x="20" y="60"/>
                    <a:pt x="23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9" y="47"/>
                    <a:pt x="35" y="40"/>
                    <a:pt x="37" y="30"/>
                  </a:cubicBezTo>
                  <a:cubicBezTo>
                    <a:pt x="38" y="26"/>
                    <a:pt x="39" y="20"/>
                    <a:pt x="36" y="16"/>
                  </a:cubicBezTo>
                  <a:cubicBezTo>
                    <a:pt x="35" y="12"/>
                    <a:pt x="32" y="9"/>
                    <a:pt x="29" y="6"/>
                  </a:cubicBezTo>
                  <a:cubicBezTo>
                    <a:pt x="26" y="3"/>
                    <a:pt x="23" y="1"/>
                    <a:pt x="19" y="1"/>
                  </a:cubicBezTo>
                  <a:moveTo>
                    <a:pt x="16" y="0"/>
                  </a:moveTo>
                  <a:cubicBezTo>
                    <a:pt x="14" y="0"/>
                    <a:pt x="13" y="0"/>
                    <a:pt x="11" y="1"/>
                  </a:cubicBezTo>
                  <a:cubicBezTo>
                    <a:pt x="9" y="2"/>
                    <a:pt x="6" y="3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35451" y="5246688"/>
              <a:ext cx="44450" cy="428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3822701" y="2830513"/>
              <a:ext cx="804863" cy="2633663"/>
            </a:xfrm>
            <a:custGeom>
              <a:avLst/>
              <a:gdLst>
                <a:gd name="T0" fmla="*/ 3 w 37"/>
                <a:gd name="T1" fmla="*/ 73 h 121"/>
                <a:gd name="T2" fmla="*/ 0 w 37"/>
                <a:gd name="T3" fmla="*/ 88 h 121"/>
                <a:gd name="T4" fmla="*/ 8 w 37"/>
                <a:gd name="T5" fmla="*/ 110 h 121"/>
                <a:gd name="T6" fmla="*/ 23 w 37"/>
                <a:gd name="T7" fmla="*/ 121 h 121"/>
                <a:gd name="T8" fmla="*/ 24 w 37"/>
                <a:gd name="T9" fmla="*/ 120 h 121"/>
                <a:gd name="T10" fmla="*/ 24 w 37"/>
                <a:gd name="T11" fmla="*/ 120 h 121"/>
                <a:gd name="T12" fmla="*/ 25 w 37"/>
                <a:gd name="T13" fmla="*/ 121 h 121"/>
                <a:gd name="T14" fmla="*/ 1 w 37"/>
                <a:gd name="T15" fmla="*/ 90 h 121"/>
                <a:gd name="T16" fmla="*/ 3 w 37"/>
                <a:gd name="T17" fmla="*/ 73 h 121"/>
                <a:gd name="T18" fmla="*/ 7 w 37"/>
                <a:gd name="T19" fmla="*/ 60 h 121"/>
                <a:gd name="T20" fmla="*/ 5 w 37"/>
                <a:gd name="T21" fmla="*/ 63 h 121"/>
                <a:gd name="T22" fmla="*/ 3 w 37"/>
                <a:gd name="T23" fmla="*/ 69 h 121"/>
                <a:gd name="T24" fmla="*/ 5 w 37"/>
                <a:gd name="T25" fmla="*/ 65 h 121"/>
                <a:gd name="T26" fmla="*/ 6 w 37"/>
                <a:gd name="T27" fmla="*/ 64 h 121"/>
                <a:gd name="T28" fmla="*/ 7 w 37"/>
                <a:gd name="T29" fmla="*/ 65 h 121"/>
                <a:gd name="T30" fmla="*/ 7 w 37"/>
                <a:gd name="T31" fmla="*/ 64 h 121"/>
                <a:gd name="T32" fmla="*/ 7 w 37"/>
                <a:gd name="T33" fmla="*/ 64 h 121"/>
                <a:gd name="T34" fmla="*/ 6 w 37"/>
                <a:gd name="T35" fmla="*/ 62 h 121"/>
                <a:gd name="T36" fmla="*/ 7 w 37"/>
                <a:gd name="T37" fmla="*/ 60 h 121"/>
                <a:gd name="T38" fmla="*/ 5 w 37"/>
                <a:gd name="T39" fmla="*/ 22 h 121"/>
                <a:gd name="T40" fmla="*/ 5 w 37"/>
                <a:gd name="T41" fmla="*/ 22 h 121"/>
                <a:gd name="T42" fmla="*/ 5 w 37"/>
                <a:gd name="T43" fmla="*/ 22 h 121"/>
                <a:gd name="T44" fmla="*/ 5 w 37"/>
                <a:gd name="T45" fmla="*/ 22 h 121"/>
                <a:gd name="T46" fmla="*/ 9 w 37"/>
                <a:gd name="T47" fmla="*/ 19 h 121"/>
                <a:gd name="T48" fmla="*/ 7 w 37"/>
                <a:gd name="T49" fmla="*/ 21 h 121"/>
                <a:gd name="T50" fmla="*/ 7 w 37"/>
                <a:gd name="T51" fmla="*/ 21 h 121"/>
                <a:gd name="T52" fmla="*/ 7 w 37"/>
                <a:gd name="T53" fmla="*/ 22 h 121"/>
                <a:gd name="T54" fmla="*/ 7 w 37"/>
                <a:gd name="T55" fmla="*/ 22 h 121"/>
                <a:gd name="T56" fmla="*/ 9 w 37"/>
                <a:gd name="T57" fmla="*/ 21 h 121"/>
                <a:gd name="T58" fmla="*/ 9 w 37"/>
                <a:gd name="T59" fmla="*/ 19 h 121"/>
                <a:gd name="T60" fmla="*/ 30 w 37"/>
                <a:gd name="T61" fmla="*/ 6 h 121"/>
                <a:gd name="T62" fmla="*/ 33 w 37"/>
                <a:gd name="T63" fmla="*/ 15 h 121"/>
                <a:gd name="T64" fmla="*/ 24 w 37"/>
                <a:gd name="T65" fmla="*/ 39 h 121"/>
                <a:gd name="T66" fmla="*/ 10 w 37"/>
                <a:gd name="T67" fmla="*/ 59 h 121"/>
                <a:gd name="T68" fmla="*/ 19 w 37"/>
                <a:gd name="T69" fmla="*/ 47 h 121"/>
                <a:gd name="T70" fmla="*/ 33 w 37"/>
                <a:gd name="T71" fmla="*/ 26 h 121"/>
                <a:gd name="T72" fmla="*/ 32 w 37"/>
                <a:gd name="T73" fmla="*/ 8 h 121"/>
                <a:gd name="T74" fmla="*/ 30 w 37"/>
                <a:gd name="T75" fmla="*/ 6 h 121"/>
                <a:gd name="T76" fmla="*/ 26 w 37"/>
                <a:gd name="T77" fmla="*/ 5 h 121"/>
                <a:gd name="T78" fmla="*/ 28 w 37"/>
                <a:gd name="T79" fmla="*/ 6 h 121"/>
                <a:gd name="T80" fmla="*/ 26 w 37"/>
                <a:gd name="T81" fmla="*/ 5 h 121"/>
                <a:gd name="T82" fmla="*/ 26 w 37"/>
                <a:gd name="T83" fmla="*/ 5 h 121"/>
                <a:gd name="T84" fmla="*/ 18 w 37"/>
                <a:gd name="T85" fmla="*/ 0 h 121"/>
                <a:gd name="T86" fmla="*/ 16 w 37"/>
                <a:gd name="T87" fmla="*/ 1 h 121"/>
                <a:gd name="T88" fmla="*/ 7 w 37"/>
                <a:gd name="T89" fmla="*/ 11 h 121"/>
                <a:gd name="T90" fmla="*/ 7 w 37"/>
                <a:gd name="T91" fmla="*/ 16 h 121"/>
                <a:gd name="T92" fmla="*/ 8 w 37"/>
                <a:gd name="T93" fmla="*/ 17 h 121"/>
                <a:gd name="T94" fmla="*/ 9 w 37"/>
                <a:gd name="T95" fmla="*/ 15 h 121"/>
                <a:gd name="T96" fmla="*/ 9 w 37"/>
                <a:gd name="T97" fmla="*/ 11 h 121"/>
                <a:gd name="T98" fmla="*/ 11 w 37"/>
                <a:gd name="T99" fmla="*/ 5 h 121"/>
                <a:gd name="T100" fmla="*/ 15 w 37"/>
                <a:gd name="T101" fmla="*/ 3 h 121"/>
                <a:gd name="T102" fmla="*/ 21 w 37"/>
                <a:gd name="T103" fmla="*/ 1 h 121"/>
                <a:gd name="T104" fmla="*/ 22 w 37"/>
                <a:gd name="T105" fmla="*/ 1 h 121"/>
                <a:gd name="T106" fmla="*/ 24 w 37"/>
                <a:gd name="T107" fmla="*/ 2 h 121"/>
                <a:gd name="T108" fmla="*/ 18 w 37"/>
                <a:gd name="T10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" h="121">
                  <a:moveTo>
                    <a:pt x="3" y="73"/>
                  </a:moveTo>
                  <a:cubicBezTo>
                    <a:pt x="1" y="78"/>
                    <a:pt x="0" y="83"/>
                    <a:pt x="0" y="88"/>
                  </a:cubicBezTo>
                  <a:cubicBezTo>
                    <a:pt x="0" y="96"/>
                    <a:pt x="2" y="104"/>
                    <a:pt x="8" y="110"/>
                  </a:cubicBezTo>
                  <a:cubicBezTo>
                    <a:pt x="12" y="114"/>
                    <a:pt x="17" y="118"/>
                    <a:pt x="23" y="121"/>
                  </a:cubicBezTo>
                  <a:cubicBezTo>
                    <a:pt x="23" y="121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5" y="120"/>
                    <a:pt x="25" y="120"/>
                    <a:pt x="25" y="121"/>
                  </a:cubicBezTo>
                  <a:cubicBezTo>
                    <a:pt x="12" y="115"/>
                    <a:pt x="0" y="105"/>
                    <a:pt x="1" y="90"/>
                  </a:cubicBezTo>
                  <a:cubicBezTo>
                    <a:pt x="1" y="84"/>
                    <a:pt x="2" y="79"/>
                    <a:pt x="3" y="73"/>
                  </a:cubicBezTo>
                  <a:moveTo>
                    <a:pt x="7" y="60"/>
                  </a:moveTo>
                  <a:cubicBezTo>
                    <a:pt x="7" y="61"/>
                    <a:pt x="6" y="62"/>
                    <a:pt x="5" y="63"/>
                  </a:cubicBezTo>
                  <a:cubicBezTo>
                    <a:pt x="4" y="65"/>
                    <a:pt x="3" y="67"/>
                    <a:pt x="3" y="69"/>
                  </a:cubicBezTo>
                  <a:cubicBezTo>
                    <a:pt x="3" y="68"/>
                    <a:pt x="4" y="66"/>
                    <a:pt x="5" y="65"/>
                  </a:cubicBezTo>
                  <a:cubicBezTo>
                    <a:pt x="5" y="65"/>
                    <a:pt x="6" y="64"/>
                    <a:pt x="6" y="64"/>
                  </a:cubicBezTo>
                  <a:cubicBezTo>
                    <a:pt x="6" y="64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3"/>
                    <a:pt x="6" y="62"/>
                  </a:cubicBezTo>
                  <a:cubicBezTo>
                    <a:pt x="6" y="62"/>
                    <a:pt x="7" y="61"/>
                    <a:pt x="7" y="60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9" y="19"/>
                  </a:moveTo>
                  <a:cubicBezTo>
                    <a:pt x="9" y="20"/>
                    <a:pt x="8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20"/>
                    <a:pt x="9" y="19"/>
                    <a:pt x="9" y="19"/>
                  </a:cubicBezTo>
                  <a:moveTo>
                    <a:pt x="30" y="6"/>
                  </a:moveTo>
                  <a:cubicBezTo>
                    <a:pt x="32" y="8"/>
                    <a:pt x="33" y="11"/>
                    <a:pt x="33" y="15"/>
                  </a:cubicBezTo>
                  <a:cubicBezTo>
                    <a:pt x="34" y="24"/>
                    <a:pt x="29" y="32"/>
                    <a:pt x="24" y="39"/>
                  </a:cubicBezTo>
                  <a:cubicBezTo>
                    <a:pt x="19" y="46"/>
                    <a:pt x="14" y="52"/>
                    <a:pt x="10" y="59"/>
                  </a:cubicBezTo>
                  <a:cubicBezTo>
                    <a:pt x="13" y="54"/>
                    <a:pt x="16" y="51"/>
                    <a:pt x="19" y="47"/>
                  </a:cubicBezTo>
                  <a:cubicBezTo>
                    <a:pt x="24" y="40"/>
                    <a:pt x="29" y="34"/>
                    <a:pt x="33" y="26"/>
                  </a:cubicBezTo>
                  <a:cubicBezTo>
                    <a:pt x="35" y="20"/>
                    <a:pt x="37" y="13"/>
                    <a:pt x="32" y="8"/>
                  </a:cubicBezTo>
                  <a:cubicBezTo>
                    <a:pt x="31" y="7"/>
                    <a:pt x="31" y="6"/>
                    <a:pt x="30" y="6"/>
                  </a:cubicBezTo>
                  <a:moveTo>
                    <a:pt x="26" y="5"/>
                  </a:moveTo>
                  <a:cubicBezTo>
                    <a:pt x="26" y="5"/>
                    <a:pt x="27" y="6"/>
                    <a:pt x="28" y="6"/>
                  </a:cubicBezTo>
                  <a:cubicBezTo>
                    <a:pt x="27" y="6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moveTo>
                    <a:pt x="18" y="0"/>
                  </a:moveTo>
                  <a:cubicBezTo>
                    <a:pt x="17" y="0"/>
                    <a:pt x="17" y="0"/>
                    <a:pt x="16" y="1"/>
                  </a:cubicBezTo>
                  <a:cubicBezTo>
                    <a:pt x="10" y="1"/>
                    <a:pt x="8" y="6"/>
                    <a:pt x="7" y="11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6"/>
                    <a:pt x="9" y="15"/>
                  </a:cubicBezTo>
                  <a:cubicBezTo>
                    <a:pt x="9" y="14"/>
                    <a:pt x="9" y="12"/>
                    <a:pt x="9" y="11"/>
                  </a:cubicBezTo>
                  <a:cubicBezTo>
                    <a:pt x="9" y="9"/>
                    <a:pt x="10" y="7"/>
                    <a:pt x="11" y="5"/>
                  </a:cubicBezTo>
                  <a:cubicBezTo>
                    <a:pt x="12" y="4"/>
                    <a:pt x="13" y="3"/>
                    <a:pt x="15" y="3"/>
                  </a:cubicBezTo>
                  <a:cubicBezTo>
                    <a:pt x="17" y="2"/>
                    <a:pt x="19" y="1"/>
                    <a:pt x="21" y="1"/>
                  </a:cubicBezTo>
                  <a:cubicBezTo>
                    <a:pt x="21" y="1"/>
                    <a:pt x="22" y="1"/>
                    <a:pt x="22" y="1"/>
                  </a:cubicBezTo>
                  <a:cubicBezTo>
                    <a:pt x="23" y="1"/>
                    <a:pt x="23" y="2"/>
                    <a:pt x="24" y="2"/>
                  </a:cubicBezTo>
                  <a:cubicBezTo>
                    <a:pt x="22" y="1"/>
                    <a:pt x="20" y="0"/>
                    <a:pt x="18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930651" y="3287713"/>
              <a:ext cx="44450" cy="22225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2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672138" y="1241425"/>
              <a:ext cx="565150" cy="1263650"/>
            </a:xfrm>
            <a:custGeom>
              <a:avLst/>
              <a:gdLst>
                <a:gd name="T0" fmla="*/ 22 w 26"/>
                <a:gd name="T1" fmla="*/ 58 h 58"/>
                <a:gd name="T2" fmla="*/ 22 w 26"/>
                <a:gd name="T3" fmla="*/ 58 h 58"/>
                <a:gd name="T4" fmla="*/ 22 w 26"/>
                <a:gd name="T5" fmla="*/ 58 h 58"/>
                <a:gd name="T6" fmla="*/ 22 w 26"/>
                <a:gd name="T7" fmla="*/ 58 h 58"/>
                <a:gd name="T8" fmla="*/ 22 w 26"/>
                <a:gd name="T9" fmla="*/ 58 h 58"/>
                <a:gd name="T10" fmla="*/ 23 w 26"/>
                <a:gd name="T11" fmla="*/ 52 h 58"/>
                <a:gd name="T12" fmla="*/ 24 w 26"/>
                <a:gd name="T13" fmla="*/ 54 h 58"/>
                <a:gd name="T14" fmla="*/ 24 w 26"/>
                <a:gd name="T15" fmla="*/ 58 h 58"/>
                <a:gd name="T16" fmla="*/ 25 w 26"/>
                <a:gd name="T17" fmla="*/ 55 h 58"/>
                <a:gd name="T18" fmla="*/ 23 w 26"/>
                <a:gd name="T19" fmla="*/ 52 h 58"/>
                <a:gd name="T20" fmla="*/ 17 w 26"/>
                <a:gd name="T21" fmla="*/ 48 h 58"/>
                <a:gd name="T22" fmla="*/ 17 w 26"/>
                <a:gd name="T23" fmla="*/ 49 h 58"/>
                <a:gd name="T24" fmla="*/ 20 w 26"/>
                <a:gd name="T25" fmla="*/ 52 h 58"/>
                <a:gd name="T26" fmla="*/ 21 w 26"/>
                <a:gd name="T27" fmla="*/ 53 h 58"/>
                <a:gd name="T28" fmla="*/ 20 w 26"/>
                <a:gd name="T29" fmla="*/ 51 h 58"/>
                <a:gd name="T30" fmla="*/ 17 w 26"/>
                <a:gd name="T31" fmla="*/ 48 h 58"/>
                <a:gd name="T32" fmla="*/ 17 w 26"/>
                <a:gd name="T33" fmla="*/ 29 h 58"/>
                <a:gd name="T34" fmla="*/ 16 w 26"/>
                <a:gd name="T35" fmla="*/ 44 h 58"/>
                <a:gd name="T36" fmla="*/ 19 w 26"/>
                <a:gd name="T37" fmla="*/ 47 h 58"/>
                <a:gd name="T38" fmla="*/ 18 w 26"/>
                <a:gd name="T39" fmla="*/ 38 h 58"/>
                <a:gd name="T40" fmla="*/ 17 w 26"/>
                <a:gd name="T41" fmla="*/ 29 h 58"/>
                <a:gd name="T42" fmla="*/ 6 w 26"/>
                <a:gd name="T43" fmla="*/ 17 h 58"/>
                <a:gd name="T44" fmla="*/ 7 w 26"/>
                <a:gd name="T45" fmla="*/ 18 h 58"/>
                <a:gd name="T46" fmla="*/ 15 w 26"/>
                <a:gd name="T47" fmla="*/ 25 h 58"/>
                <a:gd name="T48" fmla="*/ 6 w 26"/>
                <a:gd name="T49" fmla="*/ 17 h 58"/>
                <a:gd name="T50" fmla="*/ 7 w 26"/>
                <a:gd name="T51" fmla="*/ 2 h 58"/>
                <a:gd name="T52" fmla="*/ 5 w 26"/>
                <a:gd name="T53" fmla="*/ 2 h 58"/>
                <a:gd name="T54" fmla="*/ 2 w 26"/>
                <a:gd name="T55" fmla="*/ 7 h 58"/>
                <a:gd name="T56" fmla="*/ 0 w 26"/>
                <a:gd name="T57" fmla="*/ 15 h 58"/>
                <a:gd name="T58" fmla="*/ 5 w 26"/>
                <a:gd name="T59" fmla="*/ 19 h 58"/>
                <a:gd name="T60" fmla="*/ 1 w 26"/>
                <a:gd name="T61" fmla="*/ 12 h 58"/>
                <a:gd name="T62" fmla="*/ 7 w 26"/>
                <a:gd name="T63" fmla="*/ 2 h 58"/>
                <a:gd name="T64" fmla="*/ 8 w 26"/>
                <a:gd name="T65" fmla="*/ 0 h 58"/>
                <a:gd name="T66" fmla="*/ 8 w 26"/>
                <a:gd name="T67" fmla="*/ 0 h 58"/>
                <a:gd name="T68" fmla="*/ 9 w 26"/>
                <a:gd name="T69" fmla="*/ 0 h 58"/>
                <a:gd name="T70" fmla="*/ 9 w 26"/>
                <a:gd name="T71" fmla="*/ 0 h 58"/>
                <a:gd name="T72" fmla="*/ 9 w 26"/>
                <a:gd name="T73" fmla="*/ 1 h 58"/>
                <a:gd name="T74" fmla="*/ 10 w 26"/>
                <a:gd name="T75" fmla="*/ 1 h 58"/>
                <a:gd name="T76" fmla="*/ 10 w 26"/>
                <a:gd name="T77" fmla="*/ 1 h 58"/>
                <a:gd name="T78" fmla="*/ 8 w 26"/>
                <a:gd name="T7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58">
                  <a:moveTo>
                    <a:pt x="22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moveTo>
                    <a:pt x="23" y="52"/>
                  </a:moveTo>
                  <a:cubicBezTo>
                    <a:pt x="24" y="52"/>
                    <a:pt x="24" y="53"/>
                    <a:pt x="24" y="54"/>
                  </a:cubicBezTo>
                  <a:cubicBezTo>
                    <a:pt x="25" y="56"/>
                    <a:pt x="25" y="57"/>
                    <a:pt x="24" y="58"/>
                  </a:cubicBezTo>
                  <a:cubicBezTo>
                    <a:pt x="25" y="57"/>
                    <a:pt x="26" y="56"/>
                    <a:pt x="25" y="55"/>
                  </a:cubicBezTo>
                  <a:cubicBezTo>
                    <a:pt x="25" y="53"/>
                    <a:pt x="24" y="52"/>
                    <a:pt x="23" y="52"/>
                  </a:cubicBezTo>
                  <a:moveTo>
                    <a:pt x="17" y="48"/>
                  </a:moveTo>
                  <a:cubicBezTo>
                    <a:pt x="17" y="49"/>
                    <a:pt x="17" y="49"/>
                    <a:pt x="17" y="49"/>
                  </a:cubicBezTo>
                  <a:cubicBezTo>
                    <a:pt x="18" y="50"/>
                    <a:pt x="19" y="51"/>
                    <a:pt x="20" y="52"/>
                  </a:cubicBezTo>
                  <a:cubicBezTo>
                    <a:pt x="21" y="52"/>
                    <a:pt x="21" y="53"/>
                    <a:pt x="21" y="53"/>
                  </a:cubicBezTo>
                  <a:cubicBezTo>
                    <a:pt x="21" y="52"/>
                    <a:pt x="20" y="52"/>
                    <a:pt x="20" y="51"/>
                  </a:cubicBezTo>
                  <a:cubicBezTo>
                    <a:pt x="19" y="50"/>
                    <a:pt x="18" y="49"/>
                    <a:pt x="17" y="48"/>
                  </a:cubicBezTo>
                  <a:moveTo>
                    <a:pt x="17" y="29"/>
                  </a:moveTo>
                  <a:cubicBezTo>
                    <a:pt x="18" y="34"/>
                    <a:pt x="15" y="39"/>
                    <a:pt x="16" y="44"/>
                  </a:cubicBezTo>
                  <a:cubicBezTo>
                    <a:pt x="17" y="45"/>
                    <a:pt x="18" y="46"/>
                    <a:pt x="19" y="47"/>
                  </a:cubicBezTo>
                  <a:cubicBezTo>
                    <a:pt x="18" y="44"/>
                    <a:pt x="18" y="41"/>
                    <a:pt x="18" y="38"/>
                  </a:cubicBezTo>
                  <a:cubicBezTo>
                    <a:pt x="18" y="35"/>
                    <a:pt x="18" y="32"/>
                    <a:pt x="17" y="29"/>
                  </a:cubicBezTo>
                  <a:moveTo>
                    <a:pt x="6" y="17"/>
                  </a:moveTo>
                  <a:cubicBezTo>
                    <a:pt x="6" y="18"/>
                    <a:pt x="7" y="18"/>
                    <a:pt x="7" y="18"/>
                  </a:cubicBezTo>
                  <a:cubicBezTo>
                    <a:pt x="9" y="20"/>
                    <a:pt x="13" y="22"/>
                    <a:pt x="15" y="25"/>
                  </a:cubicBezTo>
                  <a:cubicBezTo>
                    <a:pt x="13" y="22"/>
                    <a:pt x="10" y="19"/>
                    <a:pt x="6" y="17"/>
                  </a:cubicBezTo>
                  <a:moveTo>
                    <a:pt x="7" y="2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4" y="4"/>
                    <a:pt x="2" y="6"/>
                    <a:pt x="2" y="7"/>
                  </a:cubicBezTo>
                  <a:cubicBezTo>
                    <a:pt x="1" y="9"/>
                    <a:pt x="0" y="12"/>
                    <a:pt x="0" y="15"/>
                  </a:cubicBezTo>
                  <a:cubicBezTo>
                    <a:pt x="0" y="17"/>
                    <a:pt x="3" y="18"/>
                    <a:pt x="5" y="19"/>
                  </a:cubicBezTo>
                  <a:cubicBezTo>
                    <a:pt x="3" y="17"/>
                    <a:pt x="1" y="15"/>
                    <a:pt x="1" y="12"/>
                  </a:cubicBezTo>
                  <a:cubicBezTo>
                    <a:pt x="1" y="8"/>
                    <a:pt x="4" y="5"/>
                    <a:pt x="7" y="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80088" y="1241425"/>
              <a:ext cx="87313" cy="44450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3 w 4"/>
                <a:gd name="T5" fmla="*/ 0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4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454651" y="2505075"/>
              <a:ext cx="695325" cy="630238"/>
            </a:xfrm>
            <a:custGeom>
              <a:avLst/>
              <a:gdLst>
                <a:gd name="T0" fmla="*/ 0 w 32"/>
                <a:gd name="T1" fmla="*/ 13 h 29"/>
                <a:gd name="T2" fmla="*/ 7 w 32"/>
                <a:gd name="T3" fmla="*/ 28 h 29"/>
                <a:gd name="T4" fmla="*/ 8 w 32"/>
                <a:gd name="T5" fmla="*/ 29 h 29"/>
                <a:gd name="T6" fmla="*/ 7 w 32"/>
                <a:gd name="T7" fmla="*/ 28 h 29"/>
                <a:gd name="T8" fmla="*/ 7 w 32"/>
                <a:gd name="T9" fmla="*/ 28 h 29"/>
                <a:gd name="T10" fmla="*/ 6 w 32"/>
                <a:gd name="T11" fmla="*/ 26 h 29"/>
                <a:gd name="T12" fmla="*/ 2 w 32"/>
                <a:gd name="T13" fmla="*/ 17 h 29"/>
                <a:gd name="T14" fmla="*/ 1 w 32"/>
                <a:gd name="T15" fmla="*/ 16 h 29"/>
                <a:gd name="T16" fmla="*/ 0 w 32"/>
                <a:gd name="T17" fmla="*/ 13 h 29"/>
                <a:gd name="T18" fmla="*/ 24 w 32"/>
                <a:gd name="T19" fmla="*/ 8 h 29"/>
                <a:gd name="T20" fmla="*/ 19 w 32"/>
                <a:gd name="T21" fmla="*/ 9 h 29"/>
                <a:gd name="T22" fmla="*/ 18 w 32"/>
                <a:gd name="T23" fmla="*/ 9 h 29"/>
                <a:gd name="T24" fmla="*/ 19 w 32"/>
                <a:gd name="T25" fmla="*/ 9 h 29"/>
                <a:gd name="T26" fmla="*/ 24 w 32"/>
                <a:gd name="T27" fmla="*/ 8 h 29"/>
                <a:gd name="T28" fmla="*/ 12 w 32"/>
                <a:gd name="T29" fmla="*/ 8 h 29"/>
                <a:gd name="T30" fmla="*/ 13 w 32"/>
                <a:gd name="T31" fmla="*/ 8 h 29"/>
                <a:gd name="T32" fmla="*/ 17 w 32"/>
                <a:gd name="T33" fmla="*/ 9 h 29"/>
                <a:gd name="T34" fmla="*/ 17 w 32"/>
                <a:gd name="T35" fmla="*/ 9 h 29"/>
                <a:gd name="T36" fmla="*/ 12 w 32"/>
                <a:gd name="T37" fmla="*/ 8 h 29"/>
                <a:gd name="T38" fmla="*/ 5 w 32"/>
                <a:gd name="T39" fmla="*/ 8 h 29"/>
                <a:gd name="T40" fmla="*/ 3 w 32"/>
                <a:gd name="T41" fmla="*/ 9 h 29"/>
                <a:gd name="T42" fmla="*/ 2 w 32"/>
                <a:gd name="T43" fmla="*/ 11 h 29"/>
                <a:gd name="T44" fmla="*/ 2 w 32"/>
                <a:gd name="T45" fmla="*/ 11 h 29"/>
                <a:gd name="T46" fmla="*/ 4 w 32"/>
                <a:gd name="T47" fmla="*/ 9 h 29"/>
                <a:gd name="T48" fmla="*/ 5 w 32"/>
                <a:gd name="T49" fmla="*/ 8 h 29"/>
                <a:gd name="T50" fmla="*/ 32 w 32"/>
                <a:gd name="T51" fmla="*/ 0 h 29"/>
                <a:gd name="T52" fmla="*/ 29 w 32"/>
                <a:gd name="T53" fmla="*/ 3 h 29"/>
                <a:gd name="T54" fmla="*/ 26 w 32"/>
                <a:gd name="T55" fmla="*/ 5 h 29"/>
                <a:gd name="T56" fmla="*/ 31 w 32"/>
                <a:gd name="T57" fmla="*/ 2 h 29"/>
                <a:gd name="T58" fmla="*/ 31 w 32"/>
                <a:gd name="T59" fmla="*/ 1 h 29"/>
                <a:gd name="T60" fmla="*/ 32 w 32"/>
                <a:gd name="T6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29">
                  <a:moveTo>
                    <a:pt x="0" y="13"/>
                  </a:moveTo>
                  <a:cubicBezTo>
                    <a:pt x="0" y="18"/>
                    <a:pt x="5" y="25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7" y="29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5" y="23"/>
                    <a:pt x="3" y="20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5"/>
                    <a:pt x="0" y="14"/>
                    <a:pt x="0" y="13"/>
                  </a:cubicBezTo>
                  <a:moveTo>
                    <a:pt x="24" y="8"/>
                  </a:moveTo>
                  <a:cubicBezTo>
                    <a:pt x="22" y="9"/>
                    <a:pt x="20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1" y="9"/>
                    <a:pt x="22" y="9"/>
                    <a:pt x="24" y="8"/>
                  </a:cubicBezTo>
                  <a:moveTo>
                    <a:pt x="12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9"/>
                    <a:pt x="14" y="8"/>
                    <a:pt x="12" y="8"/>
                  </a:cubicBezTo>
                  <a:moveTo>
                    <a:pt x="5" y="8"/>
                  </a:moveTo>
                  <a:cubicBezTo>
                    <a:pt x="4" y="8"/>
                    <a:pt x="3" y="9"/>
                    <a:pt x="3" y="9"/>
                  </a:cubicBezTo>
                  <a:cubicBezTo>
                    <a:pt x="3" y="10"/>
                    <a:pt x="3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32" y="0"/>
                  </a:moveTo>
                  <a:cubicBezTo>
                    <a:pt x="30" y="1"/>
                    <a:pt x="29" y="2"/>
                    <a:pt x="29" y="3"/>
                  </a:cubicBezTo>
                  <a:cubicBezTo>
                    <a:pt x="28" y="4"/>
                    <a:pt x="27" y="5"/>
                    <a:pt x="26" y="5"/>
                  </a:cubicBezTo>
                  <a:cubicBezTo>
                    <a:pt x="28" y="4"/>
                    <a:pt x="29" y="3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2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127751" y="2505075"/>
              <a:ext cx="22225" cy="206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627688" y="3135313"/>
              <a:ext cx="347663" cy="1241425"/>
            </a:xfrm>
            <a:custGeom>
              <a:avLst/>
              <a:gdLst>
                <a:gd name="T0" fmla="*/ 15 w 16"/>
                <a:gd name="T1" fmla="*/ 31 h 57"/>
                <a:gd name="T2" fmla="*/ 15 w 16"/>
                <a:gd name="T3" fmla="*/ 37 h 57"/>
                <a:gd name="T4" fmla="*/ 13 w 16"/>
                <a:gd name="T5" fmla="*/ 55 h 57"/>
                <a:gd name="T6" fmla="*/ 13 w 16"/>
                <a:gd name="T7" fmla="*/ 55 h 57"/>
                <a:gd name="T8" fmla="*/ 13 w 16"/>
                <a:gd name="T9" fmla="*/ 57 h 57"/>
                <a:gd name="T10" fmla="*/ 13 w 16"/>
                <a:gd name="T11" fmla="*/ 57 h 57"/>
                <a:gd name="T12" fmla="*/ 15 w 16"/>
                <a:gd name="T13" fmla="*/ 31 h 57"/>
                <a:gd name="T14" fmla="*/ 9 w 16"/>
                <a:gd name="T15" fmla="*/ 18 h 57"/>
                <a:gd name="T16" fmla="*/ 11 w 16"/>
                <a:gd name="T17" fmla="*/ 25 h 57"/>
                <a:gd name="T18" fmla="*/ 12 w 16"/>
                <a:gd name="T19" fmla="*/ 28 h 57"/>
                <a:gd name="T20" fmla="*/ 9 w 16"/>
                <a:gd name="T21" fmla="*/ 18 h 57"/>
                <a:gd name="T22" fmla="*/ 2 w 16"/>
                <a:gd name="T23" fmla="*/ 1 h 57"/>
                <a:gd name="T24" fmla="*/ 10 w 16"/>
                <a:gd name="T25" fmla="*/ 14 h 57"/>
                <a:gd name="T26" fmla="*/ 8 w 16"/>
                <a:gd name="T27" fmla="*/ 11 h 57"/>
                <a:gd name="T28" fmla="*/ 4 w 16"/>
                <a:gd name="T29" fmla="*/ 4 h 57"/>
                <a:gd name="T30" fmla="*/ 2 w 16"/>
                <a:gd name="T31" fmla="*/ 1 h 57"/>
                <a:gd name="T32" fmla="*/ 0 w 16"/>
                <a:gd name="T33" fmla="*/ 0 h 57"/>
                <a:gd name="T34" fmla="*/ 0 w 16"/>
                <a:gd name="T35" fmla="*/ 0 h 57"/>
                <a:gd name="T36" fmla="*/ 0 w 16"/>
                <a:gd name="T37" fmla="*/ 0 h 57"/>
                <a:gd name="T38" fmla="*/ 0 w 16"/>
                <a:gd name="T3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57">
                  <a:moveTo>
                    <a:pt x="15" y="31"/>
                  </a:moveTo>
                  <a:cubicBezTo>
                    <a:pt x="15" y="33"/>
                    <a:pt x="15" y="35"/>
                    <a:pt x="15" y="37"/>
                  </a:cubicBezTo>
                  <a:cubicBezTo>
                    <a:pt x="15" y="43"/>
                    <a:pt x="14" y="49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5" y="48"/>
                    <a:pt x="16" y="39"/>
                    <a:pt x="15" y="31"/>
                  </a:cubicBezTo>
                  <a:moveTo>
                    <a:pt x="9" y="18"/>
                  </a:moveTo>
                  <a:cubicBezTo>
                    <a:pt x="10" y="20"/>
                    <a:pt x="11" y="23"/>
                    <a:pt x="11" y="25"/>
                  </a:cubicBezTo>
                  <a:cubicBezTo>
                    <a:pt x="12" y="26"/>
                    <a:pt x="12" y="27"/>
                    <a:pt x="12" y="28"/>
                  </a:cubicBezTo>
                  <a:cubicBezTo>
                    <a:pt x="12" y="25"/>
                    <a:pt x="11" y="21"/>
                    <a:pt x="9" y="18"/>
                  </a:cubicBezTo>
                  <a:moveTo>
                    <a:pt x="2" y="1"/>
                  </a:moveTo>
                  <a:cubicBezTo>
                    <a:pt x="4" y="6"/>
                    <a:pt x="7" y="10"/>
                    <a:pt x="10" y="14"/>
                  </a:cubicBezTo>
                  <a:cubicBezTo>
                    <a:pt x="9" y="13"/>
                    <a:pt x="9" y="12"/>
                    <a:pt x="8" y="11"/>
                  </a:cubicBezTo>
                  <a:cubicBezTo>
                    <a:pt x="7" y="9"/>
                    <a:pt x="5" y="7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07051" y="3113088"/>
              <a:ext cx="20638" cy="2222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5692776" y="4376738"/>
              <a:ext cx="217488" cy="1174750"/>
            </a:xfrm>
            <a:custGeom>
              <a:avLst/>
              <a:gdLst>
                <a:gd name="T0" fmla="*/ 8 w 10"/>
                <a:gd name="T1" fmla="*/ 43 h 54"/>
                <a:gd name="T2" fmla="*/ 8 w 10"/>
                <a:gd name="T3" fmla="*/ 47 h 54"/>
                <a:gd name="T4" fmla="*/ 2 w 10"/>
                <a:gd name="T5" fmla="*/ 54 h 54"/>
                <a:gd name="T6" fmla="*/ 1 w 10"/>
                <a:gd name="T7" fmla="*/ 54 h 54"/>
                <a:gd name="T8" fmla="*/ 9 w 10"/>
                <a:gd name="T9" fmla="*/ 47 h 54"/>
                <a:gd name="T10" fmla="*/ 8 w 10"/>
                <a:gd name="T11" fmla="*/ 43 h 54"/>
                <a:gd name="T12" fmla="*/ 0 w 10"/>
                <a:gd name="T13" fmla="*/ 30 h 54"/>
                <a:gd name="T14" fmla="*/ 4 w 10"/>
                <a:gd name="T15" fmla="*/ 39 h 54"/>
                <a:gd name="T16" fmla="*/ 5 w 10"/>
                <a:gd name="T17" fmla="*/ 41 h 54"/>
                <a:gd name="T18" fmla="*/ 4 w 10"/>
                <a:gd name="T19" fmla="*/ 38 h 54"/>
                <a:gd name="T20" fmla="*/ 0 w 10"/>
                <a:gd name="T21" fmla="*/ 30 h 54"/>
                <a:gd name="T22" fmla="*/ 10 w 10"/>
                <a:gd name="T23" fmla="*/ 0 h 54"/>
                <a:gd name="T24" fmla="*/ 9 w 10"/>
                <a:gd name="T25" fmla="*/ 0 h 54"/>
                <a:gd name="T26" fmla="*/ 9 w 10"/>
                <a:gd name="T27" fmla="*/ 0 h 54"/>
                <a:gd name="T28" fmla="*/ 6 w 10"/>
                <a:gd name="T29" fmla="*/ 7 h 54"/>
                <a:gd name="T30" fmla="*/ 2 w 10"/>
                <a:gd name="T31" fmla="*/ 20 h 54"/>
                <a:gd name="T32" fmla="*/ 2 w 10"/>
                <a:gd name="T33" fmla="*/ 28 h 54"/>
                <a:gd name="T34" fmla="*/ 10 w 10"/>
                <a:gd name="T3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54">
                  <a:moveTo>
                    <a:pt x="8" y="43"/>
                  </a:moveTo>
                  <a:cubicBezTo>
                    <a:pt x="8" y="44"/>
                    <a:pt x="8" y="46"/>
                    <a:pt x="8" y="47"/>
                  </a:cubicBezTo>
                  <a:cubicBezTo>
                    <a:pt x="7" y="51"/>
                    <a:pt x="5" y="53"/>
                    <a:pt x="2" y="54"/>
                  </a:cubicBezTo>
                  <a:cubicBezTo>
                    <a:pt x="2" y="54"/>
                    <a:pt x="1" y="54"/>
                    <a:pt x="1" y="54"/>
                  </a:cubicBezTo>
                  <a:cubicBezTo>
                    <a:pt x="5" y="54"/>
                    <a:pt x="8" y="51"/>
                    <a:pt x="9" y="47"/>
                  </a:cubicBezTo>
                  <a:cubicBezTo>
                    <a:pt x="9" y="46"/>
                    <a:pt x="9" y="45"/>
                    <a:pt x="8" y="43"/>
                  </a:cubicBezTo>
                  <a:moveTo>
                    <a:pt x="0" y="30"/>
                  </a:moveTo>
                  <a:cubicBezTo>
                    <a:pt x="1" y="33"/>
                    <a:pt x="2" y="36"/>
                    <a:pt x="4" y="39"/>
                  </a:cubicBezTo>
                  <a:cubicBezTo>
                    <a:pt x="5" y="40"/>
                    <a:pt x="5" y="40"/>
                    <a:pt x="5" y="41"/>
                  </a:cubicBezTo>
                  <a:cubicBezTo>
                    <a:pt x="5" y="40"/>
                    <a:pt x="5" y="39"/>
                    <a:pt x="4" y="38"/>
                  </a:cubicBezTo>
                  <a:cubicBezTo>
                    <a:pt x="3" y="35"/>
                    <a:pt x="1" y="33"/>
                    <a:pt x="0" y="30"/>
                  </a:cubicBezTo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2"/>
                    <a:pt x="7" y="5"/>
                    <a:pt x="6" y="7"/>
                  </a:cubicBezTo>
                  <a:cubicBezTo>
                    <a:pt x="4" y="11"/>
                    <a:pt x="2" y="16"/>
                    <a:pt x="2" y="20"/>
                  </a:cubicBezTo>
                  <a:cubicBezTo>
                    <a:pt x="1" y="23"/>
                    <a:pt x="1" y="25"/>
                    <a:pt x="2" y="28"/>
                  </a:cubicBezTo>
                  <a:cubicBezTo>
                    <a:pt x="1" y="19"/>
                    <a:pt x="8" y="9"/>
                    <a:pt x="1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889626" y="4332288"/>
              <a:ext cx="20638" cy="444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2 h 2"/>
                <a:gd name="T12" fmla="*/ 1 w 1"/>
                <a:gd name="T13" fmla="*/ 0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4365626" y="5464175"/>
              <a:ext cx="1349375" cy="109538"/>
            </a:xfrm>
            <a:custGeom>
              <a:avLst/>
              <a:gdLst>
                <a:gd name="T0" fmla="*/ 61 w 62"/>
                <a:gd name="T1" fmla="*/ 4 h 5"/>
                <a:gd name="T2" fmla="*/ 57 w 62"/>
                <a:gd name="T3" fmla="*/ 5 h 5"/>
                <a:gd name="T4" fmla="*/ 62 w 62"/>
                <a:gd name="T5" fmla="*/ 4 h 5"/>
                <a:gd name="T6" fmla="*/ 62 w 62"/>
                <a:gd name="T7" fmla="*/ 4 h 5"/>
                <a:gd name="T8" fmla="*/ 62 w 62"/>
                <a:gd name="T9" fmla="*/ 4 h 5"/>
                <a:gd name="T10" fmla="*/ 61 w 62"/>
                <a:gd name="T11" fmla="*/ 4 h 5"/>
                <a:gd name="T12" fmla="*/ 61 w 62"/>
                <a:gd name="T13" fmla="*/ 4 h 5"/>
                <a:gd name="T14" fmla="*/ 0 w 62"/>
                <a:gd name="T15" fmla="*/ 0 h 5"/>
                <a:gd name="T16" fmla="*/ 0 w 62"/>
                <a:gd name="T17" fmla="*/ 0 h 5"/>
                <a:gd name="T18" fmla="*/ 1 w 62"/>
                <a:gd name="T19" fmla="*/ 0 h 5"/>
                <a:gd name="T20" fmla="*/ 2 w 62"/>
                <a:gd name="T21" fmla="*/ 1 h 5"/>
                <a:gd name="T22" fmla="*/ 21 w 62"/>
                <a:gd name="T23" fmla="*/ 3 h 5"/>
                <a:gd name="T24" fmla="*/ 23 w 62"/>
                <a:gd name="T25" fmla="*/ 3 h 5"/>
                <a:gd name="T26" fmla="*/ 23 w 62"/>
                <a:gd name="T27" fmla="*/ 3 h 5"/>
                <a:gd name="T28" fmla="*/ 23 w 62"/>
                <a:gd name="T29" fmla="*/ 3 h 5"/>
                <a:gd name="T30" fmla="*/ 25 w 62"/>
                <a:gd name="T31" fmla="*/ 3 h 5"/>
                <a:gd name="T32" fmla="*/ 26 w 62"/>
                <a:gd name="T33" fmla="*/ 3 h 5"/>
                <a:gd name="T34" fmla="*/ 26 w 62"/>
                <a:gd name="T35" fmla="*/ 3 h 5"/>
                <a:gd name="T36" fmla="*/ 26 w 62"/>
                <a:gd name="T37" fmla="*/ 3 h 5"/>
                <a:gd name="T38" fmla="*/ 37 w 62"/>
                <a:gd name="T39" fmla="*/ 3 h 5"/>
                <a:gd name="T40" fmla="*/ 50 w 62"/>
                <a:gd name="T41" fmla="*/ 3 h 5"/>
                <a:gd name="T42" fmla="*/ 52 w 62"/>
                <a:gd name="T43" fmla="*/ 3 h 5"/>
                <a:gd name="T44" fmla="*/ 53 w 62"/>
                <a:gd name="T45" fmla="*/ 3 h 5"/>
                <a:gd name="T46" fmla="*/ 54 w 62"/>
                <a:gd name="T47" fmla="*/ 3 h 5"/>
                <a:gd name="T48" fmla="*/ 60 w 62"/>
                <a:gd name="T49" fmla="*/ 3 h 5"/>
                <a:gd name="T50" fmla="*/ 56 w 62"/>
                <a:gd name="T51" fmla="*/ 3 h 5"/>
                <a:gd name="T52" fmla="*/ 55 w 62"/>
                <a:gd name="T53" fmla="*/ 3 h 5"/>
                <a:gd name="T54" fmla="*/ 46 w 62"/>
                <a:gd name="T55" fmla="*/ 2 h 5"/>
                <a:gd name="T56" fmla="*/ 43 w 62"/>
                <a:gd name="T57" fmla="*/ 2 h 5"/>
                <a:gd name="T58" fmla="*/ 37 w 62"/>
                <a:gd name="T59" fmla="*/ 2 h 5"/>
                <a:gd name="T60" fmla="*/ 31 w 62"/>
                <a:gd name="T61" fmla="*/ 2 h 5"/>
                <a:gd name="T62" fmla="*/ 30 w 62"/>
                <a:gd name="T63" fmla="*/ 2 h 5"/>
                <a:gd name="T64" fmla="*/ 14 w 62"/>
                <a:gd name="T65" fmla="*/ 2 h 5"/>
                <a:gd name="T66" fmla="*/ 4 w 62"/>
                <a:gd name="T67" fmla="*/ 1 h 5"/>
                <a:gd name="T68" fmla="*/ 0 w 62"/>
                <a:gd name="T6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5">
                  <a:moveTo>
                    <a:pt x="61" y="4"/>
                  </a:moveTo>
                  <a:cubicBezTo>
                    <a:pt x="60" y="5"/>
                    <a:pt x="58" y="5"/>
                    <a:pt x="57" y="5"/>
                  </a:cubicBezTo>
                  <a:cubicBezTo>
                    <a:pt x="58" y="5"/>
                    <a:pt x="60" y="5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8" y="2"/>
                    <a:pt x="14" y="3"/>
                    <a:pt x="21" y="3"/>
                  </a:cubicBezTo>
                  <a:cubicBezTo>
                    <a:pt x="21" y="3"/>
                    <a:pt x="22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5" y="3"/>
                    <a:pt x="25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0" y="3"/>
                    <a:pt x="33" y="3"/>
                    <a:pt x="37" y="3"/>
                  </a:cubicBezTo>
                  <a:cubicBezTo>
                    <a:pt x="41" y="3"/>
                    <a:pt x="46" y="3"/>
                    <a:pt x="50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2" y="3"/>
                    <a:pt x="53" y="3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8" y="3"/>
                    <a:pt x="60" y="3"/>
                  </a:cubicBezTo>
                  <a:cubicBezTo>
                    <a:pt x="58" y="3"/>
                    <a:pt x="57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2" y="3"/>
                    <a:pt x="49" y="2"/>
                    <a:pt x="46" y="2"/>
                  </a:cubicBezTo>
                  <a:cubicBezTo>
                    <a:pt x="45" y="2"/>
                    <a:pt x="44" y="2"/>
                    <a:pt x="43" y="2"/>
                  </a:cubicBezTo>
                  <a:cubicBezTo>
                    <a:pt x="41" y="2"/>
                    <a:pt x="39" y="2"/>
                    <a:pt x="37" y="2"/>
                  </a:cubicBezTo>
                  <a:cubicBezTo>
                    <a:pt x="35" y="2"/>
                    <a:pt x="33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4" y="2"/>
                    <a:pt x="19" y="2"/>
                    <a:pt x="14" y="2"/>
                  </a:cubicBezTo>
                  <a:cubicBezTo>
                    <a:pt x="10" y="2"/>
                    <a:pt x="7" y="2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322763" y="5441950"/>
              <a:ext cx="65088" cy="22225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692776" y="5551488"/>
              <a:ext cx="44450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280151" y="1655763"/>
              <a:ext cx="739775" cy="892175"/>
            </a:xfrm>
            <a:custGeom>
              <a:avLst/>
              <a:gdLst>
                <a:gd name="T0" fmla="*/ 12 w 34"/>
                <a:gd name="T1" fmla="*/ 26 h 41"/>
                <a:gd name="T2" fmla="*/ 5 w 34"/>
                <a:gd name="T3" fmla="*/ 37 h 41"/>
                <a:gd name="T4" fmla="*/ 0 w 34"/>
                <a:gd name="T5" fmla="*/ 41 h 41"/>
                <a:gd name="T6" fmla="*/ 1 w 34"/>
                <a:gd name="T7" fmla="*/ 40 h 41"/>
                <a:gd name="T8" fmla="*/ 2 w 34"/>
                <a:gd name="T9" fmla="*/ 40 h 41"/>
                <a:gd name="T10" fmla="*/ 2 w 34"/>
                <a:gd name="T11" fmla="*/ 40 h 41"/>
                <a:gd name="T12" fmla="*/ 7 w 34"/>
                <a:gd name="T13" fmla="*/ 37 h 41"/>
                <a:gd name="T14" fmla="*/ 12 w 34"/>
                <a:gd name="T15" fmla="*/ 26 h 41"/>
                <a:gd name="T16" fmla="*/ 31 w 34"/>
                <a:gd name="T17" fmla="*/ 0 h 41"/>
                <a:gd name="T18" fmla="*/ 31 w 34"/>
                <a:gd name="T19" fmla="*/ 11 h 41"/>
                <a:gd name="T20" fmla="*/ 24 w 34"/>
                <a:gd name="T21" fmla="*/ 13 h 41"/>
                <a:gd name="T22" fmla="*/ 15 w 34"/>
                <a:gd name="T23" fmla="*/ 20 h 41"/>
                <a:gd name="T24" fmla="*/ 15 w 34"/>
                <a:gd name="T25" fmla="*/ 22 h 41"/>
                <a:gd name="T26" fmla="*/ 17 w 34"/>
                <a:gd name="T27" fmla="*/ 18 h 41"/>
                <a:gd name="T28" fmla="*/ 25 w 34"/>
                <a:gd name="T29" fmla="*/ 14 h 41"/>
                <a:gd name="T30" fmla="*/ 32 w 34"/>
                <a:gd name="T31" fmla="*/ 12 h 41"/>
                <a:gd name="T32" fmla="*/ 34 w 34"/>
                <a:gd name="T33" fmla="*/ 6 h 41"/>
                <a:gd name="T34" fmla="*/ 32 w 34"/>
                <a:gd name="T35" fmla="*/ 1 h 41"/>
                <a:gd name="T36" fmla="*/ 31 w 34"/>
                <a:gd name="T3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41">
                  <a:moveTo>
                    <a:pt x="12" y="26"/>
                  </a:moveTo>
                  <a:cubicBezTo>
                    <a:pt x="11" y="31"/>
                    <a:pt x="10" y="36"/>
                    <a:pt x="5" y="37"/>
                  </a:cubicBezTo>
                  <a:cubicBezTo>
                    <a:pt x="3" y="38"/>
                    <a:pt x="1" y="39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5" y="38"/>
                    <a:pt x="7" y="37"/>
                  </a:cubicBezTo>
                  <a:cubicBezTo>
                    <a:pt x="11" y="35"/>
                    <a:pt x="11" y="30"/>
                    <a:pt x="12" y="26"/>
                  </a:cubicBezTo>
                  <a:moveTo>
                    <a:pt x="31" y="0"/>
                  </a:moveTo>
                  <a:cubicBezTo>
                    <a:pt x="33" y="4"/>
                    <a:pt x="34" y="9"/>
                    <a:pt x="31" y="11"/>
                  </a:cubicBezTo>
                  <a:cubicBezTo>
                    <a:pt x="29" y="13"/>
                    <a:pt x="26" y="13"/>
                    <a:pt x="24" y="13"/>
                  </a:cubicBezTo>
                  <a:cubicBezTo>
                    <a:pt x="20" y="14"/>
                    <a:pt x="17" y="16"/>
                    <a:pt x="15" y="20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1"/>
                    <a:pt x="16" y="20"/>
                    <a:pt x="17" y="18"/>
                  </a:cubicBezTo>
                  <a:cubicBezTo>
                    <a:pt x="19" y="15"/>
                    <a:pt x="22" y="15"/>
                    <a:pt x="25" y="14"/>
                  </a:cubicBezTo>
                  <a:cubicBezTo>
                    <a:pt x="28" y="13"/>
                    <a:pt x="30" y="13"/>
                    <a:pt x="32" y="12"/>
                  </a:cubicBezTo>
                  <a:cubicBezTo>
                    <a:pt x="34" y="10"/>
                    <a:pt x="34" y="8"/>
                    <a:pt x="34" y="6"/>
                  </a:cubicBezTo>
                  <a:cubicBezTo>
                    <a:pt x="33" y="4"/>
                    <a:pt x="33" y="2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6345238" y="2655888"/>
              <a:ext cx="696913" cy="654050"/>
            </a:xfrm>
            <a:custGeom>
              <a:avLst/>
              <a:gdLst>
                <a:gd name="T0" fmla="*/ 14 w 32"/>
                <a:gd name="T1" fmla="*/ 10 h 30"/>
                <a:gd name="T2" fmla="*/ 18 w 32"/>
                <a:gd name="T3" fmla="*/ 11 h 30"/>
                <a:gd name="T4" fmla="*/ 14 w 32"/>
                <a:gd name="T5" fmla="*/ 10 h 30"/>
                <a:gd name="T6" fmla="*/ 19 w 32"/>
                <a:gd name="T7" fmla="*/ 9 h 30"/>
                <a:gd name="T8" fmla="*/ 22 w 32"/>
                <a:gd name="T9" fmla="*/ 10 h 30"/>
                <a:gd name="T10" fmla="*/ 26 w 32"/>
                <a:gd name="T11" fmla="*/ 20 h 30"/>
                <a:gd name="T12" fmla="*/ 23 w 32"/>
                <a:gd name="T13" fmla="*/ 28 h 30"/>
                <a:gd name="T14" fmla="*/ 23 w 32"/>
                <a:gd name="T15" fmla="*/ 28 h 30"/>
                <a:gd name="T16" fmla="*/ 23 w 32"/>
                <a:gd name="T17" fmla="*/ 30 h 30"/>
                <a:gd name="T18" fmla="*/ 23 w 32"/>
                <a:gd name="T19" fmla="*/ 29 h 30"/>
                <a:gd name="T20" fmla="*/ 23 w 32"/>
                <a:gd name="T21" fmla="*/ 10 h 30"/>
                <a:gd name="T22" fmla="*/ 19 w 32"/>
                <a:gd name="T23" fmla="*/ 9 h 30"/>
                <a:gd name="T24" fmla="*/ 0 w 32"/>
                <a:gd name="T25" fmla="*/ 0 h 30"/>
                <a:gd name="T26" fmla="*/ 0 w 32"/>
                <a:gd name="T27" fmla="*/ 1 h 30"/>
                <a:gd name="T28" fmla="*/ 0 w 32"/>
                <a:gd name="T29" fmla="*/ 2 h 30"/>
                <a:gd name="T30" fmla="*/ 7 w 32"/>
                <a:gd name="T31" fmla="*/ 7 h 30"/>
                <a:gd name="T32" fmla="*/ 8 w 32"/>
                <a:gd name="T33" fmla="*/ 7 h 30"/>
                <a:gd name="T34" fmla="*/ 0 w 32"/>
                <a:gd name="T3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0">
                  <a:moveTo>
                    <a:pt x="14" y="10"/>
                  </a:moveTo>
                  <a:cubicBezTo>
                    <a:pt x="15" y="10"/>
                    <a:pt x="17" y="10"/>
                    <a:pt x="18" y="11"/>
                  </a:cubicBezTo>
                  <a:cubicBezTo>
                    <a:pt x="17" y="10"/>
                    <a:pt x="15" y="10"/>
                    <a:pt x="14" y="10"/>
                  </a:cubicBezTo>
                  <a:moveTo>
                    <a:pt x="19" y="9"/>
                  </a:moveTo>
                  <a:cubicBezTo>
                    <a:pt x="20" y="9"/>
                    <a:pt x="21" y="9"/>
                    <a:pt x="22" y="10"/>
                  </a:cubicBezTo>
                  <a:cubicBezTo>
                    <a:pt x="26" y="12"/>
                    <a:pt x="27" y="16"/>
                    <a:pt x="26" y="20"/>
                  </a:cubicBezTo>
                  <a:cubicBezTo>
                    <a:pt x="26" y="23"/>
                    <a:pt x="25" y="25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9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24"/>
                    <a:pt x="32" y="13"/>
                    <a:pt x="23" y="10"/>
                  </a:cubicBezTo>
                  <a:cubicBezTo>
                    <a:pt x="22" y="9"/>
                    <a:pt x="21" y="9"/>
                    <a:pt x="19" y="9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4"/>
                    <a:pt x="4" y="6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6"/>
                    <a:pt x="2" y="4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519863" y="3309938"/>
              <a:ext cx="327025" cy="1219200"/>
            </a:xfrm>
            <a:custGeom>
              <a:avLst/>
              <a:gdLst>
                <a:gd name="T0" fmla="*/ 0 w 15"/>
                <a:gd name="T1" fmla="*/ 42 h 56"/>
                <a:gd name="T2" fmla="*/ 0 w 15"/>
                <a:gd name="T3" fmla="*/ 42 h 56"/>
                <a:gd name="T4" fmla="*/ 0 w 15"/>
                <a:gd name="T5" fmla="*/ 42 h 56"/>
                <a:gd name="T6" fmla="*/ 2 w 15"/>
                <a:gd name="T7" fmla="*/ 56 h 56"/>
                <a:gd name="T8" fmla="*/ 0 w 15"/>
                <a:gd name="T9" fmla="*/ 46 h 56"/>
                <a:gd name="T10" fmla="*/ 0 w 15"/>
                <a:gd name="T11" fmla="*/ 42 h 56"/>
                <a:gd name="T12" fmla="*/ 13 w 15"/>
                <a:gd name="T13" fmla="*/ 3 h 56"/>
                <a:gd name="T14" fmla="*/ 13 w 15"/>
                <a:gd name="T15" fmla="*/ 3 h 56"/>
                <a:gd name="T16" fmla="*/ 11 w 15"/>
                <a:gd name="T17" fmla="*/ 7 h 56"/>
                <a:gd name="T18" fmla="*/ 6 w 15"/>
                <a:gd name="T19" fmla="*/ 17 h 56"/>
                <a:gd name="T20" fmla="*/ 1 w 15"/>
                <a:gd name="T21" fmla="*/ 37 h 56"/>
                <a:gd name="T22" fmla="*/ 3 w 15"/>
                <a:gd name="T23" fmla="*/ 28 h 56"/>
                <a:gd name="T24" fmla="*/ 5 w 15"/>
                <a:gd name="T25" fmla="*/ 20 h 56"/>
                <a:gd name="T26" fmla="*/ 9 w 15"/>
                <a:gd name="T27" fmla="*/ 12 h 56"/>
                <a:gd name="T28" fmla="*/ 13 w 15"/>
                <a:gd name="T29" fmla="*/ 3 h 56"/>
                <a:gd name="T30" fmla="*/ 15 w 15"/>
                <a:gd name="T31" fmla="*/ 0 h 56"/>
                <a:gd name="T32" fmla="*/ 14 w 15"/>
                <a:gd name="T33" fmla="*/ 0 h 56"/>
                <a:gd name="T34" fmla="*/ 14 w 15"/>
                <a:gd name="T35" fmla="*/ 2 h 56"/>
                <a:gd name="T36" fmla="*/ 15 w 15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56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1" y="51"/>
                    <a:pt x="2" y="56"/>
                  </a:cubicBezTo>
                  <a:cubicBezTo>
                    <a:pt x="1" y="53"/>
                    <a:pt x="0" y="49"/>
                    <a:pt x="0" y="46"/>
                  </a:cubicBezTo>
                  <a:cubicBezTo>
                    <a:pt x="0" y="44"/>
                    <a:pt x="0" y="43"/>
                    <a:pt x="0" y="42"/>
                  </a:cubicBezTo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6"/>
                    <a:pt x="11" y="7"/>
                  </a:cubicBezTo>
                  <a:cubicBezTo>
                    <a:pt x="10" y="11"/>
                    <a:pt x="8" y="14"/>
                    <a:pt x="6" y="17"/>
                  </a:cubicBezTo>
                  <a:cubicBezTo>
                    <a:pt x="3" y="23"/>
                    <a:pt x="2" y="30"/>
                    <a:pt x="1" y="37"/>
                  </a:cubicBezTo>
                  <a:cubicBezTo>
                    <a:pt x="1" y="34"/>
                    <a:pt x="2" y="31"/>
                    <a:pt x="3" y="28"/>
                  </a:cubicBezTo>
                  <a:cubicBezTo>
                    <a:pt x="4" y="26"/>
                    <a:pt x="4" y="23"/>
                    <a:pt x="5" y="20"/>
                  </a:cubicBezTo>
                  <a:cubicBezTo>
                    <a:pt x="6" y="17"/>
                    <a:pt x="8" y="15"/>
                    <a:pt x="9" y="12"/>
                  </a:cubicBezTo>
                  <a:cubicBezTo>
                    <a:pt x="11" y="9"/>
                    <a:pt x="12" y="6"/>
                    <a:pt x="13" y="3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4" y="1"/>
                    <a:pt x="14" y="0"/>
                    <a:pt x="15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824663" y="3265488"/>
              <a:ext cx="22225" cy="444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519863" y="4746625"/>
              <a:ext cx="217488" cy="760413"/>
            </a:xfrm>
            <a:custGeom>
              <a:avLst/>
              <a:gdLst>
                <a:gd name="T0" fmla="*/ 5 w 10"/>
                <a:gd name="T1" fmla="*/ 34 h 35"/>
                <a:gd name="T2" fmla="*/ 6 w 10"/>
                <a:gd name="T3" fmla="*/ 34 h 35"/>
                <a:gd name="T4" fmla="*/ 6 w 10"/>
                <a:gd name="T5" fmla="*/ 34 h 35"/>
                <a:gd name="T6" fmla="*/ 5 w 10"/>
                <a:gd name="T7" fmla="*/ 34 h 35"/>
                <a:gd name="T8" fmla="*/ 0 w 10"/>
                <a:gd name="T9" fmla="*/ 30 h 35"/>
                <a:gd name="T10" fmla="*/ 0 w 10"/>
                <a:gd name="T11" fmla="*/ 31 h 35"/>
                <a:gd name="T12" fmla="*/ 3 w 10"/>
                <a:gd name="T13" fmla="*/ 35 h 35"/>
                <a:gd name="T14" fmla="*/ 1 w 10"/>
                <a:gd name="T15" fmla="*/ 33 h 35"/>
                <a:gd name="T16" fmla="*/ 0 w 10"/>
                <a:gd name="T17" fmla="*/ 30 h 35"/>
                <a:gd name="T18" fmla="*/ 7 w 10"/>
                <a:gd name="T19" fmla="*/ 0 h 35"/>
                <a:gd name="T20" fmla="*/ 8 w 10"/>
                <a:gd name="T21" fmla="*/ 6 h 35"/>
                <a:gd name="T22" fmla="*/ 9 w 10"/>
                <a:gd name="T23" fmla="*/ 12 h 35"/>
                <a:gd name="T24" fmla="*/ 7 w 10"/>
                <a:gd name="T25" fmla="*/ 18 h 35"/>
                <a:gd name="T26" fmla="*/ 6 w 10"/>
                <a:gd name="T27" fmla="*/ 19 h 35"/>
                <a:gd name="T28" fmla="*/ 6 w 10"/>
                <a:gd name="T29" fmla="*/ 19 h 35"/>
                <a:gd name="T30" fmla="*/ 2 w 10"/>
                <a:gd name="T31" fmla="*/ 29 h 35"/>
                <a:gd name="T32" fmla="*/ 4 w 10"/>
                <a:gd name="T33" fmla="*/ 24 h 35"/>
                <a:gd name="T34" fmla="*/ 9 w 10"/>
                <a:gd name="T35" fmla="*/ 15 h 35"/>
                <a:gd name="T36" fmla="*/ 7 w 10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35">
                  <a:moveTo>
                    <a:pt x="5" y="34"/>
                  </a:moveTo>
                  <a:cubicBezTo>
                    <a:pt x="5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1" y="33"/>
                    <a:pt x="2" y="34"/>
                    <a:pt x="3" y="35"/>
                  </a:cubicBezTo>
                  <a:cubicBezTo>
                    <a:pt x="3" y="35"/>
                    <a:pt x="2" y="34"/>
                    <a:pt x="1" y="33"/>
                  </a:cubicBezTo>
                  <a:cubicBezTo>
                    <a:pt x="1" y="32"/>
                    <a:pt x="0" y="31"/>
                    <a:pt x="0" y="30"/>
                  </a:cubicBezTo>
                  <a:moveTo>
                    <a:pt x="7" y="0"/>
                  </a:moveTo>
                  <a:cubicBezTo>
                    <a:pt x="7" y="2"/>
                    <a:pt x="8" y="4"/>
                    <a:pt x="8" y="6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4"/>
                    <a:pt x="8" y="16"/>
                    <a:pt x="7" y="18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2"/>
                    <a:pt x="2" y="26"/>
                    <a:pt x="2" y="29"/>
                  </a:cubicBezTo>
                  <a:cubicBezTo>
                    <a:pt x="2" y="28"/>
                    <a:pt x="3" y="25"/>
                    <a:pt x="4" y="24"/>
                  </a:cubicBezTo>
                  <a:cubicBezTo>
                    <a:pt x="6" y="21"/>
                    <a:pt x="8" y="18"/>
                    <a:pt x="9" y="15"/>
                  </a:cubicBezTo>
                  <a:cubicBezTo>
                    <a:pt x="10" y="10"/>
                    <a:pt x="9" y="5"/>
                    <a:pt x="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31"/>
            <p:cNvSpPr>
              <a:spLocks/>
            </p:cNvSpPr>
            <p:nvPr/>
          </p:nvSpPr>
          <p:spPr bwMode="auto">
            <a:xfrm>
              <a:off x="6911976" y="1568450"/>
              <a:ext cx="717550" cy="1697038"/>
            </a:xfrm>
            <a:custGeom>
              <a:avLst/>
              <a:gdLst>
                <a:gd name="T0" fmla="*/ 0 w 33"/>
                <a:gd name="T1" fmla="*/ 0 h 78"/>
                <a:gd name="T2" fmla="*/ 0 w 33"/>
                <a:gd name="T3" fmla="*/ 1 h 78"/>
                <a:gd name="T4" fmla="*/ 1 w 33"/>
                <a:gd name="T5" fmla="*/ 1 h 78"/>
                <a:gd name="T6" fmla="*/ 1 w 33"/>
                <a:gd name="T7" fmla="*/ 1 h 78"/>
                <a:gd name="T8" fmla="*/ 1 w 33"/>
                <a:gd name="T9" fmla="*/ 1 h 78"/>
                <a:gd name="T10" fmla="*/ 2 w 33"/>
                <a:gd name="T11" fmla="*/ 1 h 78"/>
                <a:gd name="T12" fmla="*/ 2 w 33"/>
                <a:gd name="T13" fmla="*/ 1 h 78"/>
                <a:gd name="T14" fmla="*/ 17 w 33"/>
                <a:gd name="T15" fmla="*/ 9 h 78"/>
                <a:gd name="T16" fmla="*/ 26 w 33"/>
                <a:gd name="T17" fmla="*/ 20 h 78"/>
                <a:gd name="T18" fmla="*/ 31 w 33"/>
                <a:gd name="T19" fmla="*/ 47 h 78"/>
                <a:gd name="T20" fmla="*/ 31 w 33"/>
                <a:gd name="T21" fmla="*/ 48 h 78"/>
                <a:gd name="T22" fmla="*/ 28 w 33"/>
                <a:gd name="T23" fmla="*/ 61 h 78"/>
                <a:gd name="T24" fmla="*/ 24 w 33"/>
                <a:gd name="T25" fmla="*/ 73 h 78"/>
                <a:gd name="T26" fmla="*/ 24 w 33"/>
                <a:gd name="T27" fmla="*/ 73 h 78"/>
                <a:gd name="T28" fmla="*/ 23 w 33"/>
                <a:gd name="T29" fmla="*/ 78 h 78"/>
                <a:gd name="T30" fmla="*/ 24 w 33"/>
                <a:gd name="T31" fmla="*/ 77 h 78"/>
                <a:gd name="T32" fmla="*/ 31 w 33"/>
                <a:gd name="T33" fmla="*/ 54 h 78"/>
                <a:gd name="T34" fmla="*/ 31 w 33"/>
                <a:gd name="T35" fmla="*/ 30 h 78"/>
                <a:gd name="T36" fmla="*/ 20 w 33"/>
                <a:gd name="T37" fmla="*/ 11 h 78"/>
                <a:gd name="T38" fmla="*/ 0 w 33"/>
                <a:gd name="T3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7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4"/>
                    <a:pt x="12" y="6"/>
                    <a:pt x="17" y="9"/>
                  </a:cubicBezTo>
                  <a:cubicBezTo>
                    <a:pt x="21" y="12"/>
                    <a:pt x="24" y="15"/>
                    <a:pt x="26" y="20"/>
                  </a:cubicBezTo>
                  <a:cubicBezTo>
                    <a:pt x="30" y="28"/>
                    <a:pt x="32" y="38"/>
                    <a:pt x="31" y="47"/>
                  </a:cubicBezTo>
                  <a:cubicBezTo>
                    <a:pt x="31" y="47"/>
                    <a:pt x="31" y="48"/>
                    <a:pt x="31" y="48"/>
                  </a:cubicBezTo>
                  <a:cubicBezTo>
                    <a:pt x="31" y="52"/>
                    <a:pt x="30" y="57"/>
                    <a:pt x="28" y="61"/>
                  </a:cubicBezTo>
                  <a:cubicBezTo>
                    <a:pt x="26" y="65"/>
                    <a:pt x="25" y="69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5"/>
                    <a:pt x="24" y="76"/>
                    <a:pt x="23" y="78"/>
                  </a:cubicBezTo>
                  <a:cubicBezTo>
                    <a:pt x="23" y="78"/>
                    <a:pt x="24" y="77"/>
                    <a:pt x="24" y="77"/>
                  </a:cubicBezTo>
                  <a:cubicBezTo>
                    <a:pt x="25" y="69"/>
                    <a:pt x="29" y="62"/>
                    <a:pt x="31" y="54"/>
                  </a:cubicBezTo>
                  <a:cubicBezTo>
                    <a:pt x="33" y="46"/>
                    <a:pt x="33" y="38"/>
                    <a:pt x="31" y="30"/>
                  </a:cubicBezTo>
                  <a:cubicBezTo>
                    <a:pt x="29" y="22"/>
                    <a:pt x="25" y="16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32"/>
            <p:cNvSpPr>
              <a:spLocks/>
            </p:cNvSpPr>
            <p:nvPr/>
          </p:nvSpPr>
          <p:spPr bwMode="auto">
            <a:xfrm>
              <a:off x="6932613" y="1590675"/>
              <a:ext cx="222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0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Freeform 33"/>
            <p:cNvSpPr>
              <a:spLocks noEditPoints="1"/>
            </p:cNvSpPr>
            <p:nvPr/>
          </p:nvSpPr>
          <p:spPr bwMode="auto">
            <a:xfrm>
              <a:off x="7389813" y="3265488"/>
              <a:ext cx="457200" cy="1089025"/>
            </a:xfrm>
            <a:custGeom>
              <a:avLst/>
              <a:gdLst>
                <a:gd name="T0" fmla="*/ 5 w 21"/>
                <a:gd name="T1" fmla="*/ 21 h 50"/>
                <a:gd name="T2" fmla="*/ 6 w 21"/>
                <a:gd name="T3" fmla="*/ 25 h 50"/>
                <a:gd name="T4" fmla="*/ 10 w 21"/>
                <a:gd name="T5" fmla="*/ 34 h 50"/>
                <a:gd name="T6" fmla="*/ 15 w 21"/>
                <a:gd name="T7" fmla="*/ 42 h 50"/>
                <a:gd name="T8" fmla="*/ 18 w 21"/>
                <a:gd name="T9" fmla="*/ 46 h 50"/>
                <a:gd name="T10" fmla="*/ 19 w 21"/>
                <a:gd name="T11" fmla="*/ 48 h 50"/>
                <a:gd name="T12" fmla="*/ 19 w 21"/>
                <a:gd name="T13" fmla="*/ 48 h 50"/>
                <a:gd name="T14" fmla="*/ 20 w 21"/>
                <a:gd name="T15" fmla="*/ 48 h 50"/>
                <a:gd name="T16" fmla="*/ 20 w 21"/>
                <a:gd name="T17" fmla="*/ 49 h 50"/>
                <a:gd name="T18" fmla="*/ 20 w 21"/>
                <a:gd name="T19" fmla="*/ 49 h 50"/>
                <a:gd name="T20" fmla="*/ 21 w 21"/>
                <a:gd name="T21" fmla="*/ 49 h 50"/>
                <a:gd name="T22" fmla="*/ 21 w 21"/>
                <a:gd name="T23" fmla="*/ 50 h 50"/>
                <a:gd name="T24" fmla="*/ 7 w 21"/>
                <a:gd name="T25" fmla="*/ 25 h 50"/>
                <a:gd name="T26" fmla="*/ 5 w 21"/>
                <a:gd name="T27" fmla="*/ 21 h 50"/>
                <a:gd name="T28" fmla="*/ 1 w 21"/>
                <a:gd name="T29" fmla="*/ 0 h 50"/>
                <a:gd name="T30" fmla="*/ 1 w 21"/>
                <a:gd name="T31" fmla="*/ 0 h 50"/>
                <a:gd name="T32" fmla="*/ 0 w 21"/>
                <a:gd name="T33" fmla="*/ 0 h 50"/>
                <a:gd name="T34" fmla="*/ 1 w 21"/>
                <a:gd name="T35" fmla="*/ 10 h 50"/>
                <a:gd name="T36" fmla="*/ 3 w 21"/>
                <a:gd name="T37" fmla="*/ 15 h 50"/>
                <a:gd name="T38" fmla="*/ 3 w 21"/>
                <a:gd name="T39" fmla="*/ 15 h 50"/>
                <a:gd name="T40" fmla="*/ 3 w 21"/>
                <a:gd name="T41" fmla="*/ 16 h 50"/>
                <a:gd name="T42" fmla="*/ 2 w 21"/>
                <a:gd name="T43" fmla="*/ 12 h 50"/>
                <a:gd name="T44" fmla="*/ 1 w 21"/>
                <a:gd name="T45" fmla="*/ 3 h 50"/>
                <a:gd name="T46" fmla="*/ 1 w 21"/>
                <a:gd name="T4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50">
                  <a:moveTo>
                    <a:pt x="5" y="21"/>
                  </a:moveTo>
                  <a:cubicBezTo>
                    <a:pt x="5" y="22"/>
                    <a:pt x="6" y="24"/>
                    <a:pt x="6" y="25"/>
                  </a:cubicBezTo>
                  <a:cubicBezTo>
                    <a:pt x="7" y="28"/>
                    <a:pt x="9" y="32"/>
                    <a:pt x="10" y="34"/>
                  </a:cubicBezTo>
                  <a:cubicBezTo>
                    <a:pt x="12" y="37"/>
                    <a:pt x="14" y="39"/>
                    <a:pt x="15" y="42"/>
                  </a:cubicBezTo>
                  <a:cubicBezTo>
                    <a:pt x="16" y="43"/>
                    <a:pt x="17" y="45"/>
                    <a:pt x="18" y="46"/>
                  </a:cubicBezTo>
                  <a:cubicBezTo>
                    <a:pt x="18" y="47"/>
                    <a:pt x="18" y="47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20" y="48"/>
                  </a:cubicBezTo>
                  <a:cubicBezTo>
                    <a:pt x="20" y="48"/>
                    <a:pt x="20" y="48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16" y="42"/>
                    <a:pt x="11" y="34"/>
                    <a:pt x="7" y="25"/>
                  </a:cubicBezTo>
                  <a:cubicBezTo>
                    <a:pt x="6" y="24"/>
                    <a:pt x="6" y="22"/>
                    <a:pt x="5" y="2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6"/>
                    <a:pt x="1" y="10"/>
                  </a:cubicBezTo>
                  <a:cubicBezTo>
                    <a:pt x="2" y="11"/>
                    <a:pt x="2" y="13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3"/>
                    <a:pt x="2" y="12"/>
                  </a:cubicBezTo>
                  <a:cubicBezTo>
                    <a:pt x="2" y="9"/>
                    <a:pt x="1" y="6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34"/>
            <p:cNvSpPr>
              <a:spLocks/>
            </p:cNvSpPr>
            <p:nvPr/>
          </p:nvSpPr>
          <p:spPr bwMode="auto">
            <a:xfrm>
              <a:off x="7389813" y="3157538"/>
              <a:ext cx="44450" cy="107950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5 h 5"/>
                <a:gd name="T6" fmla="*/ 1 w 2"/>
                <a:gd name="T7" fmla="*/ 5 h 5"/>
                <a:gd name="T8" fmla="*/ 1 w 2"/>
                <a:gd name="T9" fmla="*/ 5 h 5"/>
                <a:gd name="T10" fmla="*/ 2 w 2"/>
                <a:gd name="T11" fmla="*/ 0 h 5"/>
                <a:gd name="T12" fmla="*/ 2 w 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35"/>
            <p:cNvSpPr>
              <a:spLocks/>
            </p:cNvSpPr>
            <p:nvPr/>
          </p:nvSpPr>
          <p:spPr bwMode="auto">
            <a:xfrm>
              <a:off x="7847013" y="4354513"/>
              <a:ext cx="260350" cy="849313"/>
            </a:xfrm>
            <a:custGeom>
              <a:avLst/>
              <a:gdLst>
                <a:gd name="T0" fmla="*/ 0 w 12"/>
                <a:gd name="T1" fmla="*/ 0 h 39"/>
                <a:gd name="T2" fmla="*/ 1 w 12"/>
                <a:gd name="T3" fmla="*/ 1 h 39"/>
                <a:gd name="T4" fmla="*/ 1 w 12"/>
                <a:gd name="T5" fmla="*/ 2 h 39"/>
                <a:gd name="T6" fmla="*/ 4 w 12"/>
                <a:gd name="T7" fmla="*/ 8 h 39"/>
                <a:gd name="T8" fmla="*/ 7 w 12"/>
                <a:gd name="T9" fmla="*/ 17 h 39"/>
                <a:gd name="T10" fmla="*/ 9 w 12"/>
                <a:gd name="T11" fmla="*/ 24 h 39"/>
                <a:gd name="T12" fmla="*/ 10 w 12"/>
                <a:gd name="T13" fmla="*/ 29 h 39"/>
                <a:gd name="T14" fmla="*/ 9 w 12"/>
                <a:gd name="T15" fmla="*/ 39 h 39"/>
                <a:gd name="T16" fmla="*/ 11 w 12"/>
                <a:gd name="T17" fmla="*/ 38 h 39"/>
                <a:gd name="T18" fmla="*/ 9 w 12"/>
                <a:gd name="T19" fmla="*/ 20 h 39"/>
                <a:gd name="T20" fmla="*/ 6 w 12"/>
                <a:gd name="T21" fmla="*/ 9 h 39"/>
                <a:gd name="T22" fmla="*/ 0 w 12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3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4"/>
                    <a:pt x="2" y="6"/>
                    <a:pt x="4" y="8"/>
                  </a:cubicBezTo>
                  <a:cubicBezTo>
                    <a:pt x="5" y="11"/>
                    <a:pt x="7" y="14"/>
                    <a:pt x="7" y="17"/>
                  </a:cubicBezTo>
                  <a:cubicBezTo>
                    <a:pt x="8" y="19"/>
                    <a:pt x="8" y="22"/>
                    <a:pt x="9" y="24"/>
                  </a:cubicBezTo>
                  <a:cubicBezTo>
                    <a:pt x="9" y="25"/>
                    <a:pt x="10" y="27"/>
                    <a:pt x="10" y="29"/>
                  </a:cubicBezTo>
                  <a:cubicBezTo>
                    <a:pt x="10" y="32"/>
                    <a:pt x="10" y="36"/>
                    <a:pt x="9" y="39"/>
                  </a:cubicBezTo>
                  <a:cubicBezTo>
                    <a:pt x="10" y="39"/>
                    <a:pt x="10" y="39"/>
                    <a:pt x="11" y="38"/>
                  </a:cubicBezTo>
                  <a:cubicBezTo>
                    <a:pt x="12" y="32"/>
                    <a:pt x="11" y="26"/>
                    <a:pt x="9" y="20"/>
                  </a:cubicBezTo>
                  <a:cubicBezTo>
                    <a:pt x="8" y="16"/>
                    <a:pt x="7" y="12"/>
                    <a:pt x="6" y="9"/>
                  </a:cubicBezTo>
                  <a:cubicBezTo>
                    <a:pt x="4" y="6"/>
                    <a:pt x="2" y="3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36"/>
            <p:cNvSpPr>
              <a:spLocks/>
            </p:cNvSpPr>
            <p:nvPr/>
          </p:nvSpPr>
          <p:spPr bwMode="auto">
            <a:xfrm>
              <a:off x="7824788" y="4332288"/>
              <a:ext cx="44450" cy="6508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1 h 3"/>
                <a:gd name="T10" fmla="*/ 1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37"/>
            <p:cNvSpPr>
              <a:spLocks noEditPoints="1"/>
            </p:cNvSpPr>
            <p:nvPr/>
          </p:nvSpPr>
          <p:spPr bwMode="auto">
            <a:xfrm>
              <a:off x="6650038" y="5486400"/>
              <a:ext cx="1262063" cy="65088"/>
            </a:xfrm>
            <a:custGeom>
              <a:avLst/>
              <a:gdLst>
                <a:gd name="T0" fmla="*/ 58 w 58"/>
                <a:gd name="T1" fmla="*/ 2 h 3"/>
                <a:gd name="T2" fmla="*/ 56 w 58"/>
                <a:gd name="T3" fmla="*/ 3 h 3"/>
                <a:gd name="T4" fmla="*/ 58 w 58"/>
                <a:gd name="T5" fmla="*/ 2 h 3"/>
                <a:gd name="T6" fmla="*/ 58 w 58"/>
                <a:gd name="T7" fmla="*/ 2 h 3"/>
                <a:gd name="T8" fmla="*/ 58 w 58"/>
                <a:gd name="T9" fmla="*/ 2 h 3"/>
                <a:gd name="T10" fmla="*/ 47 w 58"/>
                <a:gd name="T11" fmla="*/ 0 h 3"/>
                <a:gd name="T12" fmla="*/ 43 w 58"/>
                <a:gd name="T13" fmla="*/ 0 h 3"/>
                <a:gd name="T14" fmla="*/ 28 w 58"/>
                <a:gd name="T15" fmla="*/ 2 h 3"/>
                <a:gd name="T16" fmla="*/ 20 w 58"/>
                <a:gd name="T17" fmla="*/ 2 h 3"/>
                <a:gd name="T18" fmla="*/ 18 w 58"/>
                <a:gd name="T19" fmla="*/ 2 h 3"/>
                <a:gd name="T20" fmla="*/ 19 w 58"/>
                <a:gd name="T21" fmla="*/ 2 h 3"/>
                <a:gd name="T22" fmla="*/ 21 w 58"/>
                <a:gd name="T23" fmla="*/ 2 h 3"/>
                <a:gd name="T24" fmla="*/ 24 w 58"/>
                <a:gd name="T25" fmla="*/ 2 h 3"/>
                <a:gd name="T26" fmla="*/ 35 w 58"/>
                <a:gd name="T27" fmla="*/ 2 h 3"/>
                <a:gd name="T28" fmla="*/ 51 w 58"/>
                <a:gd name="T29" fmla="*/ 1 h 3"/>
                <a:gd name="T30" fmla="*/ 55 w 58"/>
                <a:gd name="T31" fmla="*/ 1 h 3"/>
                <a:gd name="T32" fmla="*/ 55 w 58"/>
                <a:gd name="T33" fmla="*/ 1 h 3"/>
                <a:gd name="T34" fmla="*/ 51 w 58"/>
                <a:gd name="T35" fmla="*/ 0 h 3"/>
                <a:gd name="T36" fmla="*/ 47 w 58"/>
                <a:gd name="T37" fmla="*/ 0 h 3"/>
                <a:gd name="T38" fmla="*/ 0 w 58"/>
                <a:gd name="T39" fmla="*/ 0 h 3"/>
                <a:gd name="T40" fmla="*/ 0 w 58"/>
                <a:gd name="T41" fmla="*/ 0 h 3"/>
                <a:gd name="T42" fmla="*/ 1 w 58"/>
                <a:gd name="T43" fmla="*/ 1 h 3"/>
                <a:gd name="T44" fmla="*/ 2 w 58"/>
                <a:gd name="T45" fmla="*/ 1 h 3"/>
                <a:gd name="T46" fmla="*/ 6 w 58"/>
                <a:gd name="T47" fmla="*/ 2 h 3"/>
                <a:gd name="T48" fmla="*/ 9 w 58"/>
                <a:gd name="T49" fmla="*/ 1 h 3"/>
                <a:gd name="T50" fmla="*/ 5 w 58"/>
                <a:gd name="T51" fmla="*/ 1 h 3"/>
                <a:gd name="T52" fmla="*/ 0 w 58"/>
                <a:gd name="T5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">
                  <a:moveTo>
                    <a:pt x="58" y="2"/>
                  </a:moveTo>
                  <a:cubicBezTo>
                    <a:pt x="57" y="2"/>
                    <a:pt x="57" y="2"/>
                    <a:pt x="56" y="3"/>
                  </a:cubicBezTo>
                  <a:cubicBezTo>
                    <a:pt x="57" y="2"/>
                    <a:pt x="57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moveTo>
                    <a:pt x="47" y="0"/>
                  </a:moveTo>
                  <a:cubicBezTo>
                    <a:pt x="46" y="0"/>
                    <a:pt x="44" y="0"/>
                    <a:pt x="43" y="0"/>
                  </a:cubicBezTo>
                  <a:cubicBezTo>
                    <a:pt x="38" y="1"/>
                    <a:pt x="33" y="1"/>
                    <a:pt x="28" y="2"/>
                  </a:cubicBezTo>
                  <a:cubicBezTo>
                    <a:pt x="25" y="2"/>
                    <a:pt x="22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2" y="2"/>
                    <a:pt x="23" y="2"/>
                    <a:pt x="24" y="2"/>
                  </a:cubicBezTo>
                  <a:cubicBezTo>
                    <a:pt x="27" y="2"/>
                    <a:pt x="31" y="2"/>
                    <a:pt x="35" y="2"/>
                  </a:cubicBezTo>
                  <a:cubicBezTo>
                    <a:pt x="40" y="1"/>
                    <a:pt x="46" y="2"/>
                    <a:pt x="51" y="1"/>
                  </a:cubicBezTo>
                  <a:cubicBezTo>
                    <a:pt x="52" y="1"/>
                    <a:pt x="54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49" y="0"/>
                    <a:pt x="48" y="0"/>
                    <a:pt x="47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8" y="1"/>
                    <a:pt x="7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38"/>
            <p:cNvSpPr>
              <a:spLocks/>
            </p:cNvSpPr>
            <p:nvPr/>
          </p:nvSpPr>
          <p:spPr bwMode="auto">
            <a:xfrm>
              <a:off x="6650038" y="5486400"/>
              <a:ext cx="44450" cy="206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39"/>
            <p:cNvSpPr>
              <a:spLocks noEditPoints="1"/>
            </p:cNvSpPr>
            <p:nvPr/>
          </p:nvSpPr>
          <p:spPr bwMode="auto">
            <a:xfrm>
              <a:off x="8064501" y="4224338"/>
              <a:ext cx="217488" cy="979488"/>
            </a:xfrm>
            <a:custGeom>
              <a:avLst/>
              <a:gdLst>
                <a:gd name="T0" fmla="*/ 8 w 10"/>
                <a:gd name="T1" fmla="*/ 32 h 45"/>
                <a:gd name="T2" fmla="*/ 6 w 10"/>
                <a:gd name="T3" fmla="*/ 37 h 45"/>
                <a:gd name="T4" fmla="*/ 1 w 10"/>
                <a:gd name="T5" fmla="*/ 44 h 45"/>
                <a:gd name="T6" fmla="*/ 1 w 10"/>
                <a:gd name="T7" fmla="*/ 45 h 45"/>
                <a:gd name="T8" fmla="*/ 7 w 10"/>
                <a:gd name="T9" fmla="*/ 35 h 45"/>
                <a:gd name="T10" fmla="*/ 8 w 10"/>
                <a:gd name="T11" fmla="*/ 32 h 45"/>
                <a:gd name="T12" fmla="*/ 0 w 10"/>
                <a:gd name="T13" fmla="*/ 0 h 45"/>
                <a:gd name="T14" fmla="*/ 2 w 10"/>
                <a:gd name="T15" fmla="*/ 4 h 45"/>
                <a:gd name="T16" fmla="*/ 9 w 10"/>
                <a:gd name="T17" fmla="*/ 20 h 45"/>
                <a:gd name="T18" fmla="*/ 9 w 10"/>
                <a:gd name="T19" fmla="*/ 32 h 45"/>
                <a:gd name="T20" fmla="*/ 10 w 10"/>
                <a:gd name="T21" fmla="*/ 25 h 45"/>
                <a:gd name="T22" fmla="*/ 6 w 10"/>
                <a:gd name="T23" fmla="*/ 10 h 45"/>
                <a:gd name="T24" fmla="*/ 0 w 10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5">
                  <a:moveTo>
                    <a:pt x="8" y="32"/>
                  </a:moveTo>
                  <a:cubicBezTo>
                    <a:pt x="7" y="33"/>
                    <a:pt x="7" y="35"/>
                    <a:pt x="6" y="37"/>
                  </a:cubicBezTo>
                  <a:cubicBezTo>
                    <a:pt x="5" y="39"/>
                    <a:pt x="3" y="42"/>
                    <a:pt x="1" y="44"/>
                  </a:cubicBezTo>
                  <a:cubicBezTo>
                    <a:pt x="1" y="44"/>
                    <a:pt x="1" y="45"/>
                    <a:pt x="1" y="45"/>
                  </a:cubicBezTo>
                  <a:cubicBezTo>
                    <a:pt x="3" y="42"/>
                    <a:pt x="5" y="39"/>
                    <a:pt x="7" y="35"/>
                  </a:cubicBezTo>
                  <a:cubicBezTo>
                    <a:pt x="7" y="34"/>
                    <a:pt x="7" y="33"/>
                    <a:pt x="8" y="32"/>
                  </a:cubicBezTo>
                  <a:moveTo>
                    <a:pt x="0" y="0"/>
                  </a:moveTo>
                  <a:cubicBezTo>
                    <a:pt x="1" y="1"/>
                    <a:pt x="1" y="3"/>
                    <a:pt x="2" y="4"/>
                  </a:cubicBezTo>
                  <a:cubicBezTo>
                    <a:pt x="5" y="9"/>
                    <a:pt x="7" y="14"/>
                    <a:pt x="9" y="20"/>
                  </a:cubicBezTo>
                  <a:cubicBezTo>
                    <a:pt x="9" y="24"/>
                    <a:pt x="10" y="28"/>
                    <a:pt x="9" y="32"/>
                  </a:cubicBezTo>
                  <a:cubicBezTo>
                    <a:pt x="10" y="30"/>
                    <a:pt x="10" y="28"/>
                    <a:pt x="10" y="25"/>
                  </a:cubicBezTo>
                  <a:cubicBezTo>
                    <a:pt x="9" y="20"/>
                    <a:pt x="8" y="15"/>
                    <a:pt x="6" y="10"/>
                  </a:cubicBezTo>
                  <a:cubicBezTo>
                    <a:pt x="5" y="6"/>
                    <a:pt x="2" y="3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40"/>
            <p:cNvSpPr>
              <a:spLocks/>
            </p:cNvSpPr>
            <p:nvPr/>
          </p:nvSpPr>
          <p:spPr bwMode="auto">
            <a:xfrm>
              <a:off x="8042276" y="5181600"/>
              <a:ext cx="44450" cy="4286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Freeform 41"/>
            <p:cNvSpPr>
              <a:spLocks noEditPoints="1"/>
            </p:cNvSpPr>
            <p:nvPr/>
          </p:nvSpPr>
          <p:spPr bwMode="auto">
            <a:xfrm>
              <a:off x="7586663" y="2917825"/>
              <a:ext cx="782638" cy="1349375"/>
            </a:xfrm>
            <a:custGeom>
              <a:avLst/>
              <a:gdLst>
                <a:gd name="T0" fmla="*/ 30 w 36"/>
                <a:gd name="T1" fmla="*/ 60 h 62"/>
                <a:gd name="T2" fmla="*/ 32 w 36"/>
                <a:gd name="T3" fmla="*/ 62 h 62"/>
                <a:gd name="T4" fmla="*/ 30 w 36"/>
                <a:gd name="T5" fmla="*/ 59 h 62"/>
                <a:gd name="T6" fmla="*/ 28 w 36"/>
                <a:gd name="T7" fmla="*/ 60 h 62"/>
                <a:gd name="T8" fmla="*/ 23 w 36"/>
                <a:gd name="T9" fmla="*/ 51 h 62"/>
                <a:gd name="T10" fmla="*/ 24 w 36"/>
                <a:gd name="T11" fmla="*/ 50 h 62"/>
                <a:gd name="T12" fmla="*/ 19 w 36"/>
                <a:gd name="T13" fmla="*/ 44 h 62"/>
                <a:gd name="T14" fmla="*/ 18 w 36"/>
                <a:gd name="T15" fmla="*/ 57 h 62"/>
                <a:gd name="T16" fmla="*/ 16 w 36"/>
                <a:gd name="T17" fmla="*/ 52 h 62"/>
                <a:gd name="T18" fmla="*/ 12 w 36"/>
                <a:gd name="T19" fmla="*/ 46 h 62"/>
                <a:gd name="T20" fmla="*/ 11 w 36"/>
                <a:gd name="T21" fmla="*/ 46 h 62"/>
                <a:gd name="T22" fmla="*/ 36 w 36"/>
                <a:gd name="T23" fmla="*/ 21 h 62"/>
                <a:gd name="T24" fmla="*/ 33 w 36"/>
                <a:gd name="T25" fmla="*/ 25 h 62"/>
                <a:gd name="T26" fmla="*/ 30 w 36"/>
                <a:gd name="T27" fmla="*/ 24 h 62"/>
                <a:gd name="T28" fmla="*/ 31 w 36"/>
                <a:gd name="T29" fmla="*/ 26 h 62"/>
                <a:gd name="T30" fmla="*/ 36 w 36"/>
                <a:gd name="T31" fmla="*/ 23 h 62"/>
                <a:gd name="T32" fmla="*/ 29 w 36"/>
                <a:gd name="T33" fmla="*/ 19 h 62"/>
                <a:gd name="T34" fmla="*/ 29 w 36"/>
                <a:gd name="T35" fmla="*/ 21 h 62"/>
                <a:gd name="T36" fmla="*/ 18 w 36"/>
                <a:gd name="T37" fmla="*/ 10 h 62"/>
                <a:gd name="T38" fmla="*/ 13 w 36"/>
                <a:gd name="T39" fmla="*/ 14 h 62"/>
                <a:gd name="T40" fmla="*/ 22 w 36"/>
                <a:gd name="T41" fmla="*/ 7 h 62"/>
                <a:gd name="T42" fmla="*/ 6 w 36"/>
                <a:gd name="T43" fmla="*/ 24 h 62"/>
                <a:gd name="T44" fmla="*/ 19 w 36"/>
                <a:gd name="T45" fmla="*/ 46 h 62"/>
                <a:gd name="T46" fmla="*/ 10 w 36"/>
                <a:gd name="T47" fmla="*/ 34 h 62"/>
                <a:gd name="T48" fmla="*/ 8 w 36"/>
                <a:gd name="T49" fmla="*/ 31 h 62"/>
                <a:gd name="T50" fmla="*/ 8 w 36"/>
                <a:gd name="T51" fmla="*/ 30 h 62"/>
                <a:gd name="T52" fmla="*/ 16 w 36"/>
                <a:gd name="T53" fmla="*/ 9 h 62"/>
                <a:gd name="T54" fmla="*/ 27 w 36"/>
                <a:gd name="T55" fmla="*/ 10 h 62"/>
                <a:gd name="T56" fmla="*/ 31 w 36"/>
                <a:gd name="T57" fmla="*/ 20 h 62"/>
                <a:gd name="T58" fmla="*/ 31 w 36"/>
                <a:gd name="T59" fmla="*/ 19 h 62"/>
                <a:gd name="T60" fmla="*/ 22 w 36"/>
                <a:gd name="T61" fmla="*/ 7 h 62"/>
                <a:gd name="T62" fmla="*/ 34 w 36"/>
                <a:gd name="T63" fmla="*/ 20 h 62"/>
                <a:gd name="T64" fmla="*/ 35 w 36"/>
                <a:gd name="T65" fmla="*/ 16 h 62"/>
                <a:gd name="T66" fmla="*/ 30 w 36"/>
                <a:gd name="T67" fmla="*/ 5 h 62"/>
                <a:gd name="T68" fmla="*/ 9 w 36"/>
                <a:gd name="T69" fmla="*/ 7 h 62"/>
                <a:gd name="T70" fmla="*/ 9 w 36"/>
                <a:gd name="T71" fmla="*/ 41 h 62"/>
                <a:gd name="T72" fmla="*/ 23 w 36"/>
                <a:gd name="T73" fmla="*/ 2 h 62"/>
                <a:gd name="T74" fmla="*/ 22 w 36"/>
                <a:gd name="T75" fmla="*/ 2 h 62"/>
                <a:gd name="T76" fmla="*/ 32 w 36"/>
                <a:gd name="T77" fmla="*/ 4 h 62"/>
                <a:gd name="T78" fmla="*/ 25 w 36"/>
                <a:gd name="T7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" h="62">
                  <a:moveTo>
                    <a:pt x="30" y="59"/>
                  </a:moveTo>
                  <a:cubicBezTo>
                    <a:pt x="30" y="59"/>
                    <a:pt x="30" y="59"/>
                    <a:pt x="30" y="60"/>
                  </a:cubicBezTo>
                  <a:cubicBezTo>
                    <a:pt x="30" y="60"/>
                    <a:pt x="31" y="60"/>
                    <a:pt x="31" y="60"/>
                  </a:cubicBezTo>
                  <a:cubicBezTo>
                    <a:pt x="31" y="61"/>
                    <a:pt x="31" y="61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1"/>
                    <a:pt x="31" y="60"/>
                    <a:pt x="30" y="59"/>
                  </a:cubicBezTo>
                  <a:moveTo>
                    <a:pt x="23" y="51"/>
                  </a:moveTo>
                  <a:cubicBezTo>
                    <a:pt x="25" y="54"/>
                    <a:pt x="27" y="57"/>
                    <a:pt x="28" y="60"/>
                  </a:cubicBezTo>
                  <a:cubicBezTo>
                    <a:pt x="27" y="58"/>
                    <a:pt x="27" y="55"/>
                    <a:pt x="25" y="54"/>
                  </a:cubicBezTo>
                  <a:cubicBezTo>
                    <a:pt x="24" y="53"/>
                    <a:pt x="24" y="52"/>
                    <a:pt x="23" y="51"/>
                  </a:cubicBezTo>
                  <a:moveTo>
                    <a:pt x="19" y="44"/>
                  </a:moveTo>
                  <a:cubicBezTo>
                    <a:pt x="21" y="46"/>
                    <a:pt x="22" y="48"/>
                    <a:pt x="24" y="50"/>
                  </a:cubicBezTo>
                  <a:cubicBezTo>
                    <a:pt x="24" y="50"/>
                    <a:pt x="25" y="50"/>
                    <a:pt x="25" y="51"/>
                  </a:cubicBezTo>
                  <a:cubicBezTo>
                    <a:pt x="23" y="48"/>
                    <a:pt x="21" y="46"/>
                    <a:pt x="19" y="44"/>
                  </a:cubicBezTo>
                  <a:moveTo>
                    <a:pt x="8" y="43"/>
                  </a:moveTo>
                  <a:cubicBezTo>
                    <a:pt x="11" y="47"/>
                    <a:pt x="15" y="52"/>
                    <a:pt x="18" y="57"/>
                  </a:cubicBezTo>
                  <a:cubicBezTo>
                    <a:pt x="17" y="55"/>
                    <a:pt x="16" y="54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7" y="53"/>
                    <a:pt x="18" y="53"/>
                  </a:cubicBezTo>
                  <a:cubicBezTo>
                    <a:pt x="16" y="51"/>
                    <a:pt x="14" y="48"/>
                    <a:pt x="12" y="46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5"/>
                    <a:pt x="9" y="44"/>
                    <a:pt x="8" y="43"/>
                  </a:cubicBezTo>
                  <a:moveTo>
                    <a:pt x="36" y="21"/>
                  </a:moveTo>
                  <a:cubicBezTo>
                    <a:pt x="36" y="22"/>
                    <a:pt x="35" y="24"/>
                    <a:pt x="34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1" y="24"/>
                    <a:pt x="31" y="24"/>
                  </a:cubicBezTo>
                  <a:cubicBezTo>
                    <a:pt x="31" y="24"/>
                    <a:pt x="30" y="24"/>
                    <a:pt x="30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30" y="24"/>
                    <a:pt x="30" y="25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6"/>
                    <a:pt x="35" y="24"/>
                    <a:pt x="36" y="23"/>
                  </a:cubicBezTo>
                  <a:cubicBezTo>
                    <a:pt x="36" y="22"/>
                    <a:pt x="36" y="22"/>
                    <a:pt x="36" y="21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21"/>
                    <a:pt x="29" y="20"/>
                    <a:pt x="29" y="19"/>
                  </a:cubicBezTo>
                  <a:moveTo>
                    <a:pt x="18" y="10"/>
                  </a:moveTo>
                  <a:cubicBezTo>
                    <a:pt x="17" y="10"/>
                    <a:pt x="16" y="11"/>
                    <a:pt x="15" y="12"/>
                  </a:cubicBezTo>
                  <a:cubicBezTo>
                    <a:pt x="14" y="13"/>
                    <a:pt x="14" y="13"/>
                    <a:pt x="13" y="14"/>
                  </a:cubicBezTo>
                  <a:cubicBezTo>
                    <a:pt x="14" y="12"/>
                    <a:pt x="16" y="11"/>
                    <a:pt x="18" y="10"/>
                  </a:cubicBezTo>
                  <a:moveTo>
                    <a:pt x="22" y="7"/>
                  </a:moveTo>
                  <a:cubicBezTo>
                    <a:pt x="19" y="7"/>
                    <a:pt x="17" y="8"/>
                    <a:pt x="15" y="9"/>
                  </a:cubicBezTo>
                  <a:cubicBezTo>
                    <a:pt x="10" y="13"/>
                    <a:pt x="6" y="18"/>
                    <a:pt x="6" y="24"/>
                  </a:cubicBezTo>
                  <a:cubicBezTo>
                    <a:pt x="6" y="32"/>
                    <a:pt x="11" y="38"/>
                    <a:pt x="16" y="43"/>
                  </a:cubicBezTo>
                  <a:cubicBezTo>
                    <a:pt x="17" y="44"/>
                    <a:pt x="18" y="45"/>
                    <a:pt x="19" y="46"/>
                  </a:cubicBezTo>
                  <a:cubicBezTo>
                    <a:pt x="17" y="44"/>
                    <a:pt x="16" y="41"/>
                    <a:pt x="14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3"/>
                    <a:pt x="9" y="32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6"/>
                    <a:pt x="6" y="23"/>
                    <a:pt x="8" y="19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8" y="8"/>
                    <a:pt x="19" y="7"/>
                    <a:pt x="21" y="7"/>
                  </a:cubicBezTo>
                  <a:cubicBezTo>
                    <a:pt x="23" y="7"/>
                    <a:pt x="25" y="8"/>
                    <a:pt x="27" y="10"/>
                  </a:cubicBezTo>
                  <a:cubicBezTo>
                    <a:pt x="29" y="13"/>
                    <a:pt x="30" y="16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6"/>
                    <a:pt x="30" y="13"/>
                    <a:pt x="28" y="11"/>
                  </a:cubicBezTo>
                  <a:cubicBezTo>
                    <a:pt x="27" y="8"/>
                    <a:pt x="24" y="7"/>
                    <a:pt x="22" y="7"/>
                  </a:cubicBezTo>
                  <a:moveTo>
                    <a:pt x="30" y="5"/>
                  </a:moveTo>
                  <a:cubicBezTo>
                    <a:pt x="34" y="8"/>
                    <a:pt x="35" y="15"/>
                    <a:pt x="34" y="20"/>
                  </a:cubicBezTo>
                  <a:cubicBezTo>
                    <a:pt x="34" y="20"/>
                    <a:pt x="34" y="20"/>
                    <a:pt x="34" y="21"/>
                  </a:cubicBezTo>
                  <a:cubicBezTo>
                    <a:pt x="35" y="19"/>
                    <a:pt x="35" y="18"/>
                    <a:pt x="35" y="16"/>
                  </a:cubicBezTo>
                  <a:cubicBezTo>
                    <a:pt x="35" y="12"/>
                    <a:pt x="34" y="7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moveTo>
                    <a:pt x="22" y="2"/>
                  </a:moveTo>
                  <a:cubicBezTo>
                    <a:pt x="17" y="2"/>
                    <a:pt x="13" y="4"/>
                    <a:pt x="9" y="7"/>
                  </a:cubicBezTo>
                  <a:cubicBezTo>
                    <a:pt x="4" y="12"/>
                    <a:pt x="1" y="19"/>
                    <a:pt x="2" y="26"/>
                  </a:cubicBezTo>
                  <a:cubicBezTo>
                    <a:pt x="3" y="32"/>
                    <a:pt x="6" y="37"/>
                    <a:pt x="9" y="41"/>
                  </a:cubicBezTo>
                  <a:cubicBezTo>
                    <a:pt x="3" y="32"/>
                    <a:pt x="0" y="23"/>
                    <a:pt x="6" y="13"/>
                  </a:cubicBezTo>
                  <a:cubicBezTo>
                    <a:pt x="9" y="7"/>
                    <a:pt x="16" y="2"/>
                    <a:pt x="23" y="2"/>
                  </a:cubicBezTo>
                  <a:cubicBezTo>
                    <a:pt x="24" y="2"/>
                    <a:pt x="25" y="3"/>
                    <a:pt x="26" y="3"/>
                  </a:cubicBezTo>
                  <a:cubicBezTo>
                    <a:pt x="25" y="2"/>
                    <a:pt x="23" y="2"/>
                    <a:pt x="22" y="2"/>
                  </a:cubicBezTo>
                  <a:moveTo>
                    <a:pt x="25" y="0"/>
                  </a:moveTo>
                  <a:cubicBezTo>
                    <a:pt x="27" y="1"/>
                    <a:pt x="30" y="2"/>
                    <a:pt x="32" y="4"/>
                  </a:cubicBezTo>
                  <a:cubicBezTo>
                    <a:pt x="31" y="3"/>
                    <a:pt x="30" y="2"/>
                    <a:pt x="29" y="2"/>
                  </a:cubicBezTo>
                  <a:cubicBezTo>
                    <a:pt x="28" y="1"/>
                    <a:pt x="26" y="1"/>
                    <a:pt x="25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Freeform 42"/>
            <p:cNvSpPr>
              <a:spLocks noEditPoints="1"/>
            </p:cNvSpPr>
            <p:nvPr/>
          </p:nvSpPr>
          <p:spPr bwMode="auto">
            <a:xfrm>
              <a:off x="7912101" y="4267200"/>
              <a:ext cx="479425" cy="1262063"/>
            </a:xfrm>
            <a:custGeom>
              <a:avLst/>
              <a:gdLst>
                <a:gd name="T0" fmla="*/ 2 w 22"/>
                <a:gd name="T1" fmla="*/ 57 h 58"/>
                <a:gd name="T2" fmla="*/ 1 w 22"/>
                <a:gd name="T3" fmla="*/ 58 h 58"/>
                <a:gd name="T4" fmla="*/ 1 w 22"/>
                <a:gd name="T5" fmla="*/ 58 h 58"/>
                <a:gd name="T6" fmla="*/ 0 w 22"/>
                <a:gd name="T7" fmla="*/ 58 h 58"/>
                <a:gd name="T8" fmla="*/ 0 w 22"/>
                <a:gd name="T9" fmla="*/ 58 h 58"/>
                <a:gd name="T10" fmla="*/ 2 w 22"/>
                <a:gd name="T11" fmla="*/ 57 h 58"/>
                <a:gd name="T12" fmla="*/ 3 w 22"/>
                <a:gd name="T13" fmla="*/ 54 h 58"/>
                <a:gd name="T14" fmla="*/ 0 w 22"/>
                <a:gd name="T15" fmla="*/ 56 h 58"/>
                <a:gd name="T16" fmla="*/ 2 w 22"/>
                <a:gd name="T17" fmla="*/ 55 h 58"/>
                <a:gd name="T18" fmla="*/ 3 w 22"/>
                <a:gd name="T19" fmla="*/ 54 h 58"/>
                <a:gd name="T20" fmla="*/ 9 w 22"/>
                <a:gd name="T21" fmla="*/ 50 h 58"/>
                <a:gd name="T22" fmla="*/ 6 w 22"/>
                <a:gd name="T23" fmla="*/ 52 h 58"/>
                <a:gd name="T24" fmla="*/ 7 w 22"/>
                <a:gd name="T25" fmla="*/ 51 h 58"/>
                <a:gd name="T26" fmla="*/ 8 w 22"/>
                <a:gd name="T27" fmla="*/ 51 h 58"/>
                <a:gd name="T28" fmla="*/ 8 w 22"/>
                <a:gd name="T29" fmla="*/ 51 h 58"/>
                <a:gd name="T30" fmla="*/ 8 w 22"/>
                <a:gd name="T31" fmla="*/ 51 h 58"/>
                <a:gd name="T32" fmla="*/ 9 w 22"/>
                <a:gd name="T33" fmla="*/ 50 h 58"/>
                <a:gd name="T34" fmla="*/ 18 w 22"/>
                <a:gd name="T35" fmla="*/ 42 h 58"/>
                <a:gd name="T36" fmla="*/ 18 w 22"/>
                <a:gd name="T37" fmla="*/ 42 h 58"/>
                <a:gd name="T38" fmla="*/ 9 w 22"/>
                <a:gd name="T39" fmla="*/ 52 h 58"/>
                <a:gd name="T40" fmla="*/ 8 w 22"/>
                <a:gd name="T41" fmla="*/ 53 h 58"/>
                <a:gd name="T42" fmla="*/ 8 w 22"/>
                <a:gd name="T43" fmla="*/ 53 h 58"/>
                <a:gd name="T44" fmla="*/ 18 w 22"/>
                <a:gd name="T45" fmla="*/ 42 h 58"/>
                <a:gd name="T46" fmla="*/ 15 w 22"/>
                <a:gd name="T47" fmla="*/ 1 h 58"/>
                <a:gd name="T48" fmla="*/ 20 w 22"/>
                <a:gd name="T49" fmla="*/ 13 h 58"/>
                <a:gd name="T50" fmla="*/ 20 w 22"/>
                <a:gd name="T51" fmla="*/ 32 h 58"/>
                <a:gd name="T52" fmla="*/ 16 w 22"/>
                <a:gd name="T53" fmla="*/ 42 h 58"/>
                <a:gd name="T54" fmla="*/ 17 w 22"/>
                <a:gd name="T55" fmla="*/ 41 h 58"/>
                <a:gd name="T56" fmla="*/ 22 w 22"/>
                <a:gd name="T57" fmla="*/ 28 h 58"/>
                <a:gd name="T58" fmla="*/ 20 w 22"/>
                <a:gd name="T59" fmla="*/ 13 h 58"/>
                <a:gd name="T60" fmla="*/ 16 w 22"/>
                <a:gd name="T61" fmla="*/ 3 h 58"/>
                <a:gd name="T62" fmla="*/ 15 w 22"/>
                <a:gd name="T63" fmla="*/ 1 h 58"/>
                <a:gd name="T64" fmla="*/ 17 w 22"/>
                <a:gd name="T65" fmla="*/ 0 h 58"/>
                <a:gd name="T66" fmla="*/ 17 w 22"/>
                <a:gd name="T67" fmla="*/ 0 h 58"/>
                <a:gd name="T68" fmla="*/ 18 w 22"/>
                <a:gd name="T69" fmla="*/ 2 h 58"/>
                <a:gd name="T70" fmla="*/ 17 w 22"/>
                <a:gd name="T7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58">
                  <a:moveTo>
                    <a:pt x="2" y="57"/>
                  </a:moveTo>
                  <a:cubicBezTo>
                    <a:pt x="1" y="57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7"/>
                    <a:pt x="2" y="57"/>
                  </a:cubicBezTo>
                  <a:moveTo>
                    <a:pt x="3" y="54"/>
                  </a:moveTo>
                  <a:cubicBezTo>
                    <a:pt x="2" y="55"/>
                    <a:pt x="1" y="55"/>
                    <a:pt x="0" y="56"/>
                  </a:cubicBezTo>
                  <a:cubicBezTo>
                    <a:pt x="1" y="56"/>
                    <a:pt x="2" y="55"/>
                    <a:pt x="2" y="55"/>
                  </a:cubicBezTo>
                  <a:cubicBezTo>
                    <a:pt x="2" y="55"/>
                    <a:pt x="3" y="54"/>
                    <a:pt x="3" y="54"/>
                  </a:cubicBezTo>
                  <a:moveTo>
                    <a:pt x="9" y="50"/>
                  </a:moveTo>
                  <a:cubicBezTo>
                    <a:pt x="8" y="50"/>
                    <a:pt x="7" y="51"/>
                    <a:pt x="6" y="52"/>
                  </a:cubicBezTo>
                  <a:cubicBezTo>
                    <a:pt x="7" y="52"/>
                    <a:pt x="7" y="52"/>
                    <a:pt x="7" y="51"/>
                  </a:cubicBezTo>
                  <a:cubicBezTo>
                    <a:pt x="7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0"/>
                    <a:pt x="9" y="50"/>
                  </a:cubicBezTo>
                  <a:moveTo>
                    <a:pt x="18" y="42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6" y="46"/>
                    <a:pt x="13" y="50"/>
                    <a:pt x="9" y="52"/>
                  </a:cubicBezTo>
                  <a:cubicBezTo>
                    <a:pt x="9" y="52"/>
                    <a:pt x="9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2" y="50"/>
                    <a:pt x="16" y="46"/>
                    <a:pt x="18" y="42"/>
                  </a:cubicBezTo>
                  <a:moveTo>
                    <a:pt x="15" y="1"/>
                  </a:moveTo>
                  <a:cubicBezTo>
                    <a:pt x="16" y="5"/>
                    <a:pt x="18" y="9"/>
                    <a:pt x="20" y="13"/>
                  </a:cubicBezTo>
                  <a:cubicBezTo>
                    <a:pt x="22" y="20"/>
                    <a:pt x="22" y="26"/>
                    <a:pt x="20" y="32"/>
                  </a:cubicBezTo>
                  <a:cubicBezTo>
                    <a:pt x="20" y="36"/>
                    <a:pt x="18" y="39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0" y="37"/>
                    <a:pt x="21" y="33"/>
                    <a:pt x="22" y="28"/>
                  </a:cubicBezTo>
                  <a:cubicBezTo>
                    <a:pt x="22" y="23"/>
                    <a:pt x="22" y="18"/>
                    <a:pt x="20" y="13"/>
                  </a:cubicBezTo>
                  <a:cubicBezTo>
                    <a:pt x="19" y="9"/>
                    <a:pt x="17" y="6"/>
                    <a:pt x="16" y="3"/>
                  </a:cubicBezTo>
                  <a:cubicBezTo>
                    <a:pt x="15" y="2"/>
                    <a:pt x="15" y="2"/>
                    <a:pt x="15" y="1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Freeform 43"/>
            <p:cNvSpPr>
              <a:spLocks/>
            </p:cNvSpPr>
            <p:nvPr/>
          </p:nvSpPr>
          <p:spPr bwMode="auto">
            <a:xfrm>
              <a:off x="7912101" y="5529263"/>
              <a:ext cx="2222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44"/>
            <p:cNvSpPr>
              <a:spLocks/>
            </p:cNvSpPr>
            <p:nvPr/>
          </p:nvSpPr>
          <p:spPr bwMode="auto">
            <a:xfrm>
              <a:off x="8259763" y="4224338"/>
              <a:ext cx="22225" cy="4286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45"/>
            <p:cNvSpPr>
              <a:spLocks noEditPoints="1"/>
            </p:cNvSpPr>
            <p:nvPr/>
          </p:nvSpPr>
          <p:spPr bwMode="auto">
            <a:xfrm>
              <a:off x="5824538" y="2982913"/>
              <a:ext cx="717550" cy="609600"/>
            </a:xfrm>
            <a:custGeom>
              <a:avLst/>
              <a:gdLst>
                <a:gd name="T0" fmla="*/ 16 w 33"/>
                <a:gd name="T1" fmla="*/ 25 h 28"/>
                <a:gd name="T2" fmla="*/ 5 w 33"/>
                <a:gd name="T3" fmla="*/ 11 h 28"/>
                <a:gd name="T4" fmla="*/ 9 w 33"/>
                <a:gd name="T5" fmla="*/ 2 h 28"/>
                <a:gd name="T6" fmla="*/ 10 w 33"/>
                <a:gd name="T7" fmla="*/ 2 h 28"/>
                <a:gd name="T8" fmla="*/ 16 w 33"/>
                <a:gd name="T9" fmla="*/ 4 h 28"/>
                <a:gd name="T10" fmla="*/ 16 w 33"/>
                <a:gd name="T11" fmla="*/ 5 h 28"/>
                <a:gd name="T12" fmla="*/ 15 w 33"/>
                <a:gd name="T13" fmla="*/ 6 h 28"/>
                <a:gd name="T14" fmla="*/ 15 w 33"/>
                <a:gd name="T15" fmla="*/ 7 h 28"/>
                <a:gd name="T16" fmla="*/ 14 w 33"/>
                <a:gd name="T17" fmla="*/ 7 h 28"/>
                <a:gd name="T18" fmla="*/ 15 w 33"/>
                <a:gd name="T19" fmla="*/ 9 h 28"/>
                <a:gd name="T20" fmla="*/ 16 w 33"/>
                <a:gd name="T21" fmla="*/ 8 h 28"/>
                <a:gd name="T22" fmla="*/ 24 w 33"/>
                <a:gd name="T23" fmla="*/ 2 h 28"/>
                <a:gd name="T24" fmla="*/ 24 w 33"/>
                <a:gd name="T25" fmla="*/ 2 h 28"/>
                <a:gd name="T26" fmla="*/ 29 w 33"/>
                <a:gd name="T27" fmla="*/ 9 h 28"/>
                <a:gd name="T28" fmla="*/ 23 w 33"/>
                <a:gd name="T29" fmla="*/ 18 h 28"/>
                <a:gd name="T30" fmla="*/ 16 w 33"/>
                <a:gd name="T31" fmla="*/ 25 h 28"/>
                <a:gd name="T32" fmla="*/ 24 w 33"/>
                <a:gd name="T33" fmla="*/ 0 h 28"/>
                <a:gd name="T34" fmla="*/ 17 w 33"/>
                <a:gd name="T35" fmla="*/ 3 h 28"/>
                <a:gd name="T36" fmla="*/ 10 w 33"/>
                <a:gd name="T37" fmla="*/ 0 h 28"/>
                <a:gd name="T38" fmla="*/ 3 w 33"/>
                <a:gd name="T39" fmla="*/ 6 h 28"/>
                <a:gd name="T40" fmla="*/ 16 w 33"/>
                <a:gd name="T41" fmla="*/ 27 h 28"/>
                <a:gd name="T42" fmla="*/ 17 w 33"/>
                <a:gd name="T43" fmla="*/ 28 h 28"/>
                <a:gd name="T44" fmla="*/ 17 w 33"/>
                <a:gd name="T45" fmla="*/ 27 h 28"/>
                <a:gd name="T46" fmla="*/ 31 w 33"/>
                <a:gd name="T47" fmla="*/ 6 h 28"/>
                <a:gd name="T48" fmla="*/ 24 w 33"/>
                <a:gd name="T49" fmla="*/ 0 h 28"/>
                <a:gd name="T50" fmla="*/ 24 w 33"/>
                <a:gd name="T5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28">
                  <a:moveTo>
                    <a:pt x="16" y="25"/>
                  </a:moveTo>
                  <a:cubicBezTo>
                    <a:pt x="12" y="21"/>
                    <a:pt x="6" y="17"/>
                    <a:pt x="5" y="11"/>
                  </a:cubicBezTo>
                  <a:cubicBezTo>
                    <a:pt x="4" y="8"/>
                    <a:pt x="5" y="3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2" y="2"/>
                    <a:pt x="14" y="3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5" y="9"/>
                    <a:pt x="16" y="9"/>
                    <a:pt x="16" y="8"/>
                  </a:cubicBezTo>
                  <a:cubicBezTo>
                    <a:pt x="18" y="5"/>
                    <a:pt x="20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8" y="2"/>
                    <a:pt x="29" y="6"/>
                    <a:pt x="29" y="9"/>
                  </a:cubicBezTo>
                  <a:cubicBezTo>
                    <a:pt x="29" y="13"/>
                    <a:pt x="26" y="16"/>
                    <a:pt x="23" y="18"/>
                  </a:cubicBezTo>
                  <a:cubicBezTo>
                    <a:pt x="21" y="21"/>
                    <a:pt x="19" y="23"/>
                    <a:pt x="16" y="25"/>
                  </a:cubicBezTo>
                  <a:moveTo>
                    <a:pt x="24" y="0"/>
                  </a:moveTo>
                  <a:cubicBezTo>
                    <a:pt x="21" y="0"/>
                    <a:pt x="19" y="1"/>
                    <a:pt x="17" y="3"/>
                  </a:cubicBezTo>
                  <a:cubicBezTo>
                    <a:pt x="15" y="1"/>
                    <a:pt x="12" y="0"/>
                    <a:pt x="10" y="0"/>
                  </a:cubicBezTo>
                  <a:cubicBezTo>
                    <a:pt x="7" y="0"/>
                    <a:pt x="4" y="2"/>
                    <a:pt x="3" y="6"/>
                  </a:cubicBezTo>
                  <a:cubicBezTo>
                    <a:pt x="0" y="15"/>
                    <a:pt x="10" y="22"/>
                    <a:pt x="16" y="27"/>
                  </a:cubicBezTo>
                  <a:cubicBezTo>
                    <a:pt x="16" y="27"/>
                    <a:pt x="16" y="28"/>
                    <a:pt x="17" y="28"/>
                  </a:cubicBezTo>
                  <a:cubicBezTo>
                    <a:pt x="17" y="28"/>
                    <a:pt x="17" y="27"/>
                    <a:pt x="17" y="27"/>
                  </a:cubicBezTo>
                  <a:cubicBezTo>
                    <a:pt x="23" y="22"/>
                    <a:pt x="33" y="15"/>
                    <a:pt x="31" y="6"/>
                  </a:cubicBezTo>
                  <a:cubicBezTo>
                    <a:pt x="30" y="2"/>
                    <a:pt x="27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46"/>
            <p:cNvSpPr>
              <a:spLocks noEditPoints="1"/>
            </p:cNvSpPr>
            <p:nvPr/>
          </p:nvSpPr>
          <p:spPr bwMode="auto">
            <a:xfrm>
              <a:off x="5454651" y="1263650"/>
              <a:ext cx="739775" cy="1524000"/>
            </a:xfrm>
            <a:custGeom>
              <a:avLst/>
              <a:gdLst>
                <a:gd name="T0" fmla="*/ 18 w 34"/>
                <a:gd name="T1" fmla="*/ 66 h 70"/>
                <a:gd name="T2" fmla="*/ 8 w 34"/>
                <a:gd name="T3" fmla="*/ 65 h 70"/>
                <a:gd name="T4" fmla="*/ 7 w 34"/>
                <a:gd name="T5" fmla="*/ 65 h 70"/>
                <a:gd name="T6" fmla="*/ 12 w 34"/>
                <a:gd name="T7" fmla="*/ 65 h 70"/>
                <a:gd name="T8" fmla="*/ 26 w 34"/>
                <a:gd name="T9" fmla="*/ 62 h 70"/>
                <a:gd name="T10" fmla="*/ 19 w 34"/>
                <a:gd name="T11" fmla="*/ 64 h 70"/>
                <a:gd name="T12" fmla="*/ 8 w 34"/>
                <a:gd name="T13" fmla="*/ 63 h 70"/>
                <a:gd name="T14" fmla="*/ 0 w 34"/>
                <a:gd name="T15" fmla="*/ 70 h 70"/>
                <a:gd name="T16" fmla="*/ 1 w 34"/>
                <a:gd name="T17" fmla="*/ 67 h 70"/>
                <a:gd name="T18" fmla="*/ 5 w 34"/>
                <a:gd name="T19" fmla="*/ 63 h 70"/>
                <a:gd name="T20" fmla="*/ 14 w 34"/>
                <a:gd name="T21" fmla="*/ 63 h 70"/>
                <a:gd name="T22" fmla="*/ 20 w 34"/>
                <a:gd name="T23" fmla="*/ 64 h 70"/>
                <a:gd name="T24" fmla="*/ 34 w 34"/>
                <a:gd name="T25" fmla="*/ 57 h 70"/>
                <a:gd name="T26" fmla="*/ 32 w 34"/>
                <a:gd name="T27" fmla="*/ 59 h 70"/>
                <a:gd name="T28" fmla="*/ 25 w 34"/>
                <a:gd name="T29" fmla="*/ 65 h 70"/>
                <a:gd name="T30" fmla="*/ 34 w 34"/>
                <a:gd name="T31" fmla="*/ 57 h 70"/>
                <a:gd name="T32" fmla="*/ 32 w 34"/>
                <a:gd name="T33" fmla="*/ 57 h 70"/>
                <a:gd name="T34" fmla="*/ 29 w 34"/>
                <a:gd name="T35" fmla="*/ 46 h 70"/>
                <a:gd name="T36" fmla="*/ 33 w 34"/>
                <a:gd name="T37" fmla="*/ 51 h 70"/>
                <a:gd name="T38" fmla="*/ 25 w 34"/>
                <a:gd name="T39" fmla="*/ 24 h 70"/>
                <a:gd name="T40" fmla="*/ 27 w 34"/>
                <a:gd name="T41" fmla="*/ 28 h 70"/>
                <a:gd name="T42" fmla="*/ 25 w 34"/>
                <a:gd name="T43" fmla="*/ 24 h 70"/>
                <a:gd name="T44" fmla="*/ 19 w 34"/>
                <a:gd name="T45" fmla="*/ 22 h 70"/>
                <a:gd name="T46" fmla="*/ 24 w 34"/>
                <a:gd name="T47" fmla="*/ 39 h 70"/>
                <a:gd name="T48" fmla="*/ 26 w 34"/>
                <a:gd name="T49" fmla="*/ 38 h 70"/>
                <a:gd name="T50" fmla="*/ 17 w 34"/>
                <a:gd name="T51" fmla="*/ 19 h 70"/>
                <a:gd name="T52" fmla="*/ 20 w 34"/>
                <a:gd name="T53" fmla="*/ 0 h 70"/>
                <a:gd name="T54" fmla="*/ 19 w 34"/>
                <a:gd name="T55" fmla="*/ 1 h 70"/>
                <a:gd name="T56" fmla="*/ 16 w 34"/>
                <a:gd name="T57" fmla="*/ 3 h 70"/>
                <a:gd name="T58" fmla="*/ 12 w 34"/>
                <a:gd name="T59" fmla="*/ 12 h 70"/>
                <a:gd name="T60" fmla="*/ 16 w 34"/>
                <a:gd name="T61" fmla="*/ 16 h 70"/>
                <a:gd name="T62" fmla="*/ 20 w 34"/>
                <a:gd name="T6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70">
                  <a:moveTo>
                    <a:pt x="17" y="66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7" y="66"/>
                  </a:cubicBezTo>
                  <a:moveTo>
                    <a:pt x="8" y="65"/>
                  </a:moveTo>
                  <a:cubicBezTo>
                    <a:pt x="7" y="65"/>
                    <a:pt x="6" y="65"/>
                    <a:pt x="5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5"/>
                    <a:pt x="11" y="65"/>
                    <a:pt x="12" y="65"/>
                  </a:cubicBezTo>
                  <a:cubicBezTo>
                    <a:pt x="11" y="65"/>
                    <a:pt x="10" y="65"/>
                    <a:pt x="8" y="65"/>
                  </a:cubicBezTo>
                  <a:moveTo>
                    <a:pt x="26" y="62"/>
                  </a:moveTo>
                  <a:cubicBezTo>
                    <a:pt x="25" y="62"/>
                    <a:pt x="25" y="63"/>
                    <a:pt x="25" y="63"/>
                  </a:cubicBezTo>
                  <a:cubicBezTo>
                    <a:pt x="23" y="64"/>
                    <a:pt x="21" y="64"/>
                    <a:pt x="19" y="64"/>
                  </a:cubicBezTo>
                  <a:cubicBezTo>
                    <a:pt x="17" y="64"/>
                    <a:pt x="14" y="63"/>
                    <a:pt x="11" y="63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6" y="63"/>
                    <a:pt x="4" y="63"/>
                    <a:pt x="2" y="64"/>
                  </a:cubicBezTo>
                  <a:cubicBezTo>
                    <a:pt x="0" y="65"/>
                    <a:pt x="0" y="68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2" y="65"/>
                    <a:pt x="3" y="64"/>
                    <a:pt x="5" y="63"/>
                  </a:cubicBezTo>
                  <a:cubicBezTo>
                    <a:pt x="6" y="63"/>
                    <a:pt x="7" y="63"/>
                    <a:pt x="8" y="63"/>
                  </a:cubicBezTo>
                  <a:cubicBezTo>
                    <a:pt x="10" y="63"/>
                    <a:pt x="12" y="63"/>
                    <a:pt x="14" y="63"/>
                  </a:cubicBezTo>
                  <a:cubicBezTo>
                    <a:pt x="15" y="64"/>
                    <a:pt x="17" y="64"/>
                    <a:pt x="19" y="64"/>
                  </a:cubicBezTo>
                  <a:cubicBezTo>
                    <a:pt x="19" y="64"/>
                    <a:pt x="20" y="64"/>
                    <a:pt x="20" y="64"/>
                  </a:cubicBezTo>
                  <a:cubicBezTo>
                    <a:pt x="22" y="64"/>
                    <a:pt x="24" y="63"/>
                    <a:pt x="26" y="62"/>
                  </a:cubicBezTo>
                  <a:moveTo>
                    <a:pt x="34" y="57"/>
                  </a:moveTo>
                  <a:cubicBezTo>
                    <a:pt x="34" y="58"/>
                    <a:pt x="34" y="58"/>
                    <a:pt x="33" y="59"/>
                  </a:cubicBezTo>
                  <a:cubicBezTo>
                    <a:pt x="33" y="59"/>
                    <a:pt x="33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0" y="61"/>
                    <a:pt x="27" y="64"/>
                    <a:pt x="25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8" y="64"/>
                    <a:pt x="33" y="61"/>
                    <a:pt x="34" y="57"/>
                  </a:cubicBezTo>
                  <a:moveTo>
                    <a:pt x="31" y="52"/>
                  </a:moveTo>
                  <a:cubicBezTo>
                    <a:pt x="32" y="53"/>
                    <a:pt x="33" y="55"/>
                    <a:pt x="32" y="57"/>
                  </a:cubicBezTo>
                  <a:cubicBezTo>
                    <a:pt x="34" y="55"/>
                    <a:pt x="33" y="53"/>
                    <a:pt x="31" y="52"/>
                  </a:cubicBezTo>
                  <a:moveTo>
                    <a:pt x="29" y="46"/>
                  </a:moveTo>
                  <a:cubicBezTo>
                    <a:pt x="29" y="47"/>
                    <a:pt x="29" y="47"/>
                    <a:pt x="30" y="48"/>
                  </a:cubicBezTo>
                  <a:cubicBezTo>
                    <a:pt x="31" y="49"/>
                    <a:pt x="32" y="50"/>
                    <a:pt x="33" y="51"/>
                  </a:cubicBezTo>
                  <a:cubicBezTo>
                    <a:pt x="32" y="49"/>
                    <a:pt x="30" y="47"/>
                    <a:pt x="29" y="46"/>
                  </a:cubicBezTo>
                  <a:moveTo>
                    <a:pt x="25" y="24"/>
                  </a:moveTo>
                  <a:cubicBezTo>
                    <a:pt x="26" y="25"/>
                    <a:pt x="27" y="27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7"/>
                    <a:pt x="27" y="27"/>
                  </a:cubicBezTo>
                  <a:cubicBezTo>
                    <a:pt x="27" y="26"/>
                    <a:pt x="26" y="25"/>
                    <a:pt x="25" y="24"/>
                  </a:cubicBezTo>
                  <a:moveTo>
                    <a:pt x="15" y="18"/>
                  </a:moveTo>
                  <a:cubicBezTo>
                    <a:pt x="16" y="19"/>
                    <a:pt x="18" y="21"/>
                    <a:pt x="19" y="22"/>
                  </a:cubicBezTo>
                  <a:cubicBezTo>
                    <a:pt x="22" y="24"/>
                    <a:pt x="25" y="26"/>
                    <a:pt x="26" y="30"/>
                  </a:cubicBezTo>
                  <a:cubicBezTo>
                    <a:pt x="26" y="33"/>
                    <a:pt x="24" y="36"/>
                    <a:pt x="24" y="39"/>
                  </a:cubicBezTo>
                  <a:cubicBezTo>
                    <a:pt x="24" y="42"/>
                    <a:pt x="25" y="45"/>
                    <a:pt x="27" y="47"/>
                  </a:cubicBezTo>
                  <a:cubicBezTo>
                    <a:pt x="26" y="45"/>
                    <a:pt x="26" y="41"/>
                    <a:pt x="26" y="38"/>
                  </a:cubicBezTo>
                  <a:cubicBezTo>
                    <a:pt x="26" y="34"/>
                    <a:pt x="27" y="30"/>
                    <a:pt x="24" y="26"/>
                  </a:cubicBezTo>
                  <a:cubicBezTo>
                    <a:pt x="22" y="23"/>
                    <a:pt x="20" y="20"/>
                    <a:pt x="17" y="19"/>
                  </a:cubicBezTo>
                  <a:cubicBezTo>
                    <a:pt x="16" y="18"/>
                    <a:pt x="15" y="18"/>
                    <a:pt x="15" y="18"/>
                  </a:cubicBezTo>
                  <a:moveTo>
                    <a:pt x="20" y="0"/>
                  </a:move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6" y="3"/>
                    <a:pt x="16" y="3"/>
                  </a:cubicBezTo>
                  <a:cubicBezTo>
                    <a:pt x="15" y="4"/>
                    <a:pt x="14" y="6"/>
                    <a:pt x="13" y="7"/>
                  </a:cubicBezTo>
                  <a:cubicBezTo>
                    <a:pt x="13" y="9"/>
                    <a:pt x="12" y="10"/>
                    <a:pt x="12" y="12"/>
                  </a:cubicBezTo>
                  <a:cubicBezTo>
                    <a:pt x="11" y="15"/>
                    <a:pt x="14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4"/>
                    <a:pt x="12" y="11"/>
                    <a:pt x="14" y="7"/>
                  </a:cubicBezTo>
                  <a:cubicBezTo>
                    <a:pt x="15" y="5"/>
                    <a:pt x="18" y="3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47"/>
            <p:cNvSpPr>
              <a:spLocks/>
            </p:cNvSpPr>
            <p:nvPr/>
          </p:nvSpPr>
          <p:spPr bwMode="auto">
            <a:xfrm>
              <a:off x="5692776" y="1263650"/>
              <a:ext cx="522288" cy="1284288"/>
            </a:xfrm>
            <a:custGeom>
              <a:avLst/>
              <a:gdLst>
                <a:gd name="T0" fmla="*/ 8 w 24"/>
                <a:gd name="T1" fmla="*/ 0 h 59"/>
                <a:gd name="T2" fmla="*/ 8 w 24"/>
                <a:gd name="T3" fmla="*/ 1 h 59"/>
                <a:gd name="T4" fmla="*/ 6 w 24"/>
                <a:gd name="T5" fmla="*/ 1 h 59"/>
                <a:gd name="T6" fmla="*/ 0 w 24"/>
                <a:gd name="T7" fmla="*/ 11 h 59"/>
                <a:gd name="T8" fmla="*/ 4 w 24"/>
                <a:gd name="T9" fmla="*/ 18 h 59"/>
                <a:gd name="T10" fmla="*/ 6 w 24"/>
                <a:gd name="T11" fmla="*/ 19 h 59"/>
                <a:gd name="T12" fmla="*/ 13 w 24"/>
                <a:gd name="T13" fmla="*/ 26 h 59"/>
                <a:gd name="T14" fmla="*/ 15 w 24"/>
                <a:gd name="T15" fmla="*/ 38 h 59"/>
                <a:gd name="T16" fmla="*/ 16 w 24"/>
                <a:gd name="T17" fmla="*/ 47 h 59"/>
                <a:gd name="T18" fmla="*/ 19 w 24"/>
                <a:gd name="T19" fmla="*/ 50 h 59"/>
                <a:gd name="T20" fmla="*/ 20 w 24"/>
                <a:gd name="T21" fmla="*/ 52 h 59"/>
                <a:gd name="T22" fmla="*/ 21 w 24"/>
                <a:gd name="T23" fmla="*/ 57 h 59"/>
                <a:gd name="T24" fmla="*/ 21 w 24"/>
                <a:gd name="T25" fmla="*/ 57 h 59"/>
                <a:gd name="T26" fmla="*/ 22 w 24"/>
                <a:gd name="T27" fmla="*/ 57 h 59"/>
                <a:gd name="T28" fmla="*/ 22 w 24"/>
                <a:gd name="T29" fmla="*/ 57 h 59"/>
                <a:gd name="T30" fmla="*/ 21 w 24"/>
                <a:gd name="T31" fmla="*/ 59 h 59"/>
                <a:gd name="T32" fmla="*/ 21 w 24"/>
                <a:gd name="T33" fmla="*/ 59 h 59"/>
                <a:gd name="T34" fmla="*/ 22 w 24"/>
                <a:gd name="T35" fmla="*/ 59 h 59"/>
                <a:gd name="T36" fmla="*/ 23 w 24"/>
                <a:gd name="T37" fmla="*/ 57 h 59"/>
                <a:gd name="T38" fmla="*/ 23 w 24"/>
                <a:gd name="T39" fmla="*/ 53 h 59"/>
                <a:gd name="T40" fmla="*/ 22 w 24"/>
                <a:gd name="T41" fmla="*/ 51 h 59"/>
                <a:gd name="T42" fmla="*/ 19 w 24"/>
                <a:gd name="T43" fmla="*/ 48 h 59"/>
                <a:gd name="T44" fmla="*/ 18 w 24"/>
                <a:gd name="T45" fmla="*/ 46 h 59"/>
                <a:gd name="T46" fmla="*/ 15 w 24"/>
                <a:gd name="T47" fmla="*/ 43 h 59"/>
                <a:gd name="T48" fmla="*/ 16 w 24"/>
                <a:gd name="T49" fmla="*/ 28 h 59"/>
                <a:gd name="T50" fmla="*/ 16 w 24"/>
                <a:gd name="T51" fmla="*/ 28 h 59"/>
                <a:gd name="T52" fmla="*/ 14 w 24"/>
                <a:gd name="T53" fmla="*/ 24 h 59"/>
                <a:gd name="T54" fmla="*/ 6 w 24"/>
                <a:gd name="T55" fmla="*/ 17 h 59"/>
                <a:gd name="T56" fmla="*/ 5 w 24"/>
                <a:gd name="T57" fmla="*/ 16 h 59"/>
                <a:gd name="T58" fmla="*/ 5 w 24"/>
                <a:gd name="T59" fmla="*/ 16 h 59"/>
                <a:gd name="T60" fmla="*/ 1 w 24"/>
                <a:gd name="T61" fmla="*/ 12 h 59"/>
                <a:gd name="T62" fmla="*/ 2 w 24"/>
                <a:gd name="T63" fmla="*/ 7 h 59"/>
                <a:gd name="T64" fmla="*/ 5 w 24"/>
                <a:gd name="T65" fmla="*/ 3 h 59"/>
                <a:gd name="T66" fmla="*/ 8 w 24"/>
                <a:gd name="T67" fmla="*/ 1 h 59"/>
                <a:gd name="T68" fmla="*/ 8 w 24"/>
                <a:gd name="T69" fmla="*/ 1 h 59"/>
                <a:gd name="T70" fmla="*/ 8 w 24"/>
                <a:gd name="T71" fmla="*/ 1 h 59"/>
                <a:gd name="T72" fmla="*/ 9 w 24"/>
                <a:gd name="T73" fmla="*/ 0 h 59"/>
                <a:gd name="T74" fmla="*/ 8 w 24"/>
                <a:gd name="T7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" h="59">
                  <a:moveTo>
                    <a:pt x="8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3" y="4"/>
                    <a:pt x="0" y="7"/>
                    <a:pt x="0" y="11"/>
                  </a:cubicBezTo>
                  <a:cubicBezTo>
                    <a:pt x="0" y="14"/>
                    <a:pt x="2" y="16"/>
                    <a:pt x="4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9" y="20"/>
                    <a:pt x="11" y="23"/>
                    <a:pt x="13" y="26"/>
                  </a:cubicBezTo>
                  <a:cubicBezTo>
                    <a:pt x="16" y="30"/>
                    <a:pt x="15" y="34"/>
                    <a:pt x="15" y="38"/>
                  </a:cubicBezTo>
                  <a:cubicBezTo>
                    <a:pt x="15" y="41"/>
                    <a:pt x="15" y="45"/>
                    <a:pt x="16" y="47"/>
                  </a:cubicBezTo>
                  <a:cubicBezTo>
                    <a:pt x="17" y="48"/>
                    <a:pt x="18" y="49"/>
                    <a:pt x="19" y="50"/>
                  </a:cubicBezTo>
                  <a:cubicBezTo>
                    <a:pt x="19" y="51"/>
                    <a:pt x="20" y="51"/>
                    <a:pt x="20" y="52"/>
                  </a:cubicBezTo>
                  <a:cubicBezTo>
                    <a:pt x="22" y="53"/>
                    <a:pt x="23" y="55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8"/>
                    <a:pt x="22" y="58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8"/>
                    <a:pt x="23" y="58"/>
                    <a:pt x="23" y="57"/>
                  </a:cubicBezTo>
                  <a:cubicBezTo>
                    <a:pt x="24" y="56"/>
                    <a:pt x="24" y="55"/>
                    <a:pt x="23" y="53"/>
                  </a:cubicBezTo>
                  <a:cubicBezTo>
                    <a:pt x="23" y="52"/>
                    <a:pt x="23" y="51"/>
                    <a:pt x="22" y="51"/>
                  </a:cubicBezTo>
                  <a:cubicBezTo>
                    <a:pt x="21" y="50"/>
                    <a:pt x="20" y="49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ubicBezTo>
                    <a:pt x="17" y="45"/>
                    <a:pt x="16" y="44"/>
                    <a:pt x="15" y="43"/>
                  </a:cubicBezTo>
                  <a:cubicBezTo>
                    <a:pt x="14" y="38"/>
                    <a:pt x="17" y="33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7"/>
                    <a:pt x="15" y="25"/>
                    <a:pt x="14" y="24"/>
                  </a:cubicBezTo>
                  <a:cubicBezTo>
                    <a:pt x="12" y="21"/>
                    <a:pt x="8" y="19"/>
                    <a:pt x="6" y="17"/>
                  </a:cubicBezTo>
                  <a:cubicBezTo>
                    <a:pt x="6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0" y="15"/>
                    <a:pt x="1" y="12"/>
                  </a:cubicBezTo>
                  <a:cubicBezTo>
                    <a:pt x="1" y="10"/>
                    <a:pt x="2" y="9"/>
                    <a:pt x="2" y="7"/>
                  </a:cubicBezTo>
                  <a:cubicBezTo>
                    <a:pt x="3" y="6"/>
                    <a:pt x="4" y="4"/>
                    <a:pt x="5" y="3"/>
                  </a:cubicBezTo>
                  <a:cubicBezTo>
                    <a:pt x="5" y="3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48"/>
            <p:cNvSpPr>
              <a:spLocks/>
            </p:cNvSpPr>
            <p:nvPr/>
          </p:nvSpPr>
          <p:spPr bwMode="auto">
            <a:xfrm>
              <a:off x="5824538" y="1263650"/>
              <a:ext cx="65088" cy="2222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2 w 3"/>
                <a:gd name="T9" fmla="*/ 0 h 1"/>
                <a:gd name="T10" fmla="*/ 2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49"/>
            <p:cNvSpPr>
              <a:spLocks noEditPoints="1"/>
            </p:cNvSpPr>
            <p:nvPr/>
          </p:nvSpPr>
          <p:spPr bwMode="auto">
            <a:xfrm>
              <a:off x="5454651" y="2525713"/>
              <a:ext cx="695325" cy="349250"/>
            </a:xfrm>
            <a:custGeom>
              <a:avLst/>
              <a:gdLst>
                <a:gd name="T0" fmla="*/ 1 w 32"/>
                <a:gd name="T1" fmla="*/ 9 h 16"/>
                <a:gd name="T2" fmla="*/ 0 w 32"/>
                <a:gd name="T3" fmla="*/ 12 h 16"/>
                <a:gd name="T4" fmla="*/ 1 w 32"/>
                <a:gd name="T5" fmla="*/ 15 h 16"/>
                <a:gd name="T6" fmla="*/ 2 w 32"/>
                <a:gd name="T7" fmla="*/ 16 h 16"/>
                <a:gd name="T8" fmla="*/ 1 w 32"/>
                <a:gd name="T9" fmla="*/ 9 h 16"/>
                <a:gd name="T10" fmla="*/ 31 w 32"/>
                <a:gd name="T11" fmla="*/ 0 h 16"/>
                <a:gd name="T12" fmla="*/ 31 w 32"/>
                <a:gd name="T13" fmla="*/ 1 h 16"/>
                <a:gd name="T14" fmla="*/ 26 w 32"/>
                <a:gd name="T15" fmla="*/ 4 h 16"/>
                <a:gd name="T16" fmla="*/ 20 w 32"/>
                <a:gd name="T17" fmla="*/ 6 h 16"/>
                <a:gd name="T18" fmla="*/ 19 w 32"/>
                <a:gd name="T19" fmla="*/ 6 h 16"/>
                <a:gd name="T20" fmla="*/ 14 w 32"/>
                <a:gd name="T21" fmla="*/ 5 h 16"/>
                <a:gd name="T22" fmla="*/ 8 w 32"/>
                <a:gd name="T23" fmla="*/ 5 h 16"/>
                <a:gd name="T24" fmla="*/ 5 w 32"/>
                <a:gd name="T25" fmla="*/ 5 h 16"/>
                <a:gd name="T26" fmla="*/ 1 w 32"/>
                <a:gd name="T27" fmla="*/ 8 h 16"/>
                <a:gd name="T28" fmla="*/ 2 w 32"/>
                <a:gd name="T29" fmla="*/ 8 h 16"/>
                <a:gd name="T30" fmla="*/ 2 w 32"/>
                <a:gd name="T31" fmla="*/ 9 h 16"/>
                <a:gd name="T32" fmla="*/ 2 w 32"/>
                <a:gd name="T33" fmla="*/ 10 h 16"/>
                <a:gd name="T34" fmla="*/ 3 w 32"/>
                <a:gd name="T35" fmla="*/ 8 h 16"/>
                <a:gd name="T36" fmla="*/ 5 w 32"/>
                <a:gd name="T37" fmla="*/ 7 h 16"/>
                <a:gd name="T38" fmla="*/ 8 w 32"/>
                <a:gd name="T39" fmla="*/ 7 h 16"/>
                <a:gd name="T40" fmla="*/ 12 w 32"/>
                <a:gd name="T41" fmla="*/ 7 h 16"/>
                <a:gd name="T42" fmla="*/ 17 w 32"/>
                <a:gd name="T43" fmla="*/ 8 h 16"/>
                <a:gd name="T44" fmla="*/ 17 w 32"/>
                <a:gd name="T45" fmla="*/ 8 h 16"/>
                <a:gd name="T46" fmla="*/ 18 w 32"/>
                <a:gd name="T47" fmla="*/ 8 h 16"/>
                <a:gd name="T48" fmla="*/ 19 w 32"/>
                <a:gd name="T49" fmla="*/ 8 h 16"/>
                <a:gd name="T50" fmla="*/ 24 w 32"/>
                <a:gd name="T51" fmla="*/ 7 h 16"/>
                <a:gd name="T52" fmla="*/ 25 w 32"/>
                <a:gd name="T53" fmla="*/ 7 h 16"/>
                <a:gd name="T54" fmla="*/ 32 w 32"/>
                <a:gd name="T55" fmla="*/ 1 h 16"/>
                <a:gd name="T56" fmla="*/ 31 w 32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16">
                  <a:moveTo>
                    <a:pt x="1" y="9"/>
                  </a:move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1" y="14"/>
                    <a:pt x="1" y="11"/>
                    <a:pt x="1" y="9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1"/>
                  </a:cubicBezTo>
                  <a:cubicBezTo>
                    <a:pt x="29" y="2"/>
                    <a:pt x="28" y="3"/>
                    <a:pt x="26" y="4"/>
                  </a:cubicBezTo>
                  <a:cubicBezTo>
                    <a:pt x="24" y="5"/>
                    <a:pt x="22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7" y="6"/>
                    <a:pt x="15" y="6"/>
                    <a:pt x="14" y="5"/>
                  </a:cubicBezTo>
                  <a:cubicBezTo>
                    <a:pt x="12" y="5"/>
                    <a:pt x="10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6"/>
                    <a:pt x="2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4" y="7"/>
                    <a:pt x="15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20" y="8"/>
                    <a:pt x="22" y="8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7" y="6"/>
                    <a:pt x="30" y="3"/>
                    <a:pt x="32" y="1"/>
                  </a:cubicBezTo>
                  <a:cubicBezTo>
                    <a:pt x="32" y="1"/>
                    <a:pt x="31" y="0"/>
                    <a:pt x="3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50"/>
            <p:cNvSpPr>
              <a:spLocks/>
            </p:cNvSpPr>
            <p:nvPr/>
          </p:nvSpPr>
          <p:spPr bwMode="auto">
            <a:xfrm>
              <a:off x="6127751" y="2505075"/>
              <a:ext cx="44450" cy="428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51"/>
            <p:cNvSpPr>
              <a:spLocks noEditPoints="1"/>
            </p:cNvSpPr>
            <p:nvPr/>
          </p:nvSpPr>
          <p:spPr bwMode="auto">
            <a:xfrm>
              <a:off x="5497513" y="2743200"/>
              <a:ext cx="457200" cy="1546225"/>
            </a:xfrm>
            <a:custGeom>
              <a:avLst/>
              <a:gdLst>
                <a:gd name="T0" fmla="*/ 18 w 21"/>
                <a:gd name="T1" fmla="*/ 46 h 71"/>
                <a:gd name="T2" fmla="*/ 19 w 21"/>
                <a:gd name="T3" fmla="*/ 52 h 71"/>
                <a:gd name="T4" fmla="*/ 18 w 21"/>
                <a:gd name="T5" fmla="*/ 62 h 71"/>
                <a:gd name="T6" fmla="*/ 17 w 21"/>
                <a:gd name="T7" fmla="*/ 71 h 71"/>
                <a:gd name="T8" fmla="*/ 18 w 21"/>
                <a:gd name="T9" fmla="*/ 68 h 71"/>
                <a:gd name="T10" fmla="*/ 18 w 21"/>
                <a:gd name="T11" fmla="*/ 68 h 71"/>
                <a:gd name="T12" fmla="*/ 19 w 21"/>
                <a:gd name="T13" fmla="*/ 68 h 71"/>
                <a:gd name="T14" fmla="*/ 18 w 21"/>
                <a:gd name="T15" fmla="*/ 46 h 71"/>
                <a:gd name="T16" fmla="*/ 16 w 21"/>
                <a:gd name="T17" fmla="*/ 32 h 71"/>
                <a:gd name="T18" fmla="*/ 20 w 21"/>
                <a:gd name="T19" fmla="*/ 44 h 71"/>
                <a:gd name="T20" fmla="*/ 21 w 21"/>
                <a:gd name="T21" fmla="*/ 49 h 71"/>
                <a:gd name="T22" fmla="*/ 18 w 21"/>
                <a:gd name="T23" fmla="*/ 37 h 71"/>
                <a:gd name="T24" fmla="*/ 16 w 21"/>
                <a:gd name="T25" fmla="*/ 32 h 71"/>
                <a:gd name="T26" fmla="*/ 6 w 21"/>
                <a:gd name="T27" fmla="*/ 18 h 71"/>
                <a:gd name="T28" fmla="*/ 8 w 21"/>
                <a:gd name="T29" fmla="*/ 23 h 71"/>
                <a:gd name="T30" fmla="*/ 13 w 21"/>
                <a:gd name="T31" fmla="*/ 32 h 71"/>
                <a:gd name="T32" fmla="*/ 15 w 21"/>
                <a:gd name="T33" fmla="*/ 36 h 71"/>
                <a:gd name="T34" fmla="*/ 12 w 21"/>
                <a:gd name="T35" fmla="*/ 29 h 71"/>
                <a:gd name="T36" fmla="*/ 6 w 21"/>
                <a:gd name="T37" fmla="*/ 18 h 71"/>
                <a:gd name="T38" fmla="*/ 0 w 21"/>
                <a:gd name="T39" fmla="*/ 0 h 71"/>
                <a:gd name="T40" fmla="*/ 0 w 21"/>
                <a:gd name="T41" fmla="*/ 0 h 71"/>
                <a:gd name="T42" fmla="*/ 1 w 21"/>
                <a:gd name="T43" fmla="*/ 4 h 71"/>
                <a:gd name="T44" fmla="*/ 1 w 21"/>
                <a:gd name="T45" fmla="*/ 5 h 71"/>
                <a:gd name="T46" fmla="*/ 7 w 21"/>
                <a:gd name="T47" fmla="*/ 16 h 71"/>
                <a:gd name="T48" fmla="*/ 7 w 21"/>
                <a:gd name="T49" fmla="*/ 17 h 71"/>
                <a:gd name="T50" fmla="*/ 8 w 21"/>
                <a:gd name="T51" fmla="*/ 19 h 71"/>
                <a:gd name="T52" fmla="*/ 8 w 21"/>
                <a:gd name="T53" fmla="*/ 19 h 71"/>
                <a:gd name="T54" fmla="*/ 4 w 21"/>
                <a:gd name="T55" fmla="*/ 10 h 71"/>
                <a:gd name="T56" fmla="*/ 0 w 21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71">
                  <a:moveTo>
                    <a:pt x="18" y="46"/>
                  </a:moveTo>
                  <a:cubicBezTo>
                    <a:pt x="18" y="48"/>
                    <a:pt x="19" y="50"/>
                    <a:pt x="19" y="52"/>
                  </a:cubicBezTo>
                  <a:cubicBezTo>
                    <a:pt x="19" y="56"/>
                    <a:pt x="19" y="59"/>
                    <a:pt x="18" y="62"/>
                  </a:cubicBezTo>
                  <a:cubicBezTo>
                    <a:pt x="18" y="65"/>
                    <a:pt x="17" y="68"/>
                    <a:pt x="17" y="71"/>
                  </a:cubicBezTo>
                  <a:cubicBezTo>
                    <a:pt x="17" y="70"/>
                    <a:pt x="17" y="69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1"/>
                    <a:pt x="20" y="53"/>
                    <a:pt x="18" y="46"/>
                  </a:cubicBezTo>
                  <a:moveTo>
                    <a:pt x="16" y="32"/>
                  </a:moveTo>
                  <a:cubicBezTo>
                    <a:pt x="18" y="36"/>
                    <a:pt x="19" y="40"/>
                    <a:pt x="20" y="44"/>
                  </a:cubicBezTo>
                  <a:cubicBezTo>
                    <a:pt x="20" y="45"/>
                    <a:pt x="20" y="47"/>
                    <a:pt x="21" y="49"/>
                  </a:cubicBezTo>
                  <a:cubicBezTo>
                    <a:pt x="20" y="45"/>
                    <a:pt x="20" y="41"/>
                    <a:pt x="18" y="37"/>
                  </a:cubicBezTo>
                  <a:cubicBezTo>
                    <a:pt x="17" y="35"/>
                    <a:pt x="17" y="34"/>
                    <a:pt x="16" y="32"/>
                  </a:cubicBezTo>
                  <a:moveTo>
                    <a:pt x="6" y="18"/>
                  </a:moveTo>
                  <a:cubicBezTo>
                    <a:pt x="7" y="20"/>
                    <a:pt x="7" y="22"/>
                    <a:pt x="8" y="23"/>
                  </a:cubicBezTo>
                  <a:cubicBezTo>
                    <a:pt x="10" y="26"/>
                    <a:pt x="12" y="29"/>
                    <a:pt x="13" y="32"/>
                  </a:cubicBezTo>
                  <a:cubicBezTo>
                    <a:pt x="14" y="33"/>
                    <a:pt x="15" y="35"/>
                    <a:pt x="15" y="36"/>
                  </a:cubicBezTo>
                  <a:cubicBezTo>
                    <a:pt x="14" y="34"/>
                    <a:pt x="13" y="31"/>
                    <a:pt x="12" y="29"/>
                  </a:cubicBezTo>
                  <a:cubicBezTo>
                    <a:pt x="10" y="26"/>
                    <a:pt x="8" y="22"/>
                    <a:pt x="6" y="1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9"/>
                    <a:pt x="4" y="13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6"/>
                    <a:pt x="5" y="13"/>
                    <a:pt x="4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52"/>
            <p:cNvSpPr>
              <a:spLocks noEditPoints="1"/>
            </p:cNvSpPr>
            <p:nvPr/>
          </p:nvSpPr>
          <p:spPr bwMode="auto">
            <a:xfrm>
              <a:off x="5497513" y="2743200"/>
              <a:ext cx="152400" cy="369888"/>
            </a:xfrm>
            <a:custGeom>
              <a:avLst/>
              <a:gdLst>
                <a:gd name="T0" fmla="*/ 1 w 7"/>
                <a:gd name="T1" fmla="*/ 5 h 17"/>
                <a:gd name="T2" fmla="*/ 0 w 7"/>
                <a:gd name="T3" fmla="*/ 6 h 17"/>
                <a:gd name="T4" fmla="*/ 0 w 7"/>
                <a:gd name="T5" fmla="*/ 6 h 17"/>
                <a:gd name="T6" fmla="*/ 4 w 7"/>
                <a:gd name="T7" fmla="*/ 15 h 17"/>
                <a:gd name="T8" fmla="*/ 5 w 7"/>
                <a:gd name="T9" fmla="*/ 17 h 17"/>
                <a:gd name="T10" fmla="*/ 6 w 7"/>
                <a:gd name="T11" fmla="*/ 16 h 17"/>
                <a:gd name="T12" fmla="*/ 6 w 7"/>
                <a:gd name="T13" fmla="*/ 16 h 17"/>
                <a:gd name="T14" fmla="*/ 7 w 7"/>
                <a:gd name="T15" fmla="*/ 17 h 17"/>
                <a:gd name="T16" fmla="*/ 7 w 7"/>
                <a:gd name="T17" fmla="*/ 16 h 17"/>
                <a:gd name="T18" fmla="*/ 1 w 7"/>
                <a:gd name="T19" fmla="*/ 5 h 17"/>
                <a:gd name="T20" fmla="*/ 0 w 7"/>
                <a:gd name="T21" fmla="*/ 0 h 17"/>
                <a:gd name="T22" fmla="*/ 0 w 7"/>
                <a:gd name="T23" fmla="*/ 0 h 17"/>
                <a:gd name="T24" fmla="*/ 0 w 7"/>
                <a:gd name="T25" fmla="*/ 0 h 17"/>
                <a:gd name="T26" fmla="*/ 0 w 7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3" y="12"/>
                    <a:pt x="4" y="15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4" y="13"/>
                    <a:pt x="2" y="9"/>
                    <a:pt x="1" y="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53"/>
            <p:cNvSpPr>
              <a:spLocks/>
            </p:cNvSpPr>
            <p:nvPr/>
          </p:nvSpPr>
          <p:spPr bwMode="auto">
            <a:xfrm>
              <a:off x="5627688" y="3113088"/>
              <a:ext cx="327025" cy="1219200"/>
            </a:xfrm>
            <a:custGeom>
              <a:avLst/>
              <a:gdLst>
                <a:gd name="T0" fmla="*/ 1 w 15"/>
                <a:gd name="T1" fmla="*/ 0 h 56"/>
                <a:gd name="T2" fmla="*/ 0 w 15"/>
                <a:gd name="T3" fmla="*/ 1 h 56"/>
                <a:gd name="T4" fmla="*/ 0 w 15"/>
                <a:gd name="T5" fmla="*/ 1 h 56"/>
                <a:gd name="T6" fmla="*/ 0 w 15"/>
                <a:gd name="T7" fmla="*/ 1 h 56"/>
                <a:gd name="T8" fmla="*/ 6 w 15"/>
                <a:gd name="T9" fmla="*/ 12 h 56"/>
                <a:gd name="T10" fmla="*/ 9 w 15"/>
                <a:gd name="T11" fmla="*/ 19 h 56"/>
                <a:gd name="T12" fmla="*/ 12 w 15"/>
                <a:gd name="T13" fmla="*/ 29 h 56"/>
                <a:gd name="T14" fmla="*/ 13 w 15"/>
                <a:gd name="T15" fmla="*/ 51 h 56"/>
                <a:gd name="T16" fmla="*/ 13 w 15"/>
                <a:gd name="T17" fmla="*/ 51 h 56"/>
                <a:gd name="T18" fmla="*/ 12 w 15"/>
                <a:gd name="T19" fmla="*/ 56 h 56"/>
                <a:gd name="T20" fmla="*/ 13 w 15"/>
                <a:gd name="T21" fmla="*/ 56 h 56"/>
                <a:gd name="T22" fmla="*/ 15 w 15"/>
                <a:gd name="T23" fmla="*/ 38 h 56"/>
                <a:gd name="T24" fmla="*/ 15 w 15"/>
                <a:gd name="T25" fmla="*/ 32 h 56"/>
                <a:gd name="T26" fmla="*/ 14 w 15"/>
                <a:gd name="T27" fmla="*/ 27 h 56"/>
                <a:gd name="T28" fmla="*/ 10 w 15"/>
                <a:gd name="T29" fmla="*/ 15 h 56"/>
                <a:gd name="T30" fmla="*/ 2 w 15"/>
                <a:gd name="T31" fmla="*/ 2 h 56"/>
                <a:gd name="T32" fmla="*/ 1 w 15"/>
                <a:gd name="T3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56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4" y="9"/>
                    <a:pt x="6" y="12"/>
                  </a:cubicBezTo>
                  <a:cubicBezTo>
                    <a:pt x="7" y="14"/>
                    <a:pt x="8" y="17"/>
                    <a:pt x="9" y="19"/>
                  </a:cubicBezTo>
                  <a:cubicBezTo>
                    <a:pt x="11" y="22"/>
                    <a:pt x="12" y="26"/>
                    <a:pt x="12" y="29"/>
                  </a:cubicBezTo>
                  <a:cubicBezTo>
                    <a:pt x="14" y="36"/>
                    <a:pt x="14" y="44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3"/>
                    <a:pt x="13" y="54"/>
                    <a:pt x="12" y="56"/>
                  </a:cubicBezTo>
                  <a:cubicBezTo>
                    <a:pt x="12" y="56"/>
                    <a:pt x="13" y="56"/>
                    <a:pt x="13" y="56"/>
                  </a:cubicBezTo>
                  <a:cubicBezTo>
                    <a:pt x="14" y="50"/>
                    <a:pt x="15" y="44"/>
                    <a:pt x="15" y="38"/>
                  </a:cubicBezTo>
                  <a:cubicBezTo>
                    <a:pt x="15" y="36"/>
                    <a:pt x="15" y="34"/>
                    <a:pt x="15" y="32"/>
                  </a:cubicBezTo>
                  <a:cubicBezTo>
                    <a:pt x="14" y="30"/>
                    <a:pt x="14" y="28"/>
                    <a:pt x="14" y="27"/>
                  </a:cubicBezTo>
                  <a:cubicBezTo>
                    <a:pt x="13" y="23"/>
                    <a:pt x="12" y="19"/>
                    <a:pt x="10" y="15"/>
                  </a:cubicBezTo>
                  <a:cubicBezTo>
                    <a:pt x="7" y="11"/>
                    <a:pt x="4" y="7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54"/>
            <p:cNvSpPr>
              <a:spLocks/>
            </p:cNvSpPr>
            <p:nvPr/>
          </p:nvSpPr>
          <p:spPr bwMode="auto">
            <a:xfrm>
              <a:off x="5607051" y="3092450"/>
              <a:ext cx="42863" cy="428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1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55"/>
            <p:cNvSpPr>
              <a:spLocks/>
            </p:cNvSpPr>
            <p:nvPr/>
          </p:nvSpPr>
          <p:spPr bwMode="auto">
            <a:xfrm>
              <a:off x="5889626" y="4332288"/>
              <a:ext cx="20638" cy="2222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56"/>
            <p:cNvSpPr>
              <a:spLocks noEditPoints="1"/>
            </p:cNvSpPr>
            <p:nvPr/>
          </p:nvSpPr>
          <p:spPr bwMode="auto">
            <a:xfrm>
              <a:off x="5475288" y="2700338"/>
              <a:ext cx="44450" cy="152400"/>
            </a:xfrm>
            <a:custGeom>
              <a:avLst/>
              <a:gdLst>
                <a:gd name="T0" fmla="*/ 1 w 2"/>
                <a:gd name="T1" fmla="*/ 2 h 7"/>
                <a:gd name="T2" fmla="*/ 1 w 2"/>
                <a:gd name="T3" fmla="*/ 6 h 7"/>
                <a:gd name="T4" fmla="*/ 2 w 2"/>
                <a:gd name="T5" fmla="*/ 7 h 7"/>
                <a:gd name="T6" fmla="*/ 2 w 2"/>
                <a:gd name="T7" fmla="*/ 6 h 7"/>
                <a:gd name="T8" fmla="*/ 1 w 2"/>
                <a:gd name="T9" fmla="*/ 2 h 7"/>
                <a:gd name="T10" fmla="*/ 0 w 2"/>
                <a:gd name="T11" fmla="*/ 0 h 7"/>
                <a:gd name="T12" fmla="*/ 0 w 2"/>
                <a:gd name="T13" fmla="*/ 1 h 7"/>
                <a:gd name="T14" fmla="*/ 0 w 2"/>
                <a:gd name="T15" fmla="*/ 1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1" y="2"/>
                  </a:moveTo>
                  <a:cubicBezTo>
                    <a:pt x="1" y="3"/>
                    <a:pt x="1" y="5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1" y="4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57"/>
            <p:cNvSpPr>
              <a:spLocks/>
            </p:cNvSpPr>
            <p:nvPr/>
          </p:nvSpPr>
          <p:spPr bwMode="auto">
            <a:xfrm>
              <a:off x="5475288" y="2700338"/>
              <a:ext cx="44450" cy="174625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0 h 8"/>
                <a:gd name="T4" fmla="*/ 0 w 2"/>
                <a:gd name="T5" fmla="*/ 1 h 8"/>
                <a:gd name="T6" fmla="*/ 1 w 2"/>
                <a:gd name="T7" fmla="*/ 8 h 8"/>
                <a:gd name="T8" fmla="*/ 1 w 2"/>
                <a:gd name="T9" fmla="*/ 8 h 8"/>
                <a:gd name="T10" fmla="*/ 2 w 2"/>
                <a:gd name="T11" fmla="*/ 7 h 8"/>
                <a:gd name="T12" fmla="*/ 1 w 2"/>
                <a:gd name="T13" fmla="*/ 6 h 8"/>
                <a:gd name="T14" fmla="*/ 1 w 2"/>
                <a:gd name="T15" fmla="*/ 2 h 8"/>
                <a:gd name="T16" fmla="*/ 1 w 2"/>
                <a:gd name="T17" fmla="*/ 2 h 8"/>
                <a:gd name="T18" fmla="*/ 1 w 2"/>
                <a:gd name="T19" fmla="*/ 1 h 8"/>
                <a:gd name="T20" fmla="*/ 1 w 2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58"/>
            <p:cNvSpPr>
              <a:spLocks noEditPoints="1"/>
            </p:cNvSpPr>
            <p:nvPr/>
          </p:nvSpPr>
          <p:spPr bwMode="auto">
            <a:xfrm>
              <a:off x="4887913" y="4289425"/>
              <a:ext cx="979488" cy="1304925"/>
            </a:xfrm>
            <a:custGeom>
              <a:avLst/>
              <a:gdLst>
                <a:gd name="T0" fmla="*/ 20 w 45"/>
                <a:gd name="T1" fmla="*/ 58 h 60"/>
                <a:gd name="T2" fmla="*/ 14 w 45"/>
                <a:gd name="T3" fmla="*/ 58 h 60"/>
                <a:gd name="T4" fmla="*/ 7 w 45"/>
                <a:gd name="T5" fmla="*/ 58 h 60"/>
                <a:gd name="T6" fmla="*/ 5 w 45"/>
                <a:gd name="T7" fmla="*/ 58 h 60"/>
                <a:gd name="T8" fmla="*/ 2 w 45"/>
                <a:gd name="T9" fmla="*/ 58 h 60"/>
                <a:gd name="T10" fmla="*/ 2 w 45"/>
                <a:gd name="T11" fmla="*/ 58 h 60"/>
                <a:gd name="T12" fmla="*/ 0 w 45"/>
                <a:gd name="T13" fmla="*/ 59 h 60"/>
                <a:gd name="T14" fmla="*/ 12 w 45"/>
                <a:gd name="T15" fmla="*/ 60 h 60"/>
                <a:gd name="T16" fmla="*/ 27 w 45"/>
                <a:gd name="T17" fmla="*/ 59 h 60"/>
                <a:gd name="T18" fmla="*/ 33 w 45"/>
                <a:gd name="T19" fmla="*/ 59 h 60"/>
                <a:gd name="T20" fmla="*/ 31 w 45"/>
                <a:gd name="T21" fmla="*/ 59 h 60"/>
                <a:gd name="T22" fmla="*/ 30 w 45"/>
                <a:gd name="T23" fmla="*/ 59 h 60"/>
                <a:gd name="T24" fmla="*/ 21 w 45"/>
                <a:gd name="T25" fmla="*/ 58 h 60"/>
                <a:gd name="T26" fmla="*/ 20 w 45"/>
                <a:gd name="T27" fmla="*/ 58 h 60"/>
                <a:gd name="T28" fmla="*/ 42 w 45"/>
                <a:gd name="T29" fmla="*/ 45 h 60"/>
                <a:gd name="T30" fmla="*/ 40 w 45"/>
                <a:gd name="T31" fmla="*/ 55 h 60"/>
                <a:gd name="T32" fmla="*/ 36 w 45"/>
                <a:gd name="T33" fmla="*/ 57 h 60"/>
                <a:gd name="T34" fmla="*/ 38 w 45"/>
                <a:gd name="T35" fmla="*/ 56 h 60"/>
                <a:gd name="T36" fmla="*/ 38 w 45"/>
                <a:gd name="T37" fmla="*/ 56 h 60"/>
                <a:gd name="T38" fmla="*/ 38 w 45"/>
                <a:gd name="T39" fmla="*/ 56 h 60"/>
                <a:gd name="T40" fmla="*/ 44 w 45"/>
                <a:gd name="T41" fmla="*/ 50 h 60"/>
                <a:gd name="T42" fmla="*/ 42 w 45"/>
                <a:gd name="T43" fmla="*/ 45 h 60"/>
                <a:gd name="T44" fmla="*/ 39 w 45"/>
                <a:gd name="T45" fmla="*/ 32 h 60"/>
                <a:gd name="T46" fmla="*/ 41 w 45"/>
                <a:gd name="T47" fmla="*/ 39 h 60"/>
                <a:gd name="T48" fmla="*/ 45 w 45"/>
                <a:gd name="T49" fmla="*/ 47 h 60"/>
                <a:gd name="T50" fmla="*/ 42 w 45"/>
                <a:gd name="T51" fmla="*/ 39 h 60"/>
                <a:gd name="T52" fmla="*/ 39 w 45"/>
                <a:gd name="T53" fmla="*/ 32 h 60"/>
                <a:gd name="T54" fmla="*/ 45 w 45"/>
                <a:gd name="T55" fmla="*/ 0 h 60"/>
                <a:gd name="T56" fmla="*/ 42 w 45"/>
                <a:gd name="T57" fmla="*/ 8 h 60"/>
                <a:gd name="T58" fmla="*/ 37 w 45"/>
                <a:gd name="T59" fmla="*/ 21 h 60"/>
                <a:gd name="T60" fmla="*/ 36 w 45"/>
                <a:gd name="T61" fmla="*/ 31 h 60"/>
                <a:gd name="T62" fmla="*/ 37 w 45"/>
                <a:gd name="T63" fmla="*/ 34 h 60"/>
                <a:gd name="T64" fmla="*/ 37 w 45"/>
                <a:gd name="T65" fmla="*/ 31 h 60"/>
                <a:gd name="T66" fmla="*/ 40 w 45"/>
                <a:gd name="T67" fmla="*/ 17 h 60"/>
                <a:gd name="T68" fmla="*/ 45 w 45"/>
                <a:gd name="T69" fmla="*/ 4 h 60"/>
                <a:gd name="T70" fmla="*/ 45 w 45"/>
                <a:gd name="T71" fmla="*/ 4 h 60"/>
                <a:gd name="T72" fmla="*/ 45 w 45"/>
                <a:gd name="T73" fmla="*/ 4 h 60"/>
                <a:gd name="T74" fmla="*/ 44 w 45"/>
                <a:gd name="T75" fmla="*/ 3 h 60"/>
                <a:gd name="T76" fmla="*/ 44 w 45"/>
                <a:gd name="T77" fmla="*/ 2 h 60"/>
                <a:gd name="T78" fmla="*/ 44 w 45"/>
                <a:gd name="T79" fmla="*/ 2 h 60"/>
                <a:gd name="T80" fmla="*/ 45 w 45"/>
                <a:gd name="T8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" h="60">
                  <a:moveTo>
                    <a:pt x="20" y="58"/>
                  </a:moveTo>
                  <a:cubicBezTo>
                    <a:pt x="18" y="58"/>
                    <a:pt x="16" y="58"/>
                    <a:pt x="14" y="58"/>
                  </a:cubicBezTo>
                  <a:cubicBezTo>
                    <a:pt x="11" y="58"/>
                    <a:pt x="9" y="58"/>
                    <a:pt x="7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4" y="58"/>
                    <a:pt x="3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8"/>
                    <a:pt x="0" y="59"/>
                  </a:cubicBezTo>
                  <a:cubicBezTo>
                    <a:pt x="4" y="59"/>
                    <a:pt x="8" y="60"/>
                    <a:pt x="12" y="60"/>
                  </a:cubicBezTo>
                  <a:cubicBezTo>
                    <a:pt x="17" y="60"/>
                    <a:pt x="22" y="59"/>
                    <a:pt x="27" y="59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2" y="59"/>
                    <a:pt x="32" y="59"/>
                    <a:pt x="31" y="59"/>
                  </a:cubicBezTo>
                  <a:cubicBezTo>
                    <a:pt x="31" y="59"/>
                    <a:pt x="30" y="59"/>
                    <a:pt x="30" y="59"/>
                  </a:cubicBezTo>
                  <a:cubicBezTo>
                    <a:pt x="27" y="59"/>
                    <a:pt x="24" y="58"/>
                    <a:pt x="21" y="58"/>
                  </a:cubicBezTo>
                  <a:cubicBezTo>
                    <a:pt x="21" y="58"/>
                    <a:pt x="21" y="58"/>
                    <a:pt x="20" y="58"/>
                  </a:cubicBezTo>
                  <a:moveTo>
                    <a:pt x="42" y="45"/>
                  </a:moveTo>
                  <a:cubicBezTo>
                    <a:pt x="44" y="49"/>
                    <a:pt x="43" y="53"/>
                    <a:pt x="40" y="55"/>
                  </a:cubicBezTo>
                  <a:cubicBezTo>
                    <a:pt x="39" y="56"/>
                    <a:pt x="37" y="56"/>
                    <a:pt x="36" y="57"/>
                  </a:cubicBezTo>
                  <a:cubicBezTo>
                    <a:pt x="36" y="57"/>
                    <a:pt x="37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56"/>
                    <a:pt x="44" y="54"/>
                    <a:pt x="44" y="50"/>
                  </a:cubicBezTo>
                  <a:cubicBezTo>
                    <a:pt x="44" y="49"/>
                    <a:pt x="43" y="47"/>
                    <a:pt x="42" y="45"/>
                  </a:cubicBezTo>
                  <a:moveTo>
                    <a:pt x="39" y="32"/>
                  </a:moveTo>
                  <a:cubicBezTo>
                    <a:pt x="39" y="34"/>
                    <a:pt x="40" y="36"/>
                    <a:pt x="41" y="39"/>
                  </a:cubicBezTo>
                  <a:cubicBezTo>
                    <a:pt x="43" y="41"/>
                    <a:pt x="44" y="44"/>
                    <a:pt x="45" y="47"/>
                  </a:cubicBezTo>
                  <a:cubicBezTo>
                    <a:pt x="45" y="45"/>
                    <a:pt x="43" y="42"/>
                    <a:pt x="42" y="39"/>
                  </a:cubicBezTo>
                  <a:cubicBezTo>
                    <a:pt x="41" y="37"/>
                    <a:pt x="40" y="34"/>
                    <a:pt x="39" y="32"/>
                  </a:cubicBezTo>
                  <a:moveTo>
                    <a:pt x="45" y="0"/>
                  </a:moveTo>
                  <a:cubicBezTo>
                    <a:pt x="44" y="3"/>
                    <a:pt x="43" y="6"/>
                    <a:pt x="42" y="8"/>
                  </a:cubicBezTo>
                  <a:cubicBezTo>
                    <a:pt x="40" y="13"/>
                    <a:pt x="39" y="17"/>
                    <a:pt x="37" y="21"/>
                  </a:cubicBezTo>
                  <a:cubicBezTo>
                    <a:pt x="36" y="24"/>
                    <a:pt x="36" y="28"/>
                    <a:pt x="36" y="31"/>
                  </a:cubicBezTo>
                  <a:cubicBezTo>
                    <a:pt x="37" y="32"/>
                    <a:pt x="37" y="33"/>
                    <a:pt x="37" y="34"/>
                  </a:cubicBezTo>
                  <a:cubicBezTo>
                    <a:pt x="37" y="33"/>
                    <a:pt x="37" y="32"/>
                    <a:pt x="37" y="31"/>
                  </a:cubicBezTo>
                  <a:cubicBezTo>
                    <a:pt x="37" y="26"/>
                    <a:pt x="39" y="21"/>
                    <a:pt x="40" y="17"/>
                  </a:cubicBezTo>
                  <a:cubicBezTo>
                    <a:pt x="42" y="12"/>
                    <a:pt x="44" y="8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1"/>
                    <a:pt x="45" y="0"/>
                    <a:pt x="45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59"/>
            <p:cNvSpPr>
              <a:spLocks/>
            </p:cNvSpPr>
            <p:nvPr/>
          </p:nvSpPr>
          <p:spPr bwMode="auto">
            <a:xfrm>
              <a:off x="5867401" y="4376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60"/>
            <p:cNvSpPr>
              <a:spLocks/>
            </p:cNvSpPr>
            <p:nvPr/>
          </p:nvSpPr>
          <p:spPr bwMode="auto">
            <a:xfrm>
              <a:off x="5692776" y="4376738"/>
              <a:ext cx="196850" cy="1174750"/>
            </a:xfrm>
            <a:custGeom>
              <a:avLst/>
              <a:gdLst>
                <a:gd name="T0" fmla="*/ 8 w 9"/>
                <a:gd name="T1" fmla="*/ 0 h 54"/>
                <a:gd name="T2" fmla="*/ 3 w 9"/>
                <a:gd name="T3" fmla="*/ 13 h 54"/>
                <a:gd name="T4" fmla="*/ 0 w 9"/>
                <a:gd name="T5" fmla="*/ 27 h 54"/>
                <a:gd name="T6" fmla="*/ 0 w 9"/>
                <a:gd name="T7" fmla="*/ 30 h 54"/>
                <a:gd name="T8" fmla="*/ 4 w 9"/>
                <a:gd name="T9" fmla="*/ 38 h 54"/>
                <a:gd name="T10" fmla="*/ 5 w 9"/>
                <a:gd name="T11" fmla="*/ 41 h 54"/>
                <a:gd name="T12" fmla="*/ 7 w 9"/>
                <a:gd name="T13" fmla="*/ 46 h 54"/>
                <a:gd name="T14" fmla="*/ 1 w 9"/>
                <a:gd name="T15" fmla="*/ 52 h 54"/>
                <a:gd name="T16" fmla="*/ 2 w 9"/>
                <a:gd name="T17" fmla="*/ 54 h 54"/>
                <a:gd name="T18" fmla="*/ 8 w 9"/>
                <a:gd name="T19" fmla="*/ 47 h 54"/>
                <a:gd name="T20" fmla="*/ 8 w 9"/>
                <a:gd name="T21" fmla="*/ 43 h 54"/>
                <a:gd name="T22" fmla="*/ 4 w 9"/>
                <a:gd name="T23" fmla="*/ 35 h 54"/>
                <a:gd name="T24" fmla="*/ 2 w 9"/>
                <a:gd name="T25" fmla="*/ 28 h 54"/>
                <a:gd name="T26" fmla="*/ 2 w 9"/>
                <a:gd name="T27" fmla="*/ 20 h 54"/>
                <a:gd name="T28" fmla="*/ 6 w 9"/>
                <a:gd name="T29" fmla="*/ 7 h 54"/>
                <a:gd name="T30" fmla="*/ 9 w 9"/>
                <a:gd name="T31" fmla="*/ 0 h 54"/>
                <a:gd name="T32" fmla="*/ 8 w 9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54">
                  <a:moveTo>
                    <a:pt x="8" y="0"/>
                  </a:moveTo>
                  <a:cubicBezTo>
                    <a:pt x="7" y="4"/>
                    <a:pt x="5" y="8"/>
                    <a:pt x="3" y="13"/>
                  </a:cubicBezTo>
                  <a:cubicBezTo>
                    <a:pt x="2" y="17"/>
                    <a:pt x="0" y="22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1" y="33"/>
                    <a:pt x="3" y="35"/>
                    <a:pt x="4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6" y="43"/>
                    <a:pt x="7" y="45"/>
                    <a:pt x="7" y="46"/>
                  </a:cubicBezTo>
                  <a:cubicBezTo>
                    <a:pt x="7" y="50"/>
                    <a:pt x="4" y="52"/>
                    <a:pt x="1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5" y="53"/>
                    <a:pt x="7" y="51"/>
                    <a:pt x="8" y="47"/>
                  </a:cubicBezTo>
                  <a:cubicBezTo>
                    <a:pt x="8" y="46"/>
                    <a:pt x="8" y="44"/>
                    <a:pt x="8" y="43"/>
                  </a:cubicBezTo>
                  <a:cubicBezTo>
                    <a:pt x="7" y="40"/>
                    <a:pt x="6" y="37"/>
                    <a:pt x="4" y="35"/>
                  </a:cubicBezTo>
                  <a:cubicBezTo>
                    <a:pt x="3" y="32"/>
                    <a:pt x="2" y="30"/>
                    <a:pt x="2" y="28"/>
                  </a:cubicBezTo>
                  <a:cubicBezTo>
                    <a:pt x="1" y="25"/>
                    <a:pt x="1" y="23"/>
                    <a:pt x="2" y="20"/>
                  </a:cubicBezTo>
                  <a:cubicBezTo>
                    <a:pt x="2" y="16"/>
                    <a:pt x="4" y="11"/>
                    <a:pt x="6" y="7"/>
                  </a:cubicBezTo>
                  <a:cubicBezTo>
                    <a:pt x="7" y="5"/>
                    <a:pt x="8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61"/>
            <p:cNvSpPr>
              <a:spLocks/>
            </p:cNvSpPr>
            <p:nvPr/>
          </p:nvSpPr>
          <p:spPr bwMode="auto">
            <a:xfrm>
              <a:off x="5867401" y="4354513"/>
              <a:ext cx="22225" cy="222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62"/>
            <p:cNvSpPr>
              <a:spLocks/>
            </p:cNvSpPr>
            <p:nvPr/>
          </p:nvSpPr>
          <p:spPr bwMode="auto">
            <a:xfrm>
              <a:off x="4932363" y="5507038"/>
              <a:ext cx="782638" cy="66675"/>
            </a:xfrm>
            <a:custGeom>
              <a:avLst/>
              <a:gdLst>
                <a:gd name="T0" fmla="*/ 36 w 36"/>
                <a:gd name="T1" fmla="*/ 0 h 3"/>
                <a:gd name="T2" fmla="*/ 36 w 36"/>
                <a:gd name="T3" fmla="*/ 0 h 3"/>
                <a:gd name="T4" fmla="*/ 34 w 36"/>
                <a:gd name="T5" fmla="*/ 1 h 3"/>
                <a:gd name="T6" fmla="*/ 28 w 36"/>
                <a:gd name="T7" fmla="*/ 1 h 3"/>
                <a:gd name="T8" fmla="*/ 27 w 36"/>
                <a:gd name="T9" fmla="*/ 1 h 3"/>
                <a:gd name="T10" fmla="*/ 26 w 36"/>
                <a:gd name="T11" fmla="*/ 1 h 3"/>
                <a:gd name="T12" fmla="*/ 24 w 36"/>
                <a:gd name="T13" fmla="*/ 1 h 3"/>
                <a:gd name="T14" fmla="*/ 11 w 36"/>
                <a:gd name="T15" fmla="*/ 1 h 3"/>
                <a:gd name="T16" fmla="*/ 0 w 36"/>
                <a:gd name="T17" fmla="*/ 1 h 3"/>
                <a:gd name="T18" fmla="*/ 0 w 36"/>
                <a:gd name="T19" fmla="*/ 2 h 3"/>
                <a:gd name="T20" fmla="*/ 3 w 36"/>
                <a:gd name="T21" fmla="*/ 2 h 3"/>
                <a:gd name="T22" fmla="*/ 5 w 36"/>
                <a:gd name="T23" fmla="*/ 2 h 3"/>
                <a:gd name="T24" fmla="*/ 12 w 36"/>
                <a:gd name="T25" fmla="*/ 2 h 3"/>
                <a:gd name="T26" fmla="*/ 18 w 36"/>
                <a:gd name="T27" fmla="*/ 2 h 3"/>
                <a:gd name="T28" fmla="*/ 19 w 36"/>
                <a:gd name="T29" fmla="*/ 2 h 3"/>
                <a:gd name="T30" fmla="*/ 28 w 36"/>
                <a:gd name="T31" fmla="*/ 3 h 3"/>
                <a:gd name="T32" fmla="*/ 29 w 36"/>
                <a:gd name="T33" fmla="*/ 3 h 3"/>
                <a:gd name="T34" fmla="*/ 31 w 36"/>
                <a:gd name="T35" fmla="*/ 3 h 3"/>
                <a:gd name="T36" fmla="*/ 35 w 36"/>
                <a:gd name="T37" fmla="*/ 2 h 3"/>
                <a:gd name="T38" fmla="*/ 35 w 36"/>
                <a:gd name="T39" fmla="*/ 1 h 3"/>
                <a:gd name="T40" fmla="*/ 36 w 36"/>
                <a:gd name="T41" fmla="*/ 0 h 3"/>
                <a:gd name="T42" fmla="*/ 36 w 36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2" y="1"/>
                    <a:pt x="30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7" y="1"/>
                    <a:pt x="26" y="1"/>
                    <a:pt x="26" y="1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0" y="1"/>
                    <a:pt x="15" y="1"/>
                    <a:pt x="11" y="1"/>
                  </a:cubicBezTo>
                  <a:cubicBezTo>
                    <a:pt x="7" y="1"/>
                    <a:pt x="4" y="1"/>
                    <a:pt x="0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7" y="2"/>
                    <a:pt x="9" y="2"/>
                    <a:pt x="12" y="2"/>
                  </a:cubicBezTo>
                  <a:cubicBezTo>
                    <a:pt x="14" y="2"/>
                    <a:pt x="16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2"/>
                    <a:pt x="25" y="3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2" y="3"/>
                    <a:pt x="34" y="3"/>
                    <a:pt x="35" y="2"/>
                  </a:cubicBezTo>
                  <a:cubicBezTo>
                    <a:pt x="34" y="2"/>
                    <a:pt x="34" y="1"/>
                    <a:pt x="35" y="1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63"/>
            <p:cNvSpPr>
              <a:spLocks/>
            </p:cNvSpPr>
            <p:nvPr/>
          </p:nvSpPr>
          <p:spPr bwMode="auto">
            <a:xfrm>
              <a:off x="5672138" y="5507038"/>
              <a:ext cx="65088" cy="44450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2 h 2"/>
                <a:gd name="T6" fmla="*/ 3 w 3"/>
                <a:gd name="T7" fmla="*/ 2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64"/>
            <p:cNvSpPr>
              <a:spLocks/>
            </p:cNvSpPr>
            <p:nvPr/>
          </p:nvSpPr>
          <p:spPr bwMode="auto">
            <a:xfrm>
              <a:off x="4867276" y="5529263"/>
              <a:ext cx="42863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65"/>
            <p:cNvSpPr>
              <a:spLocks/>
            </p:cNvSpPr>
            <p:nvPr/>
          </p:nvSpPr>
          <p:spPr bwMode="auto">
            <a:xfrm>
              <a:off x="5845176" y="4224338"/>
              <a:ext cx="65088" cy="152400"/>
            </a:xfrm>
            <a:custGeom>
              <a:avLst/>
              <a:gdLst>
                <a:gd name="T0" fmla="*/ 2 w 3"/>
                <a:gd name="T1" fmla="*/ 0 h 7"/>
                <a:gd name="T2" fmla="*/ 2 w 3"/>
                <a:gd name="T3" fmla="*/ 0 h 7"/>
                <a:gd name="T4" fmla="*/ 1 w 3"/>
                <a:gd name="T5" fmla="*/ 3 h 7"/>
                <a:gd name="T6" fmla="*/ 0 w 3"/>
                <a:gd name="T7" fmla="*/ 5 h 7"/>
                <a:gd name="T8" fmla="*/ 0 w 3"/>
                <a:gd name="T9" fmla="*/ 5 h 7"/>
                <a:gd name="T10" fmla="*/ 0 w 3"/>
                <a:gd name="T11" fmla="*/ 6 h 7"/>
                <a:gd name="T12" fmla="*/ 1 w 3"/>
                <a:gd name="T13" fmla="*/ 7 h 7"/>
                <a:gd name="T14" fmla="*/ 1 w 3"/>
                <a:gd name="T15" fmla="*/ 7 h 7"/>
                <a:gd name="T16" fmla="*/ 1 w 3"/>
                <a:gd name="T17" fmla="*/ 6 h 7"/>
                <a:gd name="T18" fmla="*/ 3 w 3"/>
                <a:gd name="T19" fmla="*/ 0 h 7"/>
                <a:gd name="T20" fmla="*/ 2 w 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66"/>
            <p:cNvSpPr>
              <a:spLocks/>
            </p:cNvSpPr>
            <p:nvPr/>
          </p:nvSpPr>
          <p:spPr bwMode="auto">
            <a:xfrm>
              <a:off x="5867401" y="4224338"/>
              <a:ext cx="42863" cy="152400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6 h 7"/>
                <a:gd name="T4" fmla="*/ 0 w 2"/>
                <a:gd name="T5" fmla="*/ 7 h 7"/>
                <a:gd name="T6" fmla="*/ 0 w 2"/>
                <a:gd name="T7" fmla="*/ 7 h 7"/>
                <a:gd name="T8" fmla="*/ 1 w 2"/>
                <a:gd name="T9" fmla="*/ 5 h 7"/>
                <a:gd name="T10" fmla="*/ 1 w 2"/>
                <a:gd name="T11" fmla="*/ 5 h 7"/>
                <a:gd name="T12" fmla="*/ 1 w 2"/>
                <a:gd name="T13" fmla="*/ 5 h 7"/>
                <a:gd name="T14" fmla="*/ 2 w 2"/>
                <a:gd name="T15" fmla="*/ 0 h 7"/>
                <a:gd name="T16" fmla="*/ 2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67"/>
            <p:cNvSpPr>
              <a:spLocks/>
            </p:cNvSpPr>
            <p:nvPr/>
          </p:nvSpPr>
          <p:spPr bwMode="auto">
            <a:xfrm>
              <a:off x="5867401" y="4332288"/>
              <a:ext cx="22225" cy="4445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68"/>
            <p:cNvSpPr>
              <a:spLocks noEditPoints="1"/>
            </p:cNvSpPr>
            <p:nvPr/>
          </p:nvSpPr>
          <p:spPr bwMode="auto">
            <a:xfrm>
              <a:off x="3735388" y="4244975"/>
              <a:ext cx="1152525" cy="1328738"/>
            </a:xfrm>
            <a:custGeom>
              <a:avLst/>
              <a:gdLst>
                <a:gd name="T0" fmla="*/ 7 w 53"/>
                <a:gd name="T1" fmla="*/ 4 h 61"/>
                <a:gd name="T2" fmla="*/ 9 w 53"/>
                <a:gd name="T3" fmla="*/ 45 h 61"/>
                <a:gd name="T4" fmla="*/ 47 w 53"/>
                <a:gd name="T5" fmla="*/ 61 h 61"/>
                <a:gd name="T6" fmla="*/ 53 w 53"/>
                <a:gd name="T7" fmla="*/ 61 h 61"/>
                <a:gd name="T8" fmla="*/ 52 w 53"/>
                <a:gd name="T9" fmla="*/ 60 h 61"/>
                <a:gd name="T10" fmla="*/ 52 w 53"/>
                <a:gd name="T11" fmla="*/ 60 h 61"/>
                <a:gd name="T12" fmla="*/ 41 w 53"/>
                <a:gd name="T13" fmla="*/ 60 h 61"/>
                <a:gd name="T14" fmla="*/ 34 w 53"/>
                <a:gd name="T15" fmla="*/ 59 h 61"/>
                <a:gd name="T16" fmla="*/ 29 w 53"/>
                <a:gd name="T17" fmla="*/ 57 h 61"/>
                <a:gd name="T18" fmla="*/ 29 w 53"/>
                <a:gd name="T19" fmla="*/ 57 h 61"/>
                <a:gd name="T20" fmla="*/ 28 w 53"/>
                <a:gd name="T21" fmla="*/ 57 h 61"/>
                <a:gd name="T22" fmla="*/ 19 w 53"/>
                <a:gd name="T23" fmla="*/ 52 h 61"/>
                <a:gd name="T24" fmla="*/ 6 w 53"/>
                <a:gd name="T25" fmla="*/ 39 h 61"/>
                <a:gd name="T26" fmla="*/ 3 w 53"/>
                <a:gd name="T27" fmla="*/ 19 h 61"/>
                <a:gd name="T28" fmla="*/ 7 w 53"/>
                <a:gd name="T29" fmla="*/ 4 h 61"/>
                <a:gd name="T30" fmla="*/ 11 w 53"/>
                <a:gd name="T31" fmla="*/ 0 h 61"/>
                <a:gd name="T32" fmla="*/ 10 w 53"/>
                <a:gd name="T33" fmla="*/ 1 h 61"/>
                <a:gd name="T34" fmla="*/ 7 w 53"/>
                <a:gd name="T35" fmla="*/ 8 h 61"/>
                <a:gd name="T36" fmla="*/ 11 w 53"/>
                <a:gd name="T37" fmla="*/ 1 h 61"/>
                <a:gd name="T38" fmla="*/ 11 w 53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61">
                  <a:moveTo>
                    <a:pt x="7" y="4"/>
                  </a:moveTo>
                  <a:cubicBezTo>
                    <a:pt x="0" y="17"/>
                    <a:pt x="0" y="33"/>
                    <a:pt x="9" y="45"/>
                  </a:cubicBezTo>
                  <a:cubicBezTo>
                    <a:pt x="18" y="56"/>
                    <a:pt x="32" y="61"/>
                    <a:pt x="47" y="61"/>
                  </a:cubicBezTo>
                  <a:cubicBezTo>
                    <a:pt x="49" y="61"/>
                    <a:pt x="51" y="61"/>
                    <a:pt x="53" y="61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48" y="60"/>
                    <a:pt x="45" y="60"/>
                    <a:pt x="41" y="60"/>
                  </a:cubicBezTo>
                  <a:cubicBezTo>
                    <a:pt x="39" y="60"/>
                    <a:pt x="36" y="60"/>
                    <a:pt x="34" y="59"/>
                  </a:cubicBezTo>
                  <a:cubicBezTo>
                    <a:pt x="32" y="59"/>
                    <a:pt x="31" y="58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8" y="57"/>
                  </a:cubicBezTo>
                  <a:cubicBezTo>
                    <a:pt x="25" y="56"/>
                    <a:pt x="22" y="54"/>
                    <a:pt x="19" y="52"/>
                  </a:cubicBezTo>
                  <a:cubicBezTo>
                    <a:pt x="13" y="49"/>
                    <a:pt x="9" y="44"/>
                    <a:pt x="6" y="39"/>
                  </a:cubicBezTo>
                  <a:cubicBezTo>
                    <a:pt x="3" y="33"/>
                    <a:pt x="2" y="26"/>
                    <a:pt x="3" y="19"/>
                  </a:cubicBezTo>
                  <a:cubicBezTo>
                    <a:pt x="4" y="14"/>
                    <a:pt x="5" y="9"/>
                    <a:pt x="7" y="4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10" y="1"/>
                  </a:cubicBezTo>
                  <a:cubicBezTo>
                    <a:pt x="9" y="3"/>
                    <a:pt x="8" y="6"/>
                    <a:pt x="7" y="8"/>
                  </a:cubicBezTo>
                  <a:cubicBezTo>
                    <a:pt x="8" y="6"/>
                    <a:pt x="10" y="3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Freeform 69"/>
            <p:cNvSpPr>
              <a:spLocks/>
            </p:cNvSpPr>
            <p:nvPr/>
          </p:nvSpPr>
          <p:spPr bwMode="auto">
            <a:xfrm>
              <a:off x="3778251" y="4224338"/>
              <a:ext cx="587375" cy="1262063"/>
            </a:xfrm>
            <a:custGeom>
              <a:avLst/>
              <a:gdLst>
                <a:gd name="T0" fmla="*/ 8 w 27"/>
                <a:gd name="T1" fmla="*/ 0 h 58"/>
                <a:gd name="T2" fmla="*/ 7 w 27"/>
                <a:gd name="T3" fmla="*/ 1 h 58"/>
                <a:gd name="T4" fmla="*/ 5 w 27"/>
                <a:gd name="T5" fmla="*/ 5 h 58"/>
                <a:gd name="T6" fmla="*/ 1 w 27"/>
                <a:gd name="T7" fmla="*/ 20 h 58"/>
                <a:gd name="T8" fmla="*/ 4 w 27"/>
                <a:gd name="T9" fmla="*/ 40 h 58"/>
                <a:gd name="T10" fmla="*/ 17 w 27"/>
                <a:gd name="T11" fmla="*/ 53 h 58"/>
                <a:gd name="T12" fmla="*/ 26 w 27"/>
                <a:gd name="T13" fmla="*/ 58 h 58"/>
                <a:gd name="T14" fmla="*/ 27 w 27"/>
                <a:gd name="T15" fmla="*/ 58 h 58"/>
                <a:gd name="T16" fmla="*/ 27 w 27"/>
                <a:gd name="T17" fmla="*/ 58 h 58"/>
                <a:gd name="T18" fmla="*/ 26 w 27"/>
                <a:gd name="T19" fmla="*/ 58 h 58"/>
                <a:gd name="T20" fmla="*/ 25 w 27"/>
                <a:gd name="T21" fmla="*/ 57 h 58"/>
                <a:gd name="T22" fmla="*/ 10 w 27"/>
                <a:gd name="T23" fmla="*/ 46 h 58"/>
                <a:gd name="T24" fmla="*/ 2 w 27"/>
                <a:gd name="T25" fmla="*/ 24 h 58"/>
                <a:gd name="T26" fmla="*/ 5 w 27"/>
                <a:gd name="T27" fmla="*/ 9 h 58"/>
                <a:gd name="T28" fmla="*/ 8 w 27"/>
                <a:gd name="T29" fmla="*/ 2 h 58"/>
                <a:gd name="T30" fmla="*/ 9 w 27"/>
                <a:gd name="T31" fmla="*/ 1 h 58"/>
                <a:gd name="T32" fmla="*/ 8 w 27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58">
                  <a:moveTo>
                    <a:pt x="8" y="0"/>
                  </a:moveTo>
                  <a:cubicBezTo>
                    <a:pt x="8" y="0"/>
                    <a:pt x="7" y="1"/>
                    <a:pt x="7" y="1"/>
                  </a:cubicBezTo>
                  <a:cubicBezTo>
                    <a:pt x="6" y="2"/>
                    <a:pt x="5" y="4"/>
                    <a:pt x="5" y="5"/>
                  </a:cubicBezTo>
                  <a:cubicBezTo>
                    <a:pt x="3" y="10"/>
                    <a:pt x="2" y="15"/>
                    <a:pt x="1" y="20"/>
                  </a:cubicBezTo>
                  <a:cubicBezTo>
                    <a:pt x="0" y="27"/>
                    <a:pt x="1" y="34"/>
                    <a:pt x="4" y="40"/>
                  </a:cubicBezTo>
                  <a:cubicBezTo>
                    <a:pt x="7" y="45"/>
                    <a:pt x="11" y="50"/>
                    <a:pt x="17" y="53"/>
                  </a:cubicBezTo>
                  <a:cubicBezTo>
                    <a:pt x="20" y="55"/>
                    <a:pt x="23" y="57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5" y="58"/>
                    <a:pt x="25" y="57"/>
                    <a:pt x="25" y="57"/>
                  </a:cubicBezTo>
                  <a:cubicBezTo>
                    <a:pt x="19" y="54"/>
                    <a:pt x="14" y="50"/>
                    <a:pt x="10" y="46"/>
                  </a:cubicBezTo>
                  <a:cubicBezTo>
                    <a:pt x="4" y="40"/>
                    <a:pt x="2" y="32"/>
                    <a:pt x="2" y="24"/>
                  </a:cubicBezTo>
                  <a:cubicBezTo>
                    <a:pt x="2" y="19"/>
                    <a:pt x="3" y="14"/>
                    <a:pt x="5" y="9"/>
                  </a:cubicBezTo>
                  <a:cubicBezTo>
                    <a:pt x="6" y="7"/>
                    <a:pt x="7" y="4"/>
                    <a:pt x="8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70"/>
            <p:cNvSpPr>
              <a:spLocks/>
            </p:cNvSpPr>
            <p:nvPr/>
          </p:nvSpPr>
          <p:spPr bwMode="auto">
            <a:xfrm>
              <a:off x="4365626" y="5464175"/>
              <a:ext cx="501650" cy="87313"/>
            </a:xfrm>
            <a:custGeom>
              <a:avLst/>
              <a:gdLst>
                <a:gd name="T0" fmla="*/ 1 w 23"/>
                <a:gd name="T1" fmla="*/ 0 h 4"/>
                <a:gd name="T2" fmla="*/ 0 w 23"/>
                <a:gd name="T3" fmla="*/ 1 h 4"/>
                <a:gd name="T4" fmla="*/ 5 w 23"/>
                <a:gd name="T5" fmla="*/ 3 h 4"/>
                <a:gd name="T6" fmla="*/ 12 w 23"/>
                <a:gd name="T7" fmla="*/ 4 h 4"/>
                <a:gd name="T8" fmla="*/ 23 w 23"/>
                <a:gd name="T9" fmla="*/ 4 h 4"/>
                <a:gd name="T10" fmla="*/ 23 w 23"/>
                <a:gd name="T11" fmla="*/ 3 h 4"/>
                <a:gd name="T12" fmla="*/ 21 w 23"/>
                <a:gd name="T13" fmla="*/ 3 h 4"/>
                <a:gd name="T14" fmla="*/ 2 w 23"/>
                <a:gd name="T15" fmla="*/ 1 h 4"/>
                <a:gd name="T16" fmla="*/ 1 w 2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2"/>
                    <a:pt x="3" y="3"/>
                    <a:pt x="5" y="3"/>
                  </a:cubicBezTo>
                  <a:cubicBezTo>
                    <a:pt x="7" y="4"/>
                    <a:pt x="10" y="4"/>
                    <a:pt x="12" y="4"/>
                  </a:cubicBezTo>
                  <a:cubicBezTo>
                    <a:pt x="16" y="4"/>
                    <a:pt x="19" y="4"/>
                    <a:pt x="23" y="4"/>
                  </a:cubicBezTo>
                  <a:cubicBezTo>
                    <a:pt x="22" y="4"/>
                    <a:pt x="22" y="3"/>
                    <a:pt x="23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14" y="3"/>
                    <a:pt x="8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71"/>
            <p:cNvSpPr>
              <a:spLocks/>
            </p:cNvSpPr>
            <p:nvPr/>
          </p:nvSpPr>
          <p:spPr bwMode="auto">
            <a:xfrm>
              <a:off x="4322763" y="5464175"/>
              <a:ext cx="65088" cy="22225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2 w 3"/>
                <a:gd name="T5" fmla="*/ 1 h 1"/>
                <a:gd name="T6" fmla="*/ 3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72"/>
            <p:cNvSpPr>
              <a:spLocks/>
            </p:cNvSpPr>
            <p:nvPr/>
          </p:nvSpPr>
          <p:spPr bwMode="auto">
            <a:xfrm>
              <a:off x="4910138" y="5529263"/>
              <a:ext cx="222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73"/>
            <p:cNvSpPr>
              <a:spLocks/>
            </p:cNvSpPr>
            <p:nvPr/>
          </p:nvSpPr>
          <p:spPr bwMode="auto">
            <a:xfrm>
              <a:off x="4867276" y="5551488"/>
              <a:ext cx="65088" cy="2222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74"/>
            <p:cNvSpPr>
              <a:spLocks/>
            </p:cNvSpPr>
            <p:nvPr/>
          </p:nvSpPr>
          <p:spPr bwMode="auto">
            <a:xfrm>
              <a:off x="4845051" y="5529263"/>
              <a:ext cx="107950" cy="22225"/>
            </a:xfrm>
            <a:custGeom>
              <a:avLst/>
              <a:gdLst>
                <a:gd name="T0" fmla="*/ 3 w 5"/>
                <a:gd name="T1" fmla="*/ 0 h 1"/>
                <a:gd name="T2" fmla="*/ 1 w 5"/>
                <a:gd name="T3" fmla="*/ 0 h 1"/>
                <a:gd name="T4" fmla="*/ 1 w 5"/>
                <a:gd name="T5" fmla="*/ 1 h 1"/>
                <a:gd name="T6" fmla="*/ 4 w 5"/>
                <a:gd name="T7" fmla="*/ 1 h 1"/>
                <a:gd name="T8" fmla="*/ 4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75"/>
            <p:cNvSpPr>
              <a:spLocks/>
            </p:cNvSpPr>
            <p:nvPr/>
          </p:nvSpPr>
          <p:spPr bwMode="auto">
            <a:xfrm>
              <a:off x="3975101" y="3919538"/>
              <a:ext cx="412750" cy="1304925"/>
            </a:xfrm>
            <a:custGeom>
              <a:avLst/>
              <a:gdLst>
                <a:gd name="T0" fmla="*/ 19 w 19"/>
                <a:gd name="T1" fmla="*/ 0 h 60"/>
                <a:gd name="T2" fmla="*/ 18 w 19"/>
                <a:gd name="T3" fmla="*/ 0 h 60"/>
                <a:gd name="T4" fmla="*/ 18 w 19"/>
                <a:gd name="T5" fmla="*/ 0 h 60"/>
                <a:gd name="T6" fmla="*/ 17 w 19"/>
                <a:gd name="T7" fmla="*/ 0 h 60"/>
                <a:gd name="T8" fmla="*/ 5 w 19"/>
                <a:gd name="T9" fmla="*/ 19 h 60"/>
                <a:gd name="T10" fmla="*/ 2 w 19"/>
                <a:gd name="T11" fmla="*/ 43 h 60"/>
                <a:gd name="T12" fmla="*/ 12 w 19"/>
                <a:gd name="T13" fmla="*/ 60 h 60"/>
                <a:gd name="T14" fmla="*/ 11 w 19"/>
                <a:gd name="T15" fmla="*/ 58 h 60"/>
                <a:gd name="T16" fmla="*/ 4 w 19"/>
                <a:gd name="T17" fmla="*/ 45 h 60"/>
                <a:gd name="T18" fmla="*/ 4 w 19"/>
                <a:gd name="T19" fmla="*/ 27 h 60"/>
                <a:gd name="T20" fmla="*/ 10 w 19"/>
                <a:gd name="T21" fmla="*/ 12 h 60"/>
                <a:gd name="T22" fmla="*/ 19 w 19"/>
                <a:gd name="T2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60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6"/>
                    <a:pt x="8" y="12"/>
                    <a:pt x="5" y="19"/>
                  </a:cubicBezTo>
                  <a:cubicBezTo>
                    <a:pt x="1" y="26"/>
                    <a:pt x="0" y="34"/>
                    <a:pt x="2" y="43"/>
                  </a:cubicBezTo>
                  <a:cubicBezTo>
                    <a:pt x="4" y="49"/>
                    <a:pt x="7" y="55"/>
                    <a:pt x="12" y="60"/>
                  </a:cubicBezTo>
                  <a:cubicBezTo>
                    <a:pt x="12" y="59"/>
                    <a:pt x="12" y="58"/>
                    <a:pt x="11" y="58"/>
                  </a:cubicBezTo>
                  <a:cubicBezTo>
                    <a:pt x="9" y="53"/>
                    <a:pt x="6" y="50"/>
                    <a:pt x="4" y="45"/>
                  </a:cubicBezTo>
                  <a:cubicBezTo>
                    <a:pt x="2" y="39"/>
                    <a:pt x="2" y="33"/>
                    <a:pt x="4" y="27"/>
                  </a:cubicBezTo>
                  <a:cubicBezTo>
                    <a:pt x="5" y="22"/>
                    <a:pt x="7" y="17"/>
                    <a:pt x="10" y="12"/>
                  </a:cubicBezTo>
                  <a:cubicBezTo>
                    <a:pt x="13" y="8"/>
                    <a:pt x="16" y="4"/>
                    <a:pt x="19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76"/>
            <p:cNvSpPr>
              <a:spLocks/>
            </p:cNvSpPr>
            <p:nvPr/>
          </p:nvSpPr>
          <p:spPr bwMode="auto">
            <a:xfrm>
              <a:off x="4213226" y="5181600"/>
              <a:ext cx="44450" cy="65088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77"/>
            <p:cNvSpPr>
              <a:spLocks/>
            </p:cNvSpPr>
            <p:nvPr/>
          </p:nvSpPr>
          <p:spPr bwMode="auto">
            <a:xfrm>
              <a:off x="3975101" y="3919538"/>
              <a:ext cx="369888" cy="1349375"/>
            </a:xfrm>
            <a:custGeom>
              <a:avLst/>
              <a:gdLst>
                <a:gd name="T0" fmla="*/ 17 w 17"/>
                <a:gd name="T1" fmla="*/ 0 h 62"/>
                <a:gd name="T2" fmla="*/ 8 w 17"/>
                <a:gd name="T3" fmla="*/ 12 h 62"/>
                <a:gd name="T4" fmla="*/ 2 w 17"/>
                <a:gd name="T5" fmla="*/ 28 h 62"/>
                <a:gd name="T6" fmla="*/ 2 w 17"/>
                <a:gd name="T7" fmla="*/ 45 h 62"/>
                <a:gd name="T8" fmla="*/ 11 w 17"/>
                <a:gd name="T9" fmla="*/ 61 h 62"/>
                <a:gd name="T10" fmla="*/ 11 w 17"/>
                <a:gd name="T11" fmla="*/ 61 h 62"/>
                <a:gd name="T12" fmla="*/ 12 w 17"/>
                <a:gd name="T13" fmla="*/ 61 h 62"/>
                <a:gd name="T14" fmla="*/ 12 w 17"/>
                <a:gd name="T15" fmla="*/ 62 h 62"/>
                <a:gd name="T16" fmla="*/ 12 w 17"/>
                <a:gd name="T17" fmla="*/ 60 h 62"/>
                <a:gd name="T18" fmla="*/ 2 w 17"/>
                <a:gd name="T19" fmla="*/ 43 h 62"/>
                <a:gd name="T20" fmla="*/ 5 w 17"/>
                <a:gd name="T21" fmla="*/ 19 h 62"/>
                <a:gd name="T22" fmla="*/ 17 w 17"/>
                <a:gd name="T23" fmla="*/ 0 h 62"/>
                <a:gd name="T24" fmla="*/ 17 w 17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62">
                  <a:moveTo>
                    <a:pt x="17" y="0"/>
                  </a:moveTo>
                  <a:cubicBezTo>
                    <a:pt x="14" y="4"/>
                    <a:pt x="11" y="8"/>
                    <a:pt x="8" y="12"/>
                  </a:cubicBezTo>
                  <a:cubicBezTo>
                    <a:pt x="4" y="17"/>
                    <a:pt x="3" y="22"/>
                    <a:pt x="2" y="28"/>
                  </a:cubicBezTo>
                  <a:cubicBezTo>
                    <a:pt x="0" y="33"/>
                    <a:pt x="0" y="39"/>
                    <a:pt x="2" y="45"/>
                  </a:cubicBezTo>
                  <a:cubicBezTo>
                    <a:pt x="4" y="51"/>
                    <a:pt x="8" y="55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1"/>
                    <a:pt x="12" y="61"/>
                    <a:pt x="12" y="60"/>
                  </a:cubicBezTo>
                  <a:cubicBezTo>
                    <a:pt x="7" y="55"/>
                    <a:pt x="4" y="49"/>
                    <a:pt x="2" y="43"/>
                  </a:cubicBezTo>
                  <a:cubicBezTo>
                    <a:pt x="0" y="34"/>
                    <a:pt x="1" y="26"/>
                    <a:pt x="5" y="19"/>
                  </a:cubicBezTo>
                  <a:cubicBezTo>
                    <a:pt x="8" y="12"/>
                    <a:pt x="13" y="6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78"/>
            <p:cNvSpPr>
              <a:spLocks/>
            </p:cNvSpPr>
            <p:nvPr/>
          </p:nvSpPr>
          <p:spPr bwMode="auto">
            <a:xfrm>
              <a:off x="4235451" y="5224463"/>
              <a:ext cx="22225" cy="444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79"/>
            <p:cNvSpPr>
              <a:spLocks noEditPoints="1"/>
            </p:cNvSpPr>
            <p:nvPr/>
          </p:nvSpPr>
          <p:spPr bwMode="auto">
            <a:xfrm>
              <a:off x="3822701" y="2678113"/>
              <a:ext cx="912813" cy="1241425"/>
            </a:xfrm>
            <a:custGeom>
              <a:avLst/>
              <a:gdLst>
                <a:gd name="T0" fmla="*/ 3 w 42"/>
                <a:gd name="T1" fmla="*/ 19 h 57"/>
                <a:gd name="T2" fmla="*/ 6 w 42"/>
                <a:gd name="T3" fmla="*/ 28 h 57"/>
                <a:gd name="T4" fmla="*/ 8 w 42"/>
                <a:gd name="T5" fmla="*/ 26 h 57"/>
                <a:gd name="T6" fmla="*/ 8 w 42"/>
                <a:gd name="T7" fmla="*/ 24 h 57"/>
                <a:gd name="T8" fmla="*/ 8 w 42"/>
                <a:gd name="T9" fmla="*/ 25 h 57"/>
                <a:gd name="T10" fmla="*/ 6 w 42"/>
                <a:gd name="T11" fmla="*/ 26 h 57"/>
                <a:gd name="T12" fmla="*/ 3 w 42"/>
                <a:gd name="T13" fmla="*/ 24 h 57"/>
                <a:gd name="T14" fmla="*/ 3 w 42"/>
                <a:gd name="T15" fmla="*/ 19 h 57"/>
                <a:gd name="T16" fmla="*/ 10 w 42"/>
                <a:gd name="T17" fmla="*/ 18 h 57"/>
                <a:gd name="T18" fmla="*/ 10 w 42"/>
                <a:gd name="T19" fmla="*/ 19 h 57"/>
                <a:gd name="T20" fmla="*/ 9 w 42"/>
                <a:gd name="T21" fmla="*/ 19 h 57"/>
                <a:gd name="T22" fmla="*/ 9 w 42"/>
                <a:gd name="T23" fmla="*/ 19 h 57"/>
                <a:gd name="T24" fmla="*/ 9 w 42"/>
                <a:gd name="T25" fmla="*/ 22 h 57"/>
                <a:gd name="T26" fmla="*/ 9 w 42"/>
                <a:gd name="T27" fmla="*/ 26 h 57"/>
                <a:gd name="T28" fmla="*/ 10 w 42"/>
                <a:gd name="T29" fmla="*/ 18 h 57"/>
                <a:gd name="T30" fmla="*/ 6 w 42"/>
                <a:gd name="T31" fmla="*/ 7 h 57"/>
                <a:gd name="T32" fmla="*/ 1 w 42"/>
                <a:gd name="T33" fmla="*/ 20 h 57"/>
                <a:gd name="T34" fmla="*/ 1 w 42"/>
                <a:gd name="T35" fmla="*/ 22 h 57"/>
                <a:gd name="T36" fmla="*/ 2 w 42"/>
                <a:gd name="T37" fmla="*/ 13 h 57"/>
                <a:gd name="T38" fmla="*/ 6 w 42"/>
                <a:gd name="T39" fmla="*/ 7 h 57"/>
                <a:gd name="T40" fmla="*/ 18 w 42"/>
                <a:gd name="T41" fmla="*/ 3 h 57"/>
                <a:gd name="T42" fmla="*/ 6 w 42"/>
                <a:gd name="T43" fmla="*/ 9 h 57"/>
                <a:gd name="T44" fmla="*/ 15 w 42"/>
                <a:gd name="T45" fmla="*/ 3 h 57"/>
                <a:gd name="T46" fmla="*/ 18 w 42"/>
                <a:gd name="T47" fmla="*/ 3 h 57"/>
                <a:gd name="T48" fmla="*/ 18 w 42"/>
                <a:gd name="T49" fmla="*/ 3 h 57"/>
                <a:gd name="T50" fmla="*/ 21 w 42"/>
                <a:gd name="T51" fmla="*/ 0 h 57"/>
                <a:gd name="T52" fmla="*/ 18 w 42"/>
                <a:gd name="T53" fmla="*/ 1 h 57"/>
                <a:gd name="T54" fmla="*/ 27 w 42"/>
                <a:gd name="T55" fmla="*/ 4 h 57"/>
                <a:gd name="T56" fmla="*/ 40 w 42"/>
                <a:gd name="T57" fmla="*/ 17 h 57"/>
                <a:gd name="T58" fmla="*/ 38 w 42"/>
                <a:gd name="T59" fmla="*/ 37 h 57"/>
                <a:gd name="T60" fmla="*/ 26 w 42"/>
                <a:gd name="T61" fmla="*/ 55 h 57"/>
                <a:gd name="T62" fmla="*/ 26 w 42"/>
                <a:gd name="T63" fmla="*/ 56 h 57"/>
                <a:gd name="T64" fmla="*/ 26 w 42"/>
                <a:gd name="T65" fmla="*/ 57 h 57"/>
                <a:gd name="T66" fmla="*/ 41 w 42"/>
                <a:gd name="T67" fmla="*/ 24 h 57"/>
                <a:gd name="T68" fmla="*/ 35 w 42"/>
                <a:gd name="T69" fmla="*/ 10 h 57"/>
                <a:gd name="T70" fmla="*/ 22 w 42"/>
                <a:gd name="T71" fmla="*/ 0 h 57"/>
                <a:gd name="T72" fmla="*/ 21 w 42"/>
                <a:gd name="T7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57">
                  <a:moveTo>
                    <a:pt x="3" y="19"/>
                  </a:moveTo>
                  <a:cubicBezTo>
                    <a:pt x="2" y="22"/>
                    <a:pt x="3" y="25"/>
                    <a:pt x="6" y="28"/>
                  </a:cubicBezTo>
                  <a:cubicBezTo>
                    <a:pt x="7" y="28"/>
                    <a:pt x="8" y="28"/>
                    <a:pt x="8" y="26"/>
                  </a:cubicBezTo>
                  <a:cubicBezTo>
                    <a:pt x="8" y="26"/>
                    <a:pt x="8" y="25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6"/>
                    <a:pt x="6" y="26"/>
                    <a:pt x="6" y="26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3" y="22"/>
                    <a:pt x="3" y="21"/>
                    <a:pt x="3" y="19"/>
                  </a:cubicBezTo>
                  <a:moveTo>
                    <a:pt x="10" y="18"/>
                  </a:move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10" y="24"/>
                    <a:pt x="11" y="20"/>
                    <a:pt x="10" y="18"/>
                  </a:cubicBezTo>
                  <a:moveTo>
                    <a:pt x="6" y="7"/>
                  </a:moveTo>
                  <a:cubicBezTo>
                    <a:pt x="2" y="10"/>
                    <a:pt x="0" y="15"/>
                    <a:pt x="1" y="20"/>
                  </a:cubicBezTo>
                  <a:cubicBezTo>
                    <a:pt x="1" y="20"/>
                    <a:pt x="1" y="21"/>
                    <a:pt x="1" y="22"/>
                  </a:cubicBezTo>
                  <a:cubicBezTo>
                    <a:pt x="1" y="19"/>
                    <a:pt x="1" y="16"/>
                    <a:pt x="2" y="13"/>
                  </a:cubicBezTo>
                  <a:cubicBezTo>
                    <a:pt x="3" y="11"/>
                    <a:pt x="4" y="8"/>
                    <a:pt x="6" y="7"/>
                  </a:cubicBezTo>
                  <a:moveTo>
                    <a:pt x="18" y="3"/>
                  </a:moveTo>
                  <a:cubicBezTo>
                    <a:pt x="13" y="3"/>
                    <a:pt x="9" y="5"/>
                    <a:pt x="6" y="9"/>
                  </a:cubicBezTo>
                  <a:cubicBezTo>
                    <a:pt x="9" y="6"/>
                    <a:pt x="12" y="4"/>
                    <a:pt x="15" y="3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moveTo>
                    <a:pt x="21" y="0"/>
                  </a:moveTo>
                  <a:cubicBezTo>
                    <a:pt x="20" y="0"/>
                    <a:pt x="19" y="0"/>
                    <a:pt x="18" y="1"/>
                  </a:cubicBezTo>
                  <a:cubicBezTo>
                    <a:pt x="21" y="1"/>
                    <a:pt x="25" y="2"/>
                    <a:pt x="27" y="4"/>
                  </a:cubicBezTo>
                  <a:cubicBezTo>
                    <a:pt x="33" y="7"/>
                    <a:pt x="37" y="12"/>
                    <a:pt x="40" y="17"/>
                  </a:cubicBezTo>
                  <a:cubicBezTo>
                    <a:pt x="42" y="24"/>
                    <a:pt x="41" y="31"/>
                    <a:pt x="38" y="37"/>
                  </a:cubicBezTo>
                  <a:cubicBezTo>
                    <a:pt x="35" y="44"/>
                    <a:pt x="30" y="49"/>
                    <a:pt x="26" y="55"/>
                  </a:cubicBezTo>
                  <a:cubicBezTo>
                    <a:pt x="26" y="55"/>
                    <a:pt x="26" y="56"/>
                    <a:pt x="26" y="56"/>
                  </a:cubicBezTo>
                  <a:cubicBezTo>
                    <a:pt x="26" y="56"/>
                    <a:pt x="26" y="56"/>
                    <a:pt x="26" y="57"/>
                  </a:cubicBezTo>
                  <a:cubicBezTo>
                    <a:pt x="33" y="47"/>
                    <a:pt x="41" y="37"/>
                    <a:pt x="41" y="24"/>
                  </a:cubicBezTo>
                  <a:cubicBezTo>
                    <a:pt x="41" y="19"/>
                    <a:pt x="39" y="14"/>
                    <a:pt x="35" y="10"/>
                  </a:cubicBezTo>
                  <a:cubicBezTo>
                    <a:pt x="32" y="6"/>
                    <a:pt x="27" y="1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80"/>
            <p:cNvSpPr>
              <a:spLocks/>
            </p:cNvSpPr>
            <p:nvPr/>
          </p:nvSpPr>
          <p:spPr bwMode="auto">
            <a:xfrm>
              <a:off x="3843338" y="2700338"/>
              <a:ext cx="892175" cy="1219200"/>
            </a:xfrm>
            <a:custGeom>
              <a:avLst/>
              <a:gdLst>
                <a:gd name="T0" fmla="*/ 17 w 41"/>
                <a:gd name="T1" fmla="*/ 0 h 56"/>
                <a:gd name="T2" fmla="*/ 6 w 41"/>
                <a:gd name="T3" fmla="*/ 5 h 56"/>
                <a:gd name="T4" fmla="*/ 5 w 41"/>
                <a:gd name="T5" fmla="*/ 6 h 56"/>
                <a:gd name="T6" fmla="*/ 1 w 41"/>
                <a:gd name="T7" fmla="*/ 12 h 56"/>
                <a:gd name="T8" fmla="*/ 0 w 41"/>
                <a:gd name="T9" fmla="*/ 21 h 56"/>
                <a:gd name="T10" fmla="*/ 4 w 41"/>
                <a:gd name="T11" fmla="*/ 27 h 56"/>
                <a:gd name="T12" fmla="*/ 4 w 41"/>
                <a:gd name="T13" fmla="*/ 27 h 56"/>
                <a:gd name="T14" fmla="*/ 5 w 41"/>
                <a:gd name="T15" fmla="*/ 27 h 56"/>
                <a:gd name="T16" fmla="*/ 2 w 41"/>
                <a:gd name="T17" fmla="*/ 18 h 56"/>
                <a:gd name="T18" fmla="*/ 4 w 41"/>
                <a:gd name="T19" fmla="*/ 10 h 56"/>
                <a:gd name="T20" fmla="*/ 5 w 41"/>
                <a:gd name="T21" fmla="*/ 8 h 56"/>
                <a:gd name="T22" fmla="*/ 17 w 41"/>
                <a:gd name="T23" fmla="*/ 2 h 56"/>
                <a:gd name="T24" fmla="*/ 17 w 41"/>
                <a:gd name="T25" fmla="*/ 2 h 56"/>
                <a:gd name="T26" fmla="*/ 19 w 41"/>
                <a:gd name="T27" fmla="*/ 1 h 56"/>
                <a:gd name="T28" fmla="*/ 29 w 41"/>
                <a:gd name="T29" fmla="*/ 6 h 56"/>
                <a:gd name="T30" fmla="*/ 36 w 41"/>
                <a:gd name="T31" fmla="*/ 16 h 56"/>
                <a:gd name="T32" fmla="*/ 37 w 41"/>
                <a:gd name="T33" fmla="*/ 30 h 56"/>
                <a:gd name="T34" fmla="*/ 23 w 41"/>
                <a:gd name="T35" fmla="*/ 55 h 56"/>
                <a:gd name="T36" fmla="*/ 23 w 41"/>
                <a:gd name="T37" fmla="*/ 56 h 56"/>
                <a:gd name="T38" fmla="*/ 24 w 41"/>
                <a:gd name="T39" fmla="*/ 54 h 56"/>
                <a:gd name="T40" fmla="*/ 24 w 41"/>
                <a:gd name="T41" fmla="*/ 54 h 56"/>
                <a:gd name="T42" fmla="*/ 25 w 41"/>
                <a:gd name="T43" fmla="*/ 54 h 56"/>
                <a:gd name="T44" fmla="*/ 37 w 41"/>
                <a:gd name="T45" fmla="*/ 36 h 56"/>
                <a:gd name="T46" fmla="*/ 39 w 41"/>
                <a:gd name="T47" fmla="*/ 16 h 56"/>
                <a:gd name="T48" fmla="*/ 26 w 41"/>
                <a:gd name="T49" fmla="*/ 3 h 56"/>
                <a:gd name="T50" fmla="*/ 17 w 41"/>
                <a:gd name="T5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56">
                  <a:moveTo>
                    <a:pt x="17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3" y="7"/>
                    <a:pt x="2" y="10"/>
                    <a:pt x="1" y="12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0" y="23"/>
                    <a:pt x="1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5" y="27"/>
                    <a:pt x="5" y="27"/>
                  </a:cubicBezTo>
                  <a:cubicBezTo>
                    <a:pt x="2" y="24"/>
                    <a:pt x="1" y="21"/>
                    <a:pt x="2" y="18"/>
                  </a:cubicBezTo>
                  <a:cubicBezTo>
                    <a:pt x="1" y="15"/>
                    <a:pt x="2" y="12"/>
                    <a:pt x="4" y="10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8" y="4"/>
                    <a:pt x="12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3" y="1"/>
                    <a:pt x="26" y="3"/>
                    <a:pt x="29" y="6"/>
                  </a:cubicBezTo>
                  <a:cubicBezTo>
                    <a:pt x="32" y="9"/>
                    <a:pt x="35" y="12"/>
                    <a:pt x="36" y="16"/>
                  </a:cubicBezTo>
                  <a:cubicBezTo>
                    <a:pt x="39" y="20"/>
                    <a:pt x="38" y="26"/>
                    <a:pt x="37" y="30"/>
                  </a:cubicBezTo>
                  <a:cubicBezTo>
                    <a:pt x="35" y="40"/>
                    <a:pt x="29" y="47"/>
                    <a:pt x="23" y="55"/>
                  </a:cubicBezTo>
                  <a:cubicBezTo>
                    <a:pt x="23" y="55"/>
                    <a:pt x="23" y="55"/>
                    <a:pt x="23" y="56"/>
                  </a:cubicBezTo>
                  <a:cubicBezTo>
                    <a:pt x="23" y="55"/>
                    <a:pt x="23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9" y="48"/>
                    <a:pt x="34" y="43"/>
                    <a:pt x="37" y="36"/>
                  </a:cubicBezTo>
                  <a:cubicBezTo>
                    <a:pt x="40" y="30"/>
                    <a:pt x="41" y="23"/>
                    <a:pt x="39" y="16"/>
                  </a:cubicBezTo>
                  <a:cubicBezTo>
                    <a:pt x="36" y="11"/>
                    <a:pt x="32" y="6"/>
                    <a:pt x="26" y="3"/>
                  </a:cubicBezTo>
                  <a:cubicBezTo>
                    <a:pt x="24" y="1"/>
                    <a:pt x="20" y="0"/>
                    <a:pt x="17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81"/>
            <p:cNvSpPr>
              <a:spLocks/>
            </p:cNvSpPr>
            <p:nvPr/>
          </p:nvSpPr>
          <p:spPr bwMode="auto">
            <a:xfrm>
              <a:off x="3952876" y="3070225"/>
              <a:ext cx="65088" cy="217488"/>
            </a:xfrm>
            <a:custGeom>
              <a:avLst/>
              <a:gdLst>
                <a:gd name="T0" fmla="*/ 3 w 3"/>
                <a:gd name="T1" fmla="*/ 0 h 10"/>
                <a:gd name="T2" fmla="*/ 3 w 3"/>
                <a:gd name="T3" fmla="*/ 4 h 10"/>
                <a:gd name="T4" fmla="*/ 2 w 3"/>
                <a:gd name="T5" fmla="*/ 6 h 10"/>
                <a:gd name="T6" fmla="*/ 2 w 3"/>
                <a:gd name="T7" fmla="*/ 8 h 10"/>
                <a:gd name="T8" fmla="*/ 0 w 3"/>
                <a:gd name="T9" fmla="*/ 10 h 10"/>
                <a:gd name="T10" fmla="*/ 1 w 3"/>
                <a:gd name="T11" fmla="*/ 10 h 10"/>
                <a:gd name="T12" fmla="*/ 3 w 3"/>
                <a:gd name="T13" fmla="*/ 8 h 10"/>
                <a:gd name="T14" fmla="*/ 3 w 3"/>
                <a:gd name="T15" fmla="*/ 4 h 10"/>
                <a:gd name="T16" fmla="*/ 3 w 3"/>
                <a:gd name="T17" fmla="*/ 1 h 10"/>
                <a:gd name="T18" fmla="*/ 3 w 3"/>
                <a:gd name="T19" fmla="*/ 1 h 10"/>
                <a:gd name="T20" fmla="*/ 3 w 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2" y="10"/>
                    <a:pt x="3" y="9"/>
                    <a:pt x="3" y="8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82"/>
            <p:cNvSpPr>
              <a:spLocks noEditPoints="1"/>
            </p:cNvSpPr>
            <p:nvPr/>
          </p:nvSpPr>
          <p:spPr bwMode="auto">
            <a:xfrm>
              <a:off x="3930651" y="3287713"/>
              <a:ext cx="44450" cy="0"/>
            </a:xfrm>
            <a:custGeom>
              <a:avLst/>
              <a:gdLst>
                <a:gd name="T0" fmla="*/ 1 w 2"/>
                <a:gd name="T1" fmla="*/ 0 w 2"/>
                <a:gd name="T2" fmla="*/ 0 w 2"/>
                <a:gd name="T3" fmla="*/ 1 w 2"/>
                <a:gd name="T4" fmla="*/ 1 w 2"/>
                <a:gd name="T5" fmla="*/ 1 w 2"/>
                <a:gd name="T6" fmla="*/ 0 w 2"/>
                <a:gd name="T7" fmla="*/ 0 w 2"/>
                <a:gd name="T8" fmla="*/ 1 w 2"/>
                <a:gd name="T9" fmla="*/ 1 w 2"/>
                <a:gd name="T10" fmla="*/ 2 w 2"/>
                <a:gd name="T1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Rectangle 83"/>
            <p:cNvSpPr>
              <a:spLocks noChangeArrowheads="1"/>
            </p:cNvSpPr>
            <p:nvPr/>
          </p:nvSpPr>
          <p:spPr bwMode="auto">
            <a:xfrm>
              <a:off x="3930651" y="3287713"/>
              <a:ext cx="22225" cy="1588"/>
            </a:xfrm>
            <a:prstGeom prst="rect">
              <a:avLst/>
            </a:pr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Rectangle 84"/>
            <p:cNvSpPr>
              <a:spLocks noChangeArrowheads="1"/>
            </p:cNvSpPr>
            <p:nvPr/>
          </p:nvSpPr>
          <p:spPr bwMode="auto">
            <a:xfrm>
              <a:off x="3930651" y="3287713"/>
              <a:ext cx="2222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85"/>
            <p:cNvSpPr>
              <a:spLocks/>
            </p:cNvSpPr>
            <p:nvPr/>
          </p:nvSpPr>
          <p:spPr bwMode="auto">
            <a:xfrm>
              <a:off x="4344988" y="3875088"/>
              <a:ext cx="42863" cy="444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86"/>
            <p:cNvSpPr>
              <a:spLocks/>
            </p:cNvSpPr>
            <p:nvPr/>
          </p:nvSpPr>
          <p:spPr bwMode="auto">
            <a:xfrm>
              <a:off x="4344988" y="3875088"/>
              <a:ext cx="42863" cy="44450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87"/>
            <p:cNvSpPr>
              <a:spLocks noEditPoints="1"/>
            </p:cNvSpPr>
            <p:nvPr/>
          </p:nvSpPr>
          <p:spPr bwMode="auto">
            <a:xfrm>
              <a:off x="3975101" y="2874963"/>
              <a:ext cx="587375" cy="1349375"/>
            </a:xfrm>
            <a:custGeom>
              <a:avLst/>
              <a:gdLst>
                <a:gd name="T0" fmla="*/ 3 w 27"/>
                <a:gd name="T1" fmla="*/ 57 h 62"/>
                <a:gd name="T2" fmla="*/ 0 w 27"/>
                <a:gd name="T3" fmla="*/ 62 h 62"/>
                <a:gd name="T4" fmla="*/ 1 w 27"/>
                <a:gd name="T5" fmla="*/ 61 h 62"/>
                <a:gd name="T6" fmla="*/ 3 w 27"/>
                <a:gd name="T7" fmla="*/ 57 h 62"/>
                <a:gd name="T8" fmla="*/ 21 w 27"/>
                <a:gd name="T9" fmla="*/ 4 h 62"/>
                <a:gd name="T10" fmla="*/ 23 w 27"/>
                <a:gd name="T11" fmla="*/ 23 h 62"/>
                <a:gd name="T12" fmla="*/ 10 w 27"/>
                <a:gd name="T13" fmla="*/ 42 h 62"/>
                <a:gd name="T14" fmla="*/ 0 w 27"/>
                <a:gd name="T15" fmla="*/ 58 h 62"/>
                <a:gd name="T16" fmla="*/ 12 w 27"/>
                <a:gd name="T17" fmla="*/ 42 h 62"/>
                <a:gd name="T18" fmla="*/ 25 w 27"/>
                <a:gd name="T19" fmla="*/ 21 h 62"/>
                <a:gd name="T20" fmla="*/ 24 w 27"/>
                <a:gd name="T21" fmla="*/ 8 h 62"/>
                <a:gd name="T22" fmla="*/ 21 w 27"/>
                <a:gd name="T23" fmla="*/ 4 h 62"/>
                <a:gd name="T24" fmla="*/ 11 w 27"/>
                <a:gd name="T25" fmla="*/ 0 h 62"/>
                <a:gd name="T26" fmla="*/ 8 w 27"/>
                <a:gd name="T27" fmla="*/ 1 h 62"/>
                <a:gd name="T28" fmla="*/ 4 w 27"/>
                <a:gd name="T29" fmla="*/ 3 h 62"/>
                <a:gd name="T30" fmla="*/ 4 w 27"/>
                <a:gd name="T31" fmla="*/ 4 h 62"/>
                <a:gd name="T32" fmla="*/ 3 w 27"/>
                <a:gd name="T33" fmla="*/ 7 h 62"/>
                <a:gd name="T34" fmla="*/ 3 w 27"/>
                <a:gd name="T35" fmla="*/ 7 h 62"/>
                <a:gd name="T36" fmla="*/ 3 w 27"/>
                <a:gd name="T37" fmla="*/ 7 h 62"/>
                <a:gd name="T38" fmla="*/ 3 w 27"/>
                <a:gd name="T39" fmla="*/ 9 h 62"/>
                <a:gd name="T40" fmla="*/ 5 w 27"/>
                <a:gd name="T41" fmla="*/ 5 h 62"/>
                <a:gd name="T42" fmla="*/ 10 w 27"/>
                <a:gd name="T43" fmla="*/ 2 h 62"/>
                <a:gd name="T44" fmla="*/ 13 w 27"/>
                <a:gd name="T45" fmla="*/ 1 h 62"/>
                <a:gd name="T46" fmla="*/ 19 w 27"/>
                <a:gd name="T47" fmla="*/ 3 h 62"/>
                <a:gd name="T48" fmla="*/ 15 w 27"/>
                <a:gd name="T49" fmla="*/ 1 h 62"/>
                <a:gd name="T50" fmla="*/ 11 w 27"/>
                <a:gd name="T51" fmla="*/ 0 h 62"/>
                <a:gd name="T52" fmla="*/ 17 w 27"/>
                <a:gd name="T53" fmla="*/ 0 h 62"/>
                <a:gd name="T54" fmla="*/ 23 w 27"/>
                <a:gd name="T55" fmla="*/ 4 h 62"/>
                <a:gd name="T56" fmla="*/ 17 w 2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" h="62">
                  <a:moveTo>
                    <a:pt x="3" y="57"/>
                  </a:moveTo>
                  <a:cubicBezTo>
                    <a:pt x="2" y="58"/>
                    <a:pt x="1" y="60"/>
                    <a:pt x="0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0"/>
                    <a:pt x="3" y="58"/>
                    <a:pt x="3" y="57"/>
                  </a:cubicBezTo>
                  <a:moveTo>
                    <a:pt x="21" y="4"/>
                  </a:moveTo>
                  <a:cubicBezTo>
                    <a:pt x="26" y="8"/>
                    <a:pt x="25" y="17"/>
                    <a:pt x="23" y="23"/>
                  </a:cubicBezTo>
                  <a:cubicBezTo>
                    <a:pt x="20" y="30"/>
                    <a:pt x="15" y="36"/>
                    <a:pt x="10" y="42"/>
                  </a:cubicBezTo>
                  <a:cubicBezTo>
                    <a:pt x="7" y="47"/>
                    <a:pt x="3" y="52"/>
                    <a:pt x="0" y="58"/>
                  </a:cubicBezTo>
                  <a:cubicBezTo>
                    <a:pt x="4" y="52"/>
                    <a:pt x="8" y="47"/>
                    <a:pt x="12" y="42"/>
                  </a:cubicBezTo>
                  <a:cubicBezTo>
                    <a:pt x="17" y="36"/>
                    <a:pt x="22" y="29"/>
                    <a:pt x="25" y="21"/>
                  </a:cubicBezTo>
                  <a:cubicBezTo>
                    <a:pt x="27" y="17"/>
                    <a:pt x="27" y="12"/>
                    <a:pt x="24" y="8"/>
                  </a:cubicBezTo>
                  <a:cubicBezTo>
                    <a:pt x="23" y="6"/>
                    <a:pt x="22" y="5"/>
                    <a:pt x="21" y="4"/>
                  </a:cubicBezTo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8"/>
                    <a:pt x="4" y="7"/>
                    <a:pt x="5" y="5"/>
                  </a:cubicBezTo>
                  <a:cubicBezTo>
                    <a:pt x="6" y="4"/>
                    <a:pt x="8" y="2"/>
                    <a:pt x="10" y="2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5" y="1"/>
                    <a:pt x="17" y="2"/>
                    <a:pt x="19" y="3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3" y="1"/>
                    <a:pt x="12" y="0"/>
                    <a:pt x="11" y="0"/>
                  </a:cubicBezTo>
                  <a:moveTo>
                    <a:pt x="17" y="0"/>
                  </a:moveTo>
                  <a:cubicBezTo>
                    <a:pt x="19" y="1"/>
                    <a:pt x="21" y="2"/>
                    <a:pt x="23" y="4"/>
                  </a:cubicBezTo>
                  <a:cubicBezTo>
                    <a:pt x="21" y="2"/>
                    <a:pt x="19" y="0"/>
                    <a:pt x="1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Freeform 88"/>
            <p:cNvSpPr>
              <a:spLocks noEditPoints="1"/>
            </p:cNvSpPr>
            <p:nvPr/>
          </p:nvSpPr>
          <p:spPr bwMode="auto">
            <a:xfrm>
              <a:off x="3952876" y="2852738"/>
              <a:ext cx="609600" cy="1371600"/>
            </a:xfrm>
            <a:custGeom>
              <a:avLst/>
              <a:gdLst>
                <a:gd name="T0" fmla="*/ 5 w 28"/>
                <a:gd name="T1" fmla="*/ 4 h 63"/>
                <a:gd name="T2" fmla="*/ 3 w 28"/>
                <a:gd name="T3" fmla="*/ 10 h 63"/>
                <a:gd name="T4" fmla="*/ 3 w 28"/>
                <a:gd name="T5" fmla="*/ 8 h 63"/>
                <a:gd name="T6" fmla="*/ 4 w 28"/>
                <a:gd name="T7" fmla="*/ 8 h 63"/>
                <a:gd name="T8" fmla="*/ 5 w 28"/>
                <a:gd name="T9" fmla="*/ 5 h 63"/>
                <a:gd name="T10" fmla="*/ 5 w 28"/>
                <a:gd name="T11" fmla="*/ 4 h 63"/>
                <a:gd name="T12" fmla="*/ 15 w 28"/>
                <a:gd name="T13" fmla="*/ 0 h 63"/>
                <a:gd name="T14" fmla="*/ 9 w 28"/>
                <a:gd name="T15" fmla="*/ 2 h 63"/>
                <a:gd name="T16" fmla="*/ 12 w 28"/>
                <a:gd name="T17" fmla="*/ 1 h 63"/>
                <a:gd name="T18" fmla="*/ 16 w 28"/>
                <a:gd name="T19" fmla="*/ 2 h 63"/>
                <a:gd name="T20" fmla="*/ 20 w 28"/>
                <a:gd name="T21" fmla="*/ 4 h 63"/>
                <a:gd name="T22" fmla="*/ 20 w 28"/>
                <a:gd name="T23" fmla="*/ 4 h 63"/>
                <a:gd name="T24" fmla="*/ 22 w 28"/>
                <a:gd name="T25" fmla="*/ 5 h 63"/>
                <a:gd name="T26" fmla="*/ 25 w 28"/>
                <a:gd name="T27" fmla="*/ 9 h 63"/>
                <a:gd name="T28" fmla="*/ 26 w 28"/>
                <a:gd name="T29" fmla="*/ 22 h 63"/>
                <a:gd name="T30" fmla="*/ 13 w 28"/>
                <a:gd name="T31" fmla="*/ 43 h 63"/>
                <a:gd name="T32" fmla="*/ 1 w 28"/>
                <a:gd name="T33" fmla="*/ 59 h 63"/>
                <a:gd name="T34" fmla="*/ 0 w 28"/>
                <a:gd name="T35" fmla="*/ 61 h 63"/>
                <a:gd name="T36" fmla="*/ 1 w 28"/>
                <a:gd name="T37" fmla="*/ 63 h 63"/>
                <a:gd name="T38" fmla="*/ 1 w 28"/>
                <a:gd name="T39" fmla="*/ 63 h 63"/>
                <a:gd name="T40" fmla="*/ 4 w 28"/>
                <a:gd name="T41" fmla="*/ 58 h 63"/>
                <a:gd name="T42" fmla="*/ 18 w 28"/>
                <a:gd name="T43" fmla="*/ 38 h 63"/>
                <a:gd name="T44" fmla="*/ 27 w 28"/>
                <a:gd name="T45" fmla="*/ 14 h 63"/>
                <a:gd name="T46" fmla="*/ 24 w 28"/>
                <a:gd name="T47" fmla="*/ 5 h 63"/>
                <a:gd name="T48" fmla="*/ 18 w 28"/>
                <a:gd name="T49" fmla="*/ 1 h 63"/>
                <a:gd name="T50" fmla="*/ 16 w 28"/>
                <a:gd name="T51" fmla="*/ 0 h 63"/>
                <a:gd name="T52" fmla="*/ 15 w 28"/>
                <a:gd name="T5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63">
                  <a:moveTo>
                    <a:pt x="5" y="4"/>
                  </a:moveTo>
                  <a:cubicBezTo>
                    <a:pt x="4" y="6"/>
                    <a:pt x="3" y="8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moveTo>
                    <a:pt x="15" y="0"/>
                  </a:moveTo>
                  <a:cubicBezTo>
                    <a:pt x="13" y="0"/>
                    <a:pt x="11" y="1"/>
                    <a:pt x="9" y="2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3" y="1"/>
                    <a:pt x="14" y="2"/>
                    <a:pt x="16" y="2"/>
                  </a:cubicBezTo>
                  <a:cubicBezTo>
                    <a:pt x="17" y="2"/>
                    <a:pt x="18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5"/>
                    <a:pt x="22" y="5"/>
                  </a:cubicBezTo>
                  <a:cubicBezTo>
                    <a:pt x="23" y="6"/>
                    <a:pt x="24" y="7"/>
                    <a:pt x="25" y="9"/>
                  </a:cubicBezTo>
                  <a:cubicBezTo>
                    <a:pt x="28" y="13"/>
                    <a:pt x="28" y="18"/>
                    <a:pt x="26" y="22"/>
                  </a:cubicBezTo>
                  <a:cubicBezTo>
                    <a:pt x="23" y="30"/>
                    <a:pt x="18" y="37"/>
                    <a:pt x="13" y="43"/>
                  </a:cubicBezTo>
                  <a:cubicBezTo>
                    <a:pt x="9" y="48"/>
                    <a:pt x="5" y="53"/>
                    <a:pt x="1" y="59"/>
                  </a:cubicBezTo>
                  <a:cubicBezTo>
                    <a:pt x="1" y="60"/>
                    <a:pt x="0" y="61"/>
                    <a:pt x="0" y="61"/>
                  </a:cubicBezTo>
                  <a:cubicBezTo>
                    <a:pt x="0" y="62"/>
                    <a:pt x="0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1"/>
                    <a:pt x="3" y="59"/>
                    <a:pt x="4" y="58"/>
                  </a:cubicBezTo>
                  <a:cubicBezTo>
                    <a:pt x="8" y="51"/>
                    <a:pt x="13" y="45"/>
                    <a:pt x="18" y="38"/>
                  </a:cubicBezTo>
                  <a:cubicBezTo>
                    <a:pt x="23" y="31"/>
                    <a:pt x="28" y="23"/>
                    <a:pt x="27" y="14"/>
                  </a:cubicBezTo>
                  <a:cubicBezTo>
                    <a:pt x="27" y="10"/>
                    <a:pt x="26" y="7"/>
                    <a:pt x="24" y="5"/>
                  </a:cubicBezTo>
                  <a:cubicBezTo>
                    <a:pt x="22" y="3"/>
                    <a:pt x="20" y="2"/>
                    <a:pt x="18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89"/>
            <p:cNvSpPr>
              <a:spLocks/>
            </p:cNvSpPr>
            <p:nvPr/>
          </p:nvSpPr>
          <p:spPr bwMode="auto">
            <a:xfrm>
              <a:off x="4017963" y="3027363"/>
              <a:ext cx="22225" cy="65088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2 h 3"/>
                <a:gd name="T12" fmla="*/ 1 w 1"/>
                <a:gd name="T13" fmla="*/ 0 h 3"/>
                <a:gd name="T14" fmla="*/ 1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Freeform 90"/>
            <p:cNvSpPr>
              <a:spLocks/>
            </p:cNvSpPr>
            <p:nvPr/>
          </p:nvSpPr>
          <p:spPr bwMode="auto">
            <a:xfrm>
              <a:off x="4017963" y="3027363"/>
              <a:ext cx="22225" cy="650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0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91"/>
            <p:cNvSpPr>
              <a:spLocks noEditPoints="1"/>
            </p:cNvSpPr>
            <p:nvPr/>
          </p:nvSpPr>
          <p:spPr bwMode="auto">
            <a:xfrm>
              <a:off x="6324601" y="1568450"/>
              <a:ext cx="652463" cy="1087438"/>
            </a:xfrm>
            <a:custGeom>
              <a:avLst/>
              <a:gdLst>
                <a:gd name="T0" fmla="*/ 13 w 30"/>
                <a:gd name="T1" fmla="*/ 26 h 50"/>
                <a:gd name="T2" fmla="*/ 12 w 30"/>
                <a:gd name="T3" fmla="*/ 30 h 50"/>
                <a:gd name="T4" fmla="*/ 10 w 30"/>
                <a:gd name="T5" fmla="*/ 38 h 50"/>
                <a:gd name="T6" fmla="*/ 5 w 30"/>
                <a:gd name="T7" fmla="*/ 43 h 50"/>
                <a:gd name="T8" fmla="*/ 1 w 30"/>
                <a:gd name="T9" fmla="*/ 44 h 50"/>
                <a:gd name="T10" fmla="*/ 0 w 30"/>
                <a:gd name="T11" fmla="*/ 45 h 50"/>
                <a:gd name="T12" fmla="*/ 0 w 30"/>
                <a:gd name="T13" fmla="*/ 45 h 50"/>
                <a:gd name="T14" fmla="*/ 0 w 30"/>
                <a:gd name="T15" fmla="*/ 46 h 50"/>
                <a:gd name="T16" fmla="*/ 0 w 30"/>
                <a:gd name="T17" fmla="*/ 47 h 50"/>
                <a:gd name="T18" fmla="*/ 0 w 30"/>
                <a:gd name="T19" fmla="*/ 47 h 50"/>
                <a:gd name="T20" fmla="*/ 1 w 30"/>
                <a:gd name="T21" fmla="*/ 50 h 50"/>
                <a:gd name="T22" fmla="*/ 1 w 30"/>
                <a:gd name="T23" fmla="*/ 46 h 50"/>
                <a:gd name="T24" fmla="*/ 5 w 30"/>
                <a:gd name="T25" fmla="*/ 43 h 50"/>
                <a:gd name="T26" fmla="*/ 10 w 30"/>
                <a:gd name="T27" fmla="*/ 39 h 50"/>
                <a:gd name="T28" fmla="*/ 13 w 30"/>
                <a:gd name="T29" fmla="*/ 26 h 50"/>
                <a:gd name="T30" fmla="*/ 27 w 30"/>
                <a:gd name="T31" fmla="*/ 0 h 50"/>
                <a:gd name="T32" fmla="*/ 26 w 30"/>
                <a:gd name="T33" fmla="*/ 1 h 50"/>
                <a:gd name="T34" fmla="*/ 29 w 30"/>
                <a:gd name="T35" fmla="*/ 10 h 50"/>
                <a:gd name="T36" fmla="*/ 20 w 30"/>
                <a:gd name="T37" fmla="*/ 16 h 50"/>
                <a:gd name="T38" fmla="*/ 11 w 30"/>
                <a:gd name="T39" fmla="*/ 27 h 50"/>
                <a:gd name="T40" fmla="*/ 10 w 30"/>
                <a:gd name="T41" fmla="*/ 30 h 50"/>
                <a:gd name="T42" fmla="*/ 11 w 30"/>
                <a:gd name="T43" fmla="*/ 26 h 50"/>
                <a:gd name="T44" fmla="*/ 21 w 30"/>
                <a:gd name="T45" fmla="*/ 16 h 50"/>
                <a:gd name="T46" fmla="*/ 30 w 30"/>
                <a:gd name="T47" fmla="*/ 12 h 50"/>
                <a:gd name="T48" fmla="*/ 27 w 30"/>
                <a:gd name="T49" fmla="*/ 3 h 50"/>
                <a:gd name="T50" fmla="*/ 27 w 30"/>
                <a:gd name="T51" fmla="*/ 2 h 50"/>
                <a:gd name="T52" fmla="*/ 27 w 30"/>
                <a:gd name="T53" fmla="*/ 2 h 50"/>
                <a:gd name="T54" fmla="*/ 26 w 30"/>
                <a:gd name="T55" fmla="*/ 2 h 50"/>
                <a:gd name="T56" fmla="*/ 27 w 30"/>
                <a:gd name="T57" fmla="*/ 0 h 50"/>
                <a:gd name="T58" fmla="*/ 27 w 30"/>
                <a:gd name="T59" fmla="*/ 0 h 50"/>
                <a:gd name="T60" fmla="*/ 27 w 30"/>
                <a:gd name="T61" fmla="*/ 0 h 50"/>
                <a:gd name="T62" fmla="*/ 27 w 30"/>
                <a:gd name="T6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50">
                  <a:moveTo>
                    <a:pt x="13" y="26"/>
                  </a:moveTo>
                  <a:cubicBezTo>
                    <a:pt x="12" y="28"/>
                    <a:pt x="12" y="29"/>
                    <a:pt x="12" y="30"/>
                  </a:cubicBezTo>
                  <a:cubicBezTo>
                    <a:pt x="11" y="33"/>
                    <a:pt x="11" y="36"/>
                    <a:pt x="10" y="38"/>
                  </a:cubicBezTo>
                  <a:cubicBezTo>
                    <a:pt x="9" y="40"/>
                    <a:pt x="7" y="42"/>
                    <a:pt x="5" y="43"/>
                  </a:cubicBezTo>
                  <a:cubicBezTo>
                    <a:pt x="4" y="43"/>
                    <a:pt x="3" y="43"/>
                    <a:pt x="1" y="44"/>
                  </a:cubicBezTo>
                  <a:cubicBezTo>
                    <a:pt x="1" y="44"/>
                    <a:pt x="1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1" y="49"/>
                    <a:pt x="1" y="50"/>
                  </a:cubicBezTo>
                  <a:cubicBezTo>
                    <a:pt x="1" y="49"/>
                    <a:pt x="1" y="47"/>
                    <a:pt x="1" y="46"/>
                  </a:cubicBezTo>
                  <a:cubicBezTo>
                    <a:pt x="2" y="44"/>
                    <a:pt x="4" y="44"/>
                    <a:pt x="5" y="43"/>
                  </a:cubicBezTo>
                  <a:cubicBezTo>
                    <a:pt x="7" y="42"/>
                    <a:pt x="9" y="41"/>
                    <a:pt x="10" y="39"/>
                  </a:cubicBezTo>
                  <a:cubicBezTo>
                    <a:pt x="12" y="35"/>
                    <a:pt x="12" y="31"/>
                    <a:pt x="13" y="26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1"/>
                  </a:cubicBezTo>
                  <a:cubicBezTo>
                    <a:pt x="27" y="4"/>
                    <a:pt x="29" y="7"/>
                    <a:pt x="29" y="10"/>
                  </a:cubicBezTo>
                  <a:cubicBezTo>
                    <a:pt x="29" y="15"/>
                    <a:pt x="23" y="15"/>
                    <a:pt x="20" y="16"/>
                  </a:cubicBezTo>
                  <a:cubicBezTo>
                    <a:pt x="15" y="17"/>
                    <a:pt x="12" y="21"/>
                    <a:pt x="11" y="27"/>
                  </a:cubicBezTo>
                  <a:cubicBezTo>
                    <a:pt x="10" y="28"/>
                    <a:pt x="10" y="29"/>
                    <a:pt x="10" y="30"/>
                  </a:cubicBezTo>
                  <a:cubicBezTo>
                    <a:pt x="10" y="29"/>
                    <a:pt x="11" y="27"/>
                    <a:pt x="11" y="26"/>
                  </a:cubicBezTo>
                  <a:cubicBezTo>
                    <a:pt x="13" y="21"/>
                    <a:pt x="16" y="18"/>
                    <a:pt x="21" y="16"/>
                  </a:cubicBezTo>
                  <a:cubicBezTo>
                    <a:pt x="24" y="16"/>
                    <a:pt x="30" y="16"/>
                    <a:pt x="30" y="12"/>
                  </a:cubicBezTo>
                  <a:cubicBezTo>
                    <a:pt x="30" y="9"/>
                    <a:pt x="29" y="5"/>
                    <a:pt x="27" y="3"/>
                  </a:cubicBezTo>
                  <a:cubicBezTo>
                    <a:pt x="27" y="3"/>
                    <a:pt x="27" y="3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92"/>
            <p:cNvSpPr>
              <a:spLocks noEditPoints="1"/>
            </p:cNvSpPr>
            <p:nvPr/>
          </p:nvSpPr>
          <p:spPr bwMode="auto">
            <a:xfrm>
              <a:off x="6324601" y="1611313"/>
              <a:ext cx="695325" cy="979488"/>
            </a:xfrm>
            <a:custGeom>
              <a:avLst/>
              <a:gdLst>
                <a:gd name="T0" fmla="*/ 0 w 32"/>
                <a:gd name="T1" fmla="*/ 44 h 45"/>
                <a:gd name="T2" fmla="*/ 0 w 32"/>
                <a:gd name="T3" fmla="*/ 44 h 45"/>
                <a:gd name="T4" fmla="*/ 0 w 32"/>
                <a:gd name="T5" fmla="*/ 45 h 45"/>
                <a:gd name="T6" fmla="*/ 0 w 32"/>
                <a:gd name="T7" fmla="*/ 44 h 45"/>
                <a:gd name="T8" fmla="*/ 27 w 32"/>
                <a:gd name="T9" fmla="*/ 1 h 45"/>
                <a:gd name="T10" fmla="*/ 30 w 32"/>
                <a:gd name="T11" fmla="*/ 10 h 45"/>
                <a:gd name="T12" fmla="*/ 21 w 32"/>
                <a:gd name="T13" fmla="*/ 14 h 45"/>
                <a:gd name="T14" fmla="*/ 11 w 32"/>
                <a:gd name="T15" fmla="*/ 24 h 45"/>
                <a:gd name="T16" fmla="*/ 10 w 32"/>
                <a:gd name="T17" fmla="*/ 28 h 45"/>
                <a:gd name="T18" fmla="*/ 5 w 32"/>
                <a:gd name="T19" fmla="*/ 39 h 45"/>
                <a:gd name="T20" fmla="*/ 0 w 32"/>
                <a:gd name="T21" fmla="*/ 42 h 45"/>
                <a:gd name="T22" fmla="*/ 0 w 32"/>
                <a:gd name="T23" fmla="*/ 43 h 45"/>
                <a:gd name="T24" fmla="*/ 1 w 32"/>
                <a:gd name="T25" fmla="*/ 42 h 45"/>
                <a:gd name="T26" fmla="*/ 5 w 32"/>
                <a:gd name="T27" fmla="*/ 41 h 45"/>
                <a:gd name="T28" fmla="*/ 10 w 32"/>
                <a:gd name="T29" fmla="*/ 36 h 45"/>
                <a:gd name="T30" fmla="*/ 12 w 32"/>
                <a:gd name="T31" fmla="*/ 28 h 45"/>
                <a:gd name="T32" fmla="*/ 13 w 32"/>
                <a:gd name="T33" fmla="*/ 24 h 45"/>
                <a:gd name="T34" fmla="*/ 13 w 32"/>
                <a:gd name="T35" fmla="*/ 22 h 45"/>
                <a:gd name="T36" fmla="*/ 22 w 32"/>
                <a:gd name="T37" fmla="*/ 15 h 45"/>
                <a:gd name="T38" fmla="*/ 29 w 32"/>
                <a:gd name="T39" fmla="*/ 13 h 45"/>
                <a:gd name="T40" fmla="*/ 29 w 32"/>
                <a:gd name="T41" fmla="*/ 2 h 45"/>
                <a:gd name="T42" fmla="*/ 27 w 32"/>
                <a:gd name="T43" fmla="*/ 1 h 45"/>
                <a:gd name="T44" fmla="*/ 27 w 32"/>
                <a:gd name="T45" fmla="*/ 1 h 45"/>
                <a:gd name="T46" fmla="*/ 26 w 32"/>
                <a:gd name="T47" fmla="*/ 0 h 45"/>
                <a:gd name="T48" fmla="*/ 27 w 32"/>
                <a:gd name="T49" fmla="*/ 0 h 45"/>
                <a:gd name="T50" fmla="*/ 27 w 32"/>
                <a:gd name="T51" fmla="*/ 0 h 45"/>
                <a:gd name="T52" fmla="*/ 27 w 32"/>
                <a:gd name="T53" fmla="*/ 0 h 45"/>
                <a:gd name="T54" fmla="*/ 27 w 32"/>
                <a:gd name="T55" fmla="*/ 0 h 45"/>
                <a:gd name="T56" fmla="*/ 26 w 32"/>
                <a:gd name="T5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5">
                  <a:moveTo>
                    <a:pt x="0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4"/>
                    <a:pt x="0" y="44"/>
                  </a:cubicBezTo>
                  <a:moveTo>
                    <a:pt x="27" y="1"/>
                  </a:moveTo>
                  <a:cubicBezTo>
                    <a:pt x="29" y="3"/>
                    <a:pt x="30" y="7"/>
                    <a:pt x="30" y="10"/>
                  </a:cubicBezTo>
                  <a:cubicBezTo>
                    <a:pt x="30" y="14"/>
                    <a:pt x="24" y="14"/>
                    <a:pt x="21" y="14"/>
                  </a:cubicBezTo>
                  <a:cubicBezTo>
                    <a:pt x="16" y="16"/>
                    <a:pt x="13" y="19"/>
                    <a:pt x="11" y="24"/>
                  </a:cubicBezTo>
                  <a:cubicBezTo>
                    <a:pt x="11" y="25"/>
                    <a:pt x="10" y="27"/>
                    <a:pt x="10" y="28"/>
                  </a:cubicBezTo>
                  <a:cubicBezTo>
                    <a:pt x="9" y="32"/>
                    <a:pt x="9" y="37"/>
                    <a:pt x="5" y="39"/>
                  </a:cubicBezTo>
                  <a:cubicBezTo>
                    <a:pt x="3" y="40"/>
                    <a:pt x="1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7" y="40"/>
                    <a:pt x="9" y="38"/>
                    <a:pt x="10" y="36"/>
                  </a:cubicBezTo>
                  <a:cubicBezTo>
                    <a:pt x="11" y="34"/>
                    <a:pt x="11" y="31"/>
                    <a:pt x="12" y="28"/>
                  </a:cubicBezTo>
                  <a:cubicBezTo>
                    <a:pt x="12" y="27"/>
                    <a:pt x="12" y="26"/>
                    <a:pt x="13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5" y="18"/>
                    <a:pt x="18" y="16"/>
                    <a:pt x="22" y="15"/>
                  </a:cubicBezTo>
                  <a:cubicBezTo>
                    <a:pt x="24" y="15"/>
                    <a:pt x="27" y="15"/>
                    <a:pt x="29" y="13"/>
                  </a:cubicBezTo>
                  <a:cubicBezTo>
                    <a:pt x="32" y="11"/>
                    <a:pt x="31" y="6"/>
                    <a:pt x="29" y="2"/>
                  </a:cubicBezTo>
                  <a:cubicBezTo>
                    <a:pt x="28" y="2"/>
                    <a:pt x="28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moveTo>
                    <a:pt x="2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93"/>
            <p:cNvSpPr>
              <a:spLocks/>
            </p:cNvSpPr>
            <p:nvPr/>
          </p:nvSpPr>
          <p:spPr bwMode="auto">
            <a:xfrm>
              <a:off x="6324601" y="2590800"/>
              <a:ext cx="42863" cy="10953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0 w 2"/>
                <a:gd name="T5" fmla="*/ 2 h 5"/>
                <a:gd name="T6" fmla="*/ 1 w 2"/>
                <a:gd name="T7" fmla="*/ 5 h 5"/>
                <a:gd name="T8" fmla="*/ 1 w 2"/>
                <a:gd name="T9" fmla="*/ 4 h 5"/>
                <a:gd name="T10" fmla="*/ 1 w 2"/>
                <a:gd name="T11" fmla="*/ 3 h 5"/>
                <a:gd name="T12" fmla="*/ 0 w 2"/>
                <a:gd name="T13" fmla="*/ 0 h 5"/>
                <a:gd name="T14" fmla="*/ 0 w 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94"/>
            <p:cNvSpPr>
              <a:spLocks/>
            </p:cNvSpPr>
            <p:nvPr/>
          </p:nvSpPr>
          <p:spPr bwMode="auto">
            <a:xfrm>
              <a:off x="6324601" y="2570163"/>
              <a:ext cx="0" cy="6508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1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95"/>
            <p:cNvSpPr>
              <a:spLocks/>
            </p:cNvSpPr>
            <p:nvPr/>
          </p:nvSpPr>
          <p:spPr bwMode="auto">
            <a:xfrm>
              <a:off x="6889751" y="1568450"/>
              <a:ext cx="42863" cy="428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96"/>
            <p:cNvSpPr>
              <a:spLocks/>
            </p:cNvSpPr>
            <p:nvPr/>
          </p:nvSpPr>
          <p:spPr bwMode="auto">
            <a:xfrm>
              <a:off x="6889751" y="1590675"/>
              <a:ext cx="42863" cy="2063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Freeform 97"/>
            <p:cNvSpPr>
              <a:spLocks noEditPoints="1"/>
            </p:cNvSpPr>
            <p:nvPr/>
          </p:nvSpPr>
          <p:spPr bwMode="auto">
            <a:xfrm>
              <a:off x="6259513" y="2547938"/>
              <a:ext cx="673100" cy="827088"/>
            </a:xfrm>
            <a:custGeom>
              <a:avLst/>
              <a:gdLst>
                <a:gd name="T0" fmla="*/ 26 w 31"/>
                <a:gd name="T1" fmla="*/ 37 h 38"/>
                <a:gd name="T2" fmla="*/ 25 w 31"/>
                <a:gd name="T3" fmla="*/ 38 h 38"/>
                <a:gd name="T4" fmla="*/ 26 w 31"/>
                <a:gd name="T5" fmla="*/ 37 h 38"/>
                <a:gd name="T6" fmla="*/ 26 w 31"/>
                <a:gd name="T7" fmla="*/ 37 h 38"/>
                <a:gd name="T8" fmla="*/ 22 w 31"/>
                <a:gd name="T9" fmla="*/ 16 h 38"/>
                <a:gd name="T10" fmla="*/ 28 w 31"/>
                <a:gd name="T11" fmla="*/ 21 h 38"/>
                <a:gd name="T12" fmla="*/ 24 w 31"/>
                <a:gd name="T13" fmla="*/ 34 h 38"/>
                <a:gd name="T14" fmla="*/ 26 w 31"/>
                <a:gd name="T15" fmla="*/ 31 h 38"/>
                <a:gd name="T16" fmla="*/ 26 w 31"/>
                <a:gd name="T17" fmla="*/ 31 h 38"/>
                <a:gd name="T18" fmla="*/ 29 w 31"/>
                <a:gd name="T19" fmla="*/ 19 h 38"/>
                <a:gd name="T20" fmla="*/ 23 w 31"/>
                <a:gd name="T21" fmla="*/ 16 h 38"/>
                <a:gd name="T22" fmla="*/ 22 w 31"/>
                <a:gd name="T23" fmla="*/ 16 h 38"/>
                <a:gd name="T24" fmla="*/ 12 w 31"/>
                <a:gd name="T25" fmla="*/ 12 h 38"/>
                <a:gd name="T26" fmla="*/ 13 w 31"/>
                <a:gd name="T27" fmla="*/ 12 h 38"/>
                <a:gd name="T28" fmla="*/ 20 w 31"/>
                <a:gd name="T29" fmla="*/ 13 h 38"/>
                <a:gd name="T30" fmla="*/ 23 w 31"/>
                <a:gd name="T31" fmla="*/ 14 h 38"/>
                <a:gd name="T32" fmla="*/ 12 w 31"/>
                <a:gd name="T33" fmla="*/ 12 h 38"/>
                <a:gd name="T34" fmla="*/ 1 w 31"/>
                <a:gd name="T35" fmla="*/ 0 h 38"/>
                <a:gd name="T36" fmla="*/ 3 w 31"/>
                <a:gd name="T37" fmla="*/ 9 h 38"/>
                <a:gd name="T38" fmla="*/ 14 w 31"/>
                <a:gd name="T39" fmla="*/ 14 h 38"/>
                <a:gd name="T40" fmla="*/ 18 w 31"/>
                <a:gd name="T41" fmla="*/ 15 h 38"/>
                <a:gd name="T42" fmla="*/ 16 w 31"/>
                <a:gd name="T43" fmla="*/ 14 h 38"/>
                <a:gd name="T44" fmla="*/ 6 w 31"/>
                <a:gd name="T45" fmla="*/ 10 h 38"/>
                <a:gd name="T46" fmla="*/ 3 w 31"/>
                <a:gd name="T47" fmla="*/ 7 h 38"/>
                <a:gd name="T48" fmla="*/ 2 w 31"/>
                <a:gd name="T49" fmla="*/ 6 h 38"/>
                <a:gd name="T50" fmla="*/ 2 w 31"/>
                <a:gd name="T51" fmla="*/ 5 h 38"/>
                <a:gd name="T52" fmla="*/ 2 w 31"/>
                <a:gd name="T53" fmla="*/ 3 h 38"/>
                <a:gd name="T54" fmla="*/ 1 w 31"/>
                <a:gd name="T5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38">
                  <a:moveTo>
                    <a:pt x="26" y="37"/>
                  </a:moveTo>
                  <a:cubicBezTo>
                    <a:pt x="26" y="37"/>
                    <a:pt x="25" y="38"/>
                    <a:pt x="25" y="38"/>
                  </a:cubicBezTo>
                  <a:cubicBezTo>
                    <a:pt x="25" y="38"/>
                    <a:pt x="26" y="38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2" y="16"/>
                  </a:moveTo>
                  <a:cubicBezTo>
                    <a:pt x="25" y="16"/>
                    <a:pt x="28" y="18"/>
                    <a:pt x="28" y="21"/>
                  </a:cubicBezTo>
                  <a:cubicBezTo>
                    <a:pt x="29" y="26"/>
                    <a:pt x="26" y="30"/>
                    <a:pt x="24" y="34"/>
                  </a:cubicBezTo>
                  <a:cubicBezTo>
                    <a:pt x="25" y="33"/>
                    <a:pt x="25" y="32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8" y="27"/>
                    <a:pt x="31" y="22"/>
                    <a:pt x="29" y="19"/>
                  </a:cubicBezTo>
                  <a:cubicBezTo>
                    <a:pt x="28" y="17"/>
                    <a:pt x="25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2" y="12"/>
                  </a:moveTo>
                  <a:cubicBezTo>
                    <a:pt x="12" y="12"/>
                    <a:pt x="13" y="12"/>
                    <a:pt x="13" y="12"/>
                  </a:cubicBezTo>
                  <a:cubicBezTo>
                    <a:pt x="15" y="12"/>
                    <a:pt x="18" y="13"/>
                    <a:pt x="20" y="13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0" y="13"/>
                    <a:pt x="16" y="13"/>
                    <a:pt x="12" y="12"/>
                  </a:cubicBezTo>
                  <a:moveTo>
                    <a:pt x="1" y="0"/>
                  </a:moveTo>
                  <a:cubicBezTo>
                    <a:pt x="0" y="3"/>
                    <a:pt x="1" y="7"/>
                    <a:pt x="3" y="9"/>
                  </a:cubicBezTo>
                  <a:cubicBezTo>
                    <a:pt x="5" y="12"/>
                    <a:pt x="10" y="14"/>
                    <a:pt x="14" y="14"/>
                  </a:cubicBezTo>
                  <a:cubicBezTo>
                    <a:pt x="15" y="14"/>
                    <a:pt x="17" y="15"/>
                    <a:pt x="18" y="15"/>
                  </a:cubicBezTo>
                  <a:cubicBezTo>
                    <a:pt x="17" y="15"/>
                    <a:pt x="16" y="14"/>
                    <a:pt x="16" y="14"/>
                  </a:cubicBezTo>
                  <a:cubicBezTo>
                    <a:pt x="12" y="14"/>
                    <a:pt x="8" y="13"/>
                    <a:pt x="6" y="10"/>
                  </a:cubicBezTo>
                  <a:cubicBezTo>
                    <a:pt x="5" y="9"/>
                    <a:pt x="4" y="8"/>
                    <a:pt x="3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98"/>
            <p:cNvSpPr>
              <a:spLocks/>
            </p:cNvSpPr>
            <p:nvPr/>
          </p:nvSpPr>
          <p:spPr bwMode="auto">
            <a:xfrm>
              <a:off x="6280151" y="2525713"/>
              <a:ext cx="44450" cy="87313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4 h 4"/>
                <a:gd name="T8" fmla="*/ 1 w 2"/>
                <a:gd name="T9" fmla="*/ 3 h 4"/>
                <a:gd name="T10" fmla="*/ 1 w 2"/>
                <a:gd name="T11" fmla="*/ 2 h 4"/>
                <a:gd name="T12" fmla="*/ 2 w 2"/>
                <a:gd name="T13" fmla="*/ 1 h 4"/>
                <a:gd name="T14" fmla="*/ 2 w 2"/>
                <a:gd name="T15" fmla="*/ 0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Freeform 99"/>
            <p:cNvSpPr>
              <a:spLocks noEditPoints="1"/>
            </p:cNvSpPr>
            <p:nvPr/>
          </p:nvSpPr>
          <p:spPr bwMode="auto">
            <a:xfrm>
              <a:off x="6302376" y="2613025"/>
              <a:ext cx="630238" cy="652463"/>
            </a:xfrm>
            <a:custGeom>
              <a:avLst/>
              <a:gdLst>
                <a:gd name="T0" fmla="*/ 1 w 29"/>
                <a:gd name="T1" fmla="*/ 4 h 30"/>
                <a:gd name="T2" fmla="*/ 4 w 29"/>
                <a:gd name="T3" fmla="*/ 7 h 30"/>
                <a:gd name="T4" fmla="*/ 14 w 29"/>
                <a:gd name="T5" fmla="*/ 11 h 30"/>
                <a:gd name="T6" fmla="*/ 16 w 29"/>
                <a:gd name="T7" fmla="*/ 12 h 30"/>
                <a:gd name="T8" fmla="*/ 20 w 29"/>
                <a:gd name="T9" fmla="*/ 13 h 30"/>
                <a:gd name="T10" fmla="*/ 21 w 29"/>
                <a:gd name="T11" fmla="*/ 13 h 30"/>
                <a:gd name="T12" fmla="*/ 27 w 29"/>
                <a:gd name="T13" fmla="*/ 16 h 30"/>
                <a:gd name="T14" fmla="*/ 24 w 29"/>
                <a:gd name="T15" fmla="*/ 28 h 30"/>
                <a:gd name="T16" fmla="*/ 25 w 29"/>
                <a:gd name="T17" fmla="*/ 28 h 30"/>
                <a:gd name="T18" fmla="*/ 25 w 29"/>
                <a:gd name="T19" fmla="*/ 29 h 30"/>
                <a:gd name="T20" fmla="*/ 25 w 29"/>
                <a:gd name="T21" fmla="*/ 29 h 30"/>
                <a:gd name="T22" fmla="*/ 25 w 29"/>
                <a:gd name="T23" fmla="*/ 30 h 30"/>
                <a:gd name="T24" fmla="*/ 28 w 29"/>
                <a:gd name="T25" fmla="*/ 22 h 30"/>
                <a:gd name="T26" fmla="*/ 24 w 29"/>
                <a:gd name="T27" fmla="*/ 12 h 30"/>
                <a:gd name="T28" fmla="*/ 21 w 29"/>
                <a:gd name="T29" fmla="*/ 11 h 30"/>
                <a:gd name="T30" fmla="*/ 18 w 29"/>
                <a:gd name="T31" fmla="*/ 10 h 30"/>
                <a:gd name="T32" fmla="*/ 11 w 29"/>
                <a:gd name="T33" fmla="*/ 9 h 30"/>
                <a:gd name="T34" fmla="*/ 10 w 29"/>
                <a:gd name="T35" fmla="*/ 9 h 30"/>
                <a:gd name="T36" fmla="*/ 9 w 29"/>
                <a:gd name="T37" fmla="*/ 9 h 30"/>
                <a:gd name="T38" fmla="*/ 2 w 29"/>
                <a:gd name="T39" fmla="*/ 4 h 30"/>
                <a:gd name="T40" fmla="*/ 1 w 29"/>
                <a:gd name="T41" fmla="*/ 4 h 30"/>
                <a:gd name="T42" fmla="*/ 1 w 29"/>
                <a:gd name="T43" fmla="*/ 4 h 30"/>
                <a:gd name="T44" fmla="*/ 0 w 29"/>
                <a:gd name="T45" fmla="*/ 0 h 30"/>
                <a:gd name="T46" fmla="*/ 0 w 29"/>
                <a:gd name="T47" fmla="*/ 2 h 30"/>
                <a:gd name="T48" fmla="*/ 0 w 29"/>
                <a:gd name="T49" fmla="*/ 0 h 30"/>
                <a:gd name="T50" fmla="*/ 0 w 2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0">
                  <a:moveTo>
                    <a:pt x="1" y="4"/>
                  </a:moveTo>
                  <a:cubicBezTo>
                    <a:pt x="2" y="5"/>
                    <a:pt x="3" y="6"/>
                    <a:pt x="4" y="7"/>
                  </a:cubicBezTo>
                  <a:cubicBezTo>
                    <a:pt x="6" y="10"/>
                    <a:pt x="10" y="11"/>
                    <a:pt x="14" y="11"/>
                  </a:cubicBezTo>
                  <a:cubicBezTo>
                    <a:pt x="14" y="11"/>
                    <a:pt x="15" y="12"/>
                    <a:pt x="16" y="12"/>
                  </a:cubicBezTo>
                  <a:cubicBezTo>
                    <a:pt x="17" y="12"/>
                    <a:pt x="19" y="12"/>
                    <a:pt x="20" y="13"/>
                  </a:cubicBezTo>
                  <a:cubicBezTo>
                    <a:pt x="20" y="13"/>
                    <a:pt x="20" y="13"/>
                    <a:pt x="21" y="13"/>
                  </a:cubicBezTo>
                  <a:cubicBezTo>
                    <a:pt x="23" y="13"/>
                    <a:pt x="26" y="14"/>
                    <a:pt x="27" y="16"/>
                  </a:cubicBezTo>
                  <a:cubicBezTo>
                    <a:pt x="29" y="19"/>
                    <a:pt x="26" y="24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6" y="28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30"/>
                  </a:cubicBezTo>
                  <a:cubicBezTo>
                    <a:pt x="27" y="27"/>
                    <a:pt x="28" y="25"/>
                    <a:pt x="28" y="22"/>
                  </a:cubicBezTo>
                  <a:cubicBezTo>
                    <a:pt x="29" y="18"/>
                    <a:pt x="28" y="14"/>
                    <a:pt x="24" y="12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0" y="11"/>
                    <a:pt x="19" y="11"/>
                    <a:pt x="18" y="10"/>
                  </a:cubicBezTo>
                  <a:cubicBezTo>
                    <a:pt x="16" y="10"/>
                    <a:pt x="13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6" y="8"/>
                    <a:pt x="3" y="6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Freeform 100"/>
            <p:cNvSpPr>
              <a:spLocks/>
            </p:cNvSpPr>
            <p:nvPr/>
          </p:nvSpPr>
          <p:spPr bwMode="auto">
            <a:xfrm>
              <a:off x="6302376" y="2570163"/>
              <a:ext cx="0" cy="42863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Freeform 101"/>
            <p:cNvSpPr>
              <a:spLocks/>
            </p:cNvSpPr>
            <p:nvPr/>
          </p:nvSpPr>
          <p:spPr bwMode="auto">
            <a:xfrm>
              <a:off x="6802438" y="3309938"/>
              <a:ext cx="22225" cy="65088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2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Freeform 102"/>
            <p:cNvSpPr>
              <a:spLocks/>
            </p:cNvSpPr>
            <p:nvPr/>
          </p:nvSpPr>
          <p:spPr bwMode="auto">
            <a:xfrm>
              <a:off x="6824663" y="3244850"/>
              <a:ext cx="22225" cy="650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Freeform 103"/>
            <p:cNvSpPr>
              <a:spLocks noEditPoints="1"/>
            </p:cNvSpPr>
            <p:nvPr/>
          </p:nvSpPr>
          <p:spPr bwMode="auto">
            <a:xfrm>
              <a:off x="6302376" y="2547938"/>
              <a:ext cx="22225" cy="152400"/>
            </a:xfrm>
            <a:custGeom>
              <a:avLst/>
              <a:gdLst>
                <a:gd name="T0" fmla="*/ 0 w 1"/>
                <a:gd name="T1" fmla="*/ 5 h 7"/>
                <a:gd name="T2" fmla="*/ 0 w 1"/>
                <a:gd name="T3" fmla="*/ 6 h 7"/>
                <a:gd name="T4" fmla="*/ 1 w 1"/>
                <a:gd name="T5" fmla="*/ 7 h 7"/>
                <a:gd name="T6" fmla="*/ 0 w 1"/>
                <a:gd name="T7" fmla="*/ 5 h 7"/>
                <a:gd name="T8" fmla="*/ 1 w 1"/>
                <a:gd name="T9" fmla="*/ 0 h 7"/>
                <a:gd name="T10" fmla="*/ 1 w 1"/>
                <a:gd name="T11" fmla="*/ 1 h 7"/>
                <a:gd name="T12" fmla="*/ 1 w 1"/>
                <a:gd name="T13" fmla="*/ 0 h 7"/>
                <a:gd name="T14" fmla="*/ 1 w 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7"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Freeform 104"/>
            <p:cNvSpPr>
              <a:spLocks/>
            </p:cNvSpPr>
            <p:nvPr/>
          </p:nvSpPr>
          <p:spPr bwMode="auto">
            <a:xfrm>
              <a:off x="6302376" y="2525713"/>
              <a:ext cx="22225" cy="4445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Freeform 105"/>
            <p:cNvSpPr>
              <a:spLocks/>
            </p:cNvSpPr>
            <p:nvPr/>
          </p:nvSpPr>
          <p:spPr bwMode="auto">
            <a:xfrm>
              <a:off x="6302376" y="2613025"/>
              <a:ext cx="42863" cy="87313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1 w 2"/>
                <a:gd name="T7" fmla="*/ 4 h 4"/>
                <a:gd name="T8" fmla="*/ 2 w 2"/>
                <a:gd name="T9" fmla="*/ 4 h 4"/>
                <a:gd name="T10" fmla="*/ 1 w 2"/>
                <a:gd name="T11" fmla="*/ 1 h 4"/>
                <a:gd name="T12" fmla="*/ 1 w 2"/>
                <a:gd name="T13" fmla="*/ 1 h 4"/>
                <a:gd name="T14" fmla="*/ 0 w 2"/>
                <a:gd name="T15" fmla="*/ 1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5" name="Freeform 106"/>
            <p:cNvSpPr>
              <a:spLocks/>
            </p:cNvSpPr>
            <p:nvPr/>
          </p:nvSpPr>
          <p:spPr bwMode="auto">
            <a:xfrm>
              <a:off x="6302376" y="2570163"/>
              <a:ext cx="22225" cy="650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0 h 3"/>
                <a:gd name="T14" fmla="*/ 0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Freeform 107"/>
            <p:cNvSpPr>
              <a:spLocks noEditPoints="1"/>
            </p:cNvSpPr>
            <p:nvPr/>
          </p:nvSpPr>
          <p:spPr bwMode="auto">
            <a:xfrm>
              <a:off x="6519863" y="3287713"/>
              <a:ext cx="261938" cy="936625"/>
            </a:xfrm>
            <a:custGeom>
              <a:avLst/>
              <a:gdLst>
                <a:gd name="T0" fmla="*/ 1 w 12"/>
                <a:gd name="T1" fmla="*/ 38 h 43"/>
                <a:gd name="T2" fmla="*/ 0 w 12"/>
                <a:gd name="T3" fmla="*/ 43 h 43"/>
                <a:gd name="T4" fmla="*/ 0 w 12"/>
                <a:gd name="T5" fmla="*/ 42 h 43"/>
                <a:gd name="T6" fmla="*/ 1 w 12"/>
                <a:gd name="T7" fmla="*/ 38 h 43"/>
                <a:gd name="T8" fmla="*/ 12 w 12"/>
                <a:gd name="T9" fmla="*/ 0 h 43"/>
                <a:gd name="T10" fmla="*/ 10 w 12"/>
                <a:gd name="T11" fmla="*/ 7 h 43"/>
                <a:gd name="T12" fmla="*/ 4 w 12"/>
                <a:gd name="T13" fmla="*/ 19 h 43"/>
                <a:gd name="T14" fmla="*/ 0 w 12"/>
                <a:gd name="T15" fmla="*/ 29 h 43"/>
                <a:gd name="T16" fmla="*/ 1 w 12"/>
                <a:gd name="T17" fmla="*/ 28 h 43"/>
                <a:gd name="T18" fmla="*/ 1 w 12"/>
                <a:gd name="T19" fmla="*/ 28 h 43"/>
                <a:gd name="T20" fmla="*/ 3 w 12"/>
                <a:gd name="T21" fmla="*/ 21 h 43"/>
                <a:gd name="T22" fmla="*/ 7 w 12"/>
                <a:gd name="T23" fmla="*/ 14 h 43"/>
                <a:gd name="T24" fmla="*/ 11 w 12"/>
                <a:gd name="T25" fmla="*/ 4 h 43"/>
                <a:gd name="T26" fmla="*/ 12 w 12"/>
                <a:gd name="T27" fmla="*/ 3 h 43"/>
                <a:gd name="T28" fmla="*/ 12 w 12"/>
                <a:gd name="T29" fmla="*/ 3 h 43"/>
                <a:gd name="T30" fmla="*/ 12 w 12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43">
                  <a:moveTo>
                    <a:pt x="1" y="38"/>
                  </a:moveTo>
                  <a:cubicBezTo>
                    <a:pt x="0" y="39"/>
                    <a:pt x="0" y="41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1" y="41"/>
                    <a:pt x="1" y="39"/>
                    <a:pt x="1" y="38"/>
                  </a:cubicBezTo>
                  <a:moveTo>
                    <a:pt x="12" y="0"/>
                  </a:moveTo>
                  <a:cubicBezTo>
                    <a:pt x="11" y="2"/>
                    <a:pt x="11" y="5"/>
                    <a:pt x="10" y="7"/>
                  </a:cubicBezTo>
                  <a:cubicBezTo>
                    <a:pt x="8" y="11"/>
                    <a:pt x="6" y="15"/>
                    <a:pt x="4" y="19"/>
                  </a:cubicBezTo>
                  <a:cubicBezTo>
                    <a:pt x="2" y="22"/>
                    <a:pt x="1" y="26"/>
                    <a:pt x="0" y="29"/>
                  </a:cubicBezTo>
                  <a:cubicBezTo>
                    <a:pt x="0" y="29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5"/>
                    <a:pt x="2" y="23"/>
                    <a:pt x="3" y="21"/>
                  </a:cubicBezTo>
                  <a:cubicBezTo>
                    <a:pt x="4" y="18"/>
                    <a:pt x="6" y="16"/>
                    <a:pt x="7" y="14"/>
                  </a:cubicBezTo>
                  <a:cubicBezTo>
                    <a:pt x="9" y="11"/>
                    <a:pt x="10" y="7"/>
                    <a:pt x="11" y="4"/>
                  </a:cubicBezTo>
                  <a:cubicBezTo>
                    <a:pt x="11" y="4"/>
                    <a:pt x="11" y="4"/>
                    <a:pt x="12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2"/>
                    <a:pt x="12" y="1"/>
                    <a:pt x="12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7" name="Freeform 108"/>
            <p:cNvSpPr>
              <a:spLocks/>
            </p:cNvSpPr>
            <p:nvPr/>
          </p:nvSpPr>
          <p:spPr bwMode="auto">
            <a:xfrm>
              <a:off x="6497638" y="3352800"/>
              <a:ext cx="304800" cy="871538"/>
            </a:xfrm>
            <a:custGeom>
              <a:avLst/>
              <a:gdLst>
                <a:gd name="T0" fmla="*/ 13 w 14"/>
                <a:gd name="T1" fmla="*/ 0 h 40"/>
                <a:gd name="T2" fmla="*/ 12 w 14"/>
                <a:gd name="T3" fmla="*/ 1 h 40"/>
                <a:gd name="T4" fmla="*/ 8 w 14"/>
                <a:gd name="T5" fmla="*/ 11 h 40"/>
                <a:gd name="T6" fmla="*/ 4 w 14"/>
                <a:gd name="T7" fmla="*/ 18 h 40"/>
                <a:gd name="T8" fmla="*/ 2 w 14"/>
                <a:gd name="T9" fmla="*/ 25 h 40"/>
                <a:gd name="T10" fmla="*/ 3 w 14"/>
                <a:gd name="T11" fmla="*/ 24 h 40"/>
                <a:gd name="T12" fmla="*/ 3 w 14"/>
                <a:gd name="T13" fmla="*/ 25 h 40"/>
                <a:gd name="T14" fmla="*/ 1 w 14"/>
                <a:gd name="T15" fmla="*/ 33 h 40"/>
                <a:gd name="T16" fmla="*/ 1 w 14"/>
                <a:gd name="T17" fmla="*/ 40 h 40"/>
                <a:gd name="T18" fmla="*/ 1 w 14"/>
                <a:gd name="T19" fmla="*/ 40 h 40"/>
                <a:gd name="T20" fmla="*/ 2 w 14"/>
                <a:gd name="T21" fmla="*/ 35 h 40"/>
                <a:gd name="T22" fmla="*/ 7 w 14"/>
                <a:gd name="T23" fmla="*/ 15 h 40"/>
                <a:gd name="T24" fmla="*/ 12 w 14"/>
                <a:gd name="T25" fmla="*/ 5 h 40"/>
                <a:gd name="T26" fmla="*/ 14 w 14"/>
                <a:gd name="T27" fmla="*/ 1 h 40"/>
                <a:gd name="T28" fmla="*/ 14 w 14"/>
                <a:gd name="T29" fmla="*/ 1 h 40"/>
                <a:gd name="T30" fmla="*/ 13 w 14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40">
                  <a:moveTo>
                    <a:pt x="13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10" y="8"/>
                    <a:pt x="8" y="11"/>
                  </a:cubicBezTo>
                  <a:cubicBezTo>
                    <a:pt x="7" y="13"/>
                    <a:pt x="5" y="15"/>
                    <a:pt x="4" y="18"/>
                  </a:cubicBezTo>
                  <a:cubicBezTo>
                    <a:pt x="3" y="20"/>
                    <a:pt x="3" y="22"/>
                    <a:pt x="2" y="25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3" y="28"/>
                    <a:pt x="2" y="30"/>
                    <a:pt x="1" y="33"/>
                  </a:cubicBezTo>
                  <a:cubicBezTo>
                    <a:pt x="1" y="35"/>
                    <a:pt x="0" y="38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8"/>
                    <a:pt x="1" y="36"/>
                    <a:pt x="2" y="35"/>
                  </a:cubicBezTo>
                  <a:cubicBezTo>
                    <a:pt x="3" y="28"/>
                    <a:pt x="4" y="21"/>
                    <a:pt x="7" y="15"/>
                  </a:cubicBezTo>
                  <a:cubicBezTo>
                    <a:pt x="9" y="12"/>
                    <a:pt x="11" y="9"/>
                    <a:pt x="12" y="5"/>
                  </a:cubicBezTo>
                  <a:cubicBezTo>
                    <a:pt x="13" y="4"/>
                    <a:pt x="13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Freeform 109"/>
            <p:cNvSpPr>
              <a:spLocks/>
            </p:cNvSpPr>
            <p:nvPr/>
          </p:nvSpPr>
          <p:spPr bwMode="auto">
            <a:xfrm>
              <a:off x="6759576" y="3222625"/>
              <a:ext cx="65088" cy="13017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1 w 3"/>
                <a:gd name="T7" fmla="*/ 6 h 6"/>
                <a:gd name="T8" fmla="*/ 1 w 3"/>
                <a:gd name="T9" fmla="*/ 6 h 6"/>
                <a:gd name="T10" fmla="*/ 2 w 3"/>
                <a:gd name="T11" fmla="*/ 3 h 6"/>
                <a:gd name="T12" fmla="*/ 2 w 3"/>
                <a:gd name="T13" fmla="*/ 2 h 6"/>
                <a:gd name="T14" fmla="*/ 3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Freeform 110"/>
            <p:cNvSpPr>
              <a:spLocks/>
            </p:cNvSpPr>
            <p:nvPr/>
          </p:nvSpPr>
          <p:spPr bwMode="auto">
            <a:xfrm>
              <a:off x="6802438" y="3222625"/>
              <a:ext cx="65088" cy="6508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2 h 3"/>
                <a:gd name="T6" fmla="*/ 0 w 3"/>
                <a:gd name="T7" fmla="*/ 3 h 3"/>
                <a:gd name="T8" fmla="*/ 1 w 3"/>
                <a:gd name="T9" fmla="*/ 1 h 3"/>
                <a:gd name="T10" fmla="*/ 2 w 3"/>
                <a:gd name="T11" fmla="*/ 1 h 3"/>
                <a:gd name="T12" fmla="*/ 2 w 3"/>
                <a:gd name="T13" fmla="*/ 1 h 3"/>
                <a:gd name="T14" fmla="*/ 2 w 3"/>
                <a:gd name="T15" fmla="*/ 1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Freeform 111"/>
            <p:cNvSpPr>
              <a:spLocks/>
            </p:cNvSpPr>
            <p:nvPr/>
          </p:nvSpPr>
          <p:spPr bwMode="auto">
            <a:xfrm>
              <a:off x="6781801" y="3287713"/>
              <a:ext cx="42863" cy="87313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2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Freeform 112"/>
            <p:cNvSpPr>
              <a:spLocks/>
            </p:cNvSpPr>
            <p:nvPr/>
          </p:nvSpPr>
          <p:spPr bwMode="auto">
            <a:xfrm>
              <a:off x="6802438" y="3244850"/>
              <a:ext cx="44450" cy="650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1 w 2"/>
                <a:gd name="T9" fmla="*/ 3 h 3"/>
                <a:gd name="T10" fmla="*/ 2 w 2"/>
                <a:gd name="T11" fmla="*/ 0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Freeform 113"/>
            <p:cNvSpPr>
              <a:spLocks noEditPoints="1"/>
            </p:cNvSpPr>
            <p:nvPr/>
          </p:nvSpPr>
          <p:spPr bwMode="auto">
            <a:xfrm>
              <a:off x="6454776" y="3919538"/>
              <a:ext cx="217488" cy="1087438"/>
            </a:xfrm>
            <a:custGeom>
              <a:avLst/>
              <a:gdLst>
                <a:gd name="T0" fmla="*/ 5 w 10"/>
                <a:gd name="T1" fmla="*/ 28 h 50"/>
                <a:gd name="T2" fmla="*/ 8 w 10"/>
                <a:gd name="T3" fmla="*/ 35 h 50"/>
                <a:gd name="T4" fmla="*/ 8 w 10"/>
                <a:gd name="T5" fmla="*/ 35 h 50"/>
                <a:gd name="T6" fmla="*/ 10 w 10"/>
                <a:gd name="T7" fmla="*/ 38 h 50"/>
                <a:gd name="T8" fmla="*/ 6 w 10"/>
                <a:gd name="T9" fmla="*/ 30 h 50"/>
                <a:gd name="T10" fmla="*/ 5 w 10"/>
                <a:gd name="T11" fmla="*/ 28 h 50"/>
                <a:gd name="T12" fmla="*/ 3 w 10"/>
                <a:gd name="T13" fmla="*/ 0 h 50"/>
                <a:gd name="T14" fmla="*/ 1 w 10"/>
                <a:gd name="T15" fmla="*/ 11 h 50"/>
                <a:gd name="T16" fmla="*/ 2 w 10"/>
                <a:gd name="T17" fmla="*/ 25 h 50"/>
                <a:gd name="T18" fmla="*/ 8 w 10"/>
                <a:gd name="T19" fmla="*/ 39 h 50"/>
                <a:gd name="T20" fmla="*/ 10 w 10"/>
                <a:gd name="T21" fmla="*/ 48 h 50"/>
                <a:gd name="T22" fmla="*/ 10 w 10"/>
                <a:gd name="T23" fmla="*/ 50 h 50"/>
                <a:gd name="T24" fmla="*/ 10 w 10"/>
                <a:gd name="T25" fmla="*/ 49 h 50"/>
                <a:gd name="T26" fmla="*/ 10 w 10"/>
                <a:gd name="T27" fmla="*/ 45 h 50"/>
                <a:gd name="T28" fmla="*/ 7 w 10"/>
                <a:gd name="T29" fmla="*/ 38 h 50"/>
                <a:gd name="T30" fmla="*/ 7 w 10"/>
                <a:gd name="T31" fmla="*/ 36 h 50"/>
                <a:gd name="T32" fmla="*/ 6 w 10"/>
                <a:gd name="T33" fmla="*/ 36 h 50"/>
                <a:gd name="T34" fmla="*/ 2 w 10"/>
                <a:gd name="T35" fmla="*/ 9 h 50"/>
                <a:gd name="T36" fmla="*/ 3 w 10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50">
                  <a:moveTo>
                    <a:pt x="5" y="28"/>
                  </a:moveTo>
                  <a:cubicBezTo>
                    <a:pt x="6" y="30"/>
                    <a:pt x="7" y="32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9" y="36"/>
                    <a:pt x="7" y="33"/>
                    <a:pt x="6" y="30"/>
                  </a:cubicBezTo>
                  <a:cubicBezTo>
                    <a:pt x="6" y="29"/>
                    <a:pt x="5" y="29"/>
                    <a:pt x="5" y="28"/>
                  </a:cubicBezTo>
                  <a:moveTo>
                    <a:pt x="3" y="0"/>
                  </a:moveTo>
                  <a:cubicBezTo>
                    <a:pt x="2" y="4"/>
                    <a:pt x="1" y="8"/>
                    <a:pt x="1" y="11"/>
                  </a:cubicBezTo>
                  <a:cubicBezTo>
                    <a:pt x="0" y="16"/>
                    <a:pt x="1" y="21"/>
                    <a:pt x="2" y="25"/>
                  </a:cubicBezTo>
                  <a:cubicBezTo>
                    <a:pt x="4" y="30"/>
                    <a:pt x="6" y="35"/>
                    <a:pt x="8" y="39"/>
                  </a:cubicBezTo>
                  <a:cubicBezTo>
                    <a:pt x="9" y="42"/>
                    <a:pt x="9" y="45"/>
                    <a:pt x="10" y="48"/>
                  </a:cubicBezTo>
                  <a:cubicBezTo>
                    <a:pt x="10" y="48"/>
                    <a:pt x="10" y="49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8"/>
                    <a:pt x="10" y="46"/>
                    <a:pt x="10" y="45"/>
                  </a:cubicBezTo>
                  <a:cubicBezTo>
                    <a:pt x="9" y="43"/>
                    <a:pt x="8" y="41"/>
                    <a:pt x="7" y="38"/>
                  </a:cubicBezTo>
                  <a:cubicBezTo>
                    <a:pt x="7" y="37"/>
                    <a:pt x="7" y="37"/>
                    <a:pt x="7" y="36"/>
                  </a:cubicBezTo>
                  <a:cubicBezTo>
                    <a:pt x="7" y="36"/>
                    <a:pt x="6" y="36"/>
                    <a:pt x="6" y="36"/>
                  </a:cubicBezTo>
                  <a:cubicBezTo>
                    <a:pt x="2" y="27"/>
                    <a:pt x="1" y="18"/>
                    <a:pt x="2" y="9"/>
                  </a:cubicBezTo>
                  <a:cubicBezTo>
                    <a:pt x="2" y="6"/>
                    <a:pt x="3" y="3"/>
                    <a:pt x="3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Freeform 114"/>
            <p:cNvSpPr>
              <a:spLocks/>
            </p:cNvSpPr>
            <p:nvPr/>
          </p:nvSpPr>
          <p:spPr bwMode="auto">
            <a:xfrm>
              <a:off x="6477001" y="4114800"/>
              <a:ext cx="152400" cy="587375"/>
            </a:xfrm>
            <a:custGeom>
              <a:avLst/>
              <a:gdLst>
                <a:gd name="T0" fmla="*/ 1 w 7"/>
                <a:gd name="T1" fmla="*/ 0 h 27"/>
                <a:gd name="T2" fmla="*/ 5 w 7"/>
                <a:gd name="T3" fmla="*/ 27 h 27"/>
                <a:gd name="T4" fmla="*/ 6 w 7"/>
                <a:gd name="T5" fmla="*/ 27 h 27"/>
                <a:gd name="T6" fmla="*/ 5 w 7"/>
                <a:gd name="T7" fmla="*/ 25 h 27"/>
                <a:gd name="T8" fmla="*/ 6 w 7"/>
                <a:gd name="T9" fmla="*/ 25 h 27"/>
                <a:gd name="T10" fmla="*/ 6 w 7"/>
                <a:gd name="T11" fmla="*/ 25 h 27"/>
                <a:gd name="T12" fmla="*/ 7 w 7"/>
                <a:gd name="T13" fmla="*/ 26 h 27"/>
                <a:gd name="T14" fmla="*/ 7 w 7"/>
                <a:gd name="T15" fmla="*/ 26 h 27"/>
                <a:gd name="T16" fmla="*/ 4 w 7"/>
                <a:gd name="T17" fmla="*/ 19 h 27"/>
                <a:gd name="T18" fmla="*/ 2 w 7"/>
                <a:gd name="T19" fmla="*/ 5 h 27"/>
                <a:gd name="T20" fmla="*/ 2 w 7"/>
                <a:gd name="T21" fmla="*/ 5 h 27"/>
                <a:gd name="T22" fmla="*/ 2 w 7"/>
                <a:gd name="T23" fmla="*/ 5 h 27"/>
                <a:gd name="T24" fmla="*/ 1 w 7"/>
                <a:gd name="T25" fmla="*/ 4 h 27"/>
                <a:gd name="T26" fmla="*/ 1 w 7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27">
                  <a:moveTo>
                    <a:pt x="1" y="0"/>
                  </a:moveTo>
                  <a:cubicBezTo>
                    <a:pt x="0" y="9"/>
                    <a:pt x="1" y="18"/>
                    <a:pt x="5" y="27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5" y="26"/>
                    <a:pt x="5" y="26"/>
                    <a:pt x="5" y="25"/>
                  </a:cubicBezTo>
                  <a:cubicBezTo>
                    <a:pt x="5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3"/>
                    <a:pt x="5" y="21"/>
                    <a:pt x="4" y="19"/>
                  </a:cubicBezTo>
                  <a:cubicBezTo>
                    <a:pt x="3" y="14"/>
                    <a:pt x="2" y="10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Freeform 115"/>
            <p:cNvSpPr>
              <a:spLocks/>
            </p:cNvSpPr>
            <p:nvPr/>
          </p:nvSpPr>
          <p:spPr bwMode="auto">
            <a:xfrm>
              <a:off x="6607176" y="4679950"/>
              <a:ext cx="107950" cy="479425"/>
            </a:xfrm>
            <a:custGeom>
              <a:avLst/>
              <a:gdLst>
                <a:gd name="T0" fmla="*/ 1 w 5"/>
                <a:gd name="T1" fmla="*/ 0 h 22"/>
                <a:gd name="T2" fmla="*/ 0 w 5"/>
                <a:gd name="T3" fmla="*/ 1 h 22"/>
                <a:gd name="T4" fmla="*/ 0 w 5"/>
                <a:gd name="T5" fmla="*/ 1 h 22"/>
                <a:gd name="T6" fmla="*/ 0 w 5"/>
                <a:gd name="T7" fmla="*/ 3 h 22"/>
                <a:gd name="T8" fmla="*/ 3 w 5"/>
                <a:gd name="T9" fmla="*/ 10 h 22"/>
                <a:gd name="T10" fmla="*/ 3 w 5"/>
                <a:gd name="T11" fmla="*/ 14 h 22"/>
                <a:gd name="T12" fmla="*/ 4 w 5"/>
                <a:gd name="T13" fmla="*/ 13 h 22"/>
                <a:gd name="T14" fmla="*/ 4 w 5"/>
                <a:gd name="T15" fmla="*/ 13 h 22"/>
                <a:gd name="T16" fmla="*/ 2 w 5"/>
                <a:gd name="T17" fmla="*/ 22 h 22"/>
                <a:gd name="T18" fmla="*/ 2 w 5"/>
                <a:gd name="T19" fmla="*/ 22 h 22"/>
                <a:gd name="T20" fmla="*/ 2 w 5"/>
                <a:gd name="T21" fmla="*/ 22 h 22"/>
                <a:gd name="T22" fmla="*/ 3 w 5"/>
                <a:gd name="T23" fmla="*/ 21 h 22"/>
                <a:gd name="T24" fmla="*/ 5 w 5"/>
                <a:gd name="T25" fmla="*/ 15 h 22"/>
                <a:gd name="T26" fmla="*/ 4 w 5"/>
                <a:gd name="T27" fmla="*/ 9 h 22"/>
                <a:gd name="T28" fmla="*/ 3 w 5"/>
                <a:gd name="T29" fmla="*/ 3 h 22"/>
                <a:gd name="T30" fmla="*/ 1 w 5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6"/>
                    <a:pt x="2" y="8"/>
                    <a:pt x="3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4" y="19"/>
                    <a:pt x="5" y="17"/>
                    <a:pt x="5" y="15"/>
                  </a:cubicBezTo>
                  <a:cubicBezTo>
                    <a:pt x="5" y="13"/>
                    <a:pt x="5" y="11"/>
                    <a:pt x="4" y="9"/>
                  </a:cubicBezTo>
                  <a:cubicBezTo>
                    <a:pt x="4" y="7"/>
                    <a:pt x="3" y="5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Freeform 116"/>
            <p:cNvSpPr>
              <a:spLocks/>
            </p:cNvSpPr>
            <p:nvPr/>
          </p:nvSpPr>
          <p:spPr bwMode="auto">
            <a:xfrm>
              <a:off x="6584951" y="4659313"/>
              <a:ext cx="44450" cy="428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1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Freeform 117"/>
            <p:cNvSpPr>
              <a:spLocks/>
            </p:cNvSpPr>
            <p:nvPr/>
          </p:nvSpPr>
          <p:spPr bwMode="auto">
            <a:xfrm>
              <a:off x="6497638" y="3897313"/>
              <a:ext cx="44450" cy="217488"/>
            </a:xfrm>
            <a:custGeom>
              <a:avLst/>
              <a:gdLst>
                <a:gd name="T0" fmla="*/ 2 w 2"/>
                <a:gd name="T1" fmla="*/ 0 h 10"/>
                <a:gd name="T2" fmla="*/ 2 w 2"/>
                <a:gd name="T3" fmla="*/ 0 h 10"/>
                <a:gd name="T4" fmla="*/ 1 w 2"/>
                <a:gd name="T5" fmla="*/ 1 h 10"/>
                <a:gd name="T6" fmla="*/ 0 w 2"/>
                <a:gd name="T7" fmla="*/ 10 h 10"/>
                <a:gd name="T8" fmla="*/ 1 w 2"/>
                <a:gd name="T9" fmla="*/ 3 h 10"/>
                <a:gd name="T10" fmla="*/ 2 w 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8"/>
                    <a:pt x="1" y="5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Freeform 118"/>
            <p:cNvSpPr>
              <a:spLocks/>
            </p:cNvSpPr>
            <p:nvPr/>
          </p:nvSpPr>
          <p:spPr bwMode="auto">
            <a:xfrm>
              <a:off x="6497638" y="3875088"/>
              <a:ext cx="65088" cy="3492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1 h 16"/>
                <a:gd name="T4" fmla="*/ 1 w 3"/>
                <a:gd name="T5" fmla="*/ 4 h 16"/>
                <a:gd name="T6" fmla="*/ 0 w 3"/>
                <a:gd name="T7" fmla="*/ 11 h 16"/>
                <a:gd name="T8" fmla="*/ 0 w 3"/>
                <a:gd name="T9" fmla="*/ 15 h 16"/>
                <a:gd name="T10" fmla="*/ 1 w 3"/>
                <a:gd name="T11" fmla="*/ 16 h 16"/>
                <a:gd name="T12" fmla="*/ 1 w 3"/>
                <a:gd name="T13" fmla="*/ 16 h 16"/>
                <a:gd name="T14" fmla="*/ 1 w 3"/>
                <a:gd name="T15" fmla="*/ 9 h 16"/>
                <a:gd name="T16" fmla="*/ 3 w 3"/>
                <a:gd name="T17" fmla="*/ 1 h 16"/>
                <a:gd name="T18" fmla="*/ 3 w 3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2"/>
                    <a:pt x="0" y="14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4"/>
                    <a:pt x="1" y="11"/>
                    <a:pt x="1" y="9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119"/>
            <p:cNvSpPr>
              <a:spLocks noEditPoints="1"/>
            </p:cNvSpPr>
            <p:nvPr/>
          </p:nvSpPr>
          <p:spPr bwMode="auto">
            <a:xfrm>
              <a:off x="6519863" y="5006975"/>
              <a:ext cx="522288" cy="566738"/>
            </a:xfrm>
            <a:custGeom>
              <a:avLst/>
              <a:gdLst>
                <a:gd name="T0" fmla="*/ 3 w 24"/>
                <a:gd name="T1" fmla="*/ 23 h 26"/>
                <a:gd name="T2" fmla="*/ 10 w 24"/>
                <a:gd name="T3" fmla="*/ 26 h 26"/>
                <a:gd name="T4" fmla="*/ 12 w 24"/>
                <a:gd name="T5" fmla="*/ 26 h 26"/>
                <a:gd name="T6" fmla="*/ 13 w 24"/>
                <a:gd name="T7" fmla="*/ 26 h 26"/>
                <a:gd name="T8" fmla="*/ 13 w 24"/>
                <a:gd name="T9" fmla="*/ 26 h 26"/>
                <a:gd name="T10" fmla="*/ 13 w 24"/>
                <a:gd name="T11" fmla="*/ 25 h 26"/>
                <a:gd name="T12" fmla="*/ 10 w 24"/>
                <a:gd name="T13" fmla="*/ 25 h 26"/>
                <a:gd name="T14" fmla="*/ 8 w 24"/>
                <a:gd name="T15" fmla="*/ 25 h 26"/>
                <a:gd name="T16" fmla="*/ 7 w 24"/>
                <a:gd name="T17" fmla="*/ 25 h 26"/>
                <a:gd name="T18" fmla="*/ 7 w 24"/>
                <a:gd name="T19" fmla="*/ 25 h 26"/>
                <a:gd name="T20" fmla="*/ 3 w 24"/>
                <a:gd name="T21" fmla="*/ 23 h 26"/>
                <a:gd name="T22" fmla="*/ 21 w 24"/>
                <a:gd name="T23" fmla="*/ 23 h 26"/>
                <a:gd name="T24" fmla="*/ 16 w 24"/>
                <a:gd name="T25" fmla="*/ 23 h 26"/>
                <a:gd name="T26" fmla="*/ 15 w 24"/>
                <a:gd name="T27" fmla="*/ 23 h 26"/>
                <a:gd name="T28" fmla="*/ 18 w 24"/>
                <a:gd name="T29" fmla="*/ 23 h 26"/>
                <a:gd name="T30" fmla="*/ 24 w 24"/>
                <a:gd name="T31" fmla="*/ 24 h 26"/>
                <a:gd name="T32" fmla="*/ 24 w 24"/>
                <a:gd name="T33" fmla="*/ 23 h 26"/>
                <a:gd name="T34" fmla="*/ 21 w 24"/>
                <a:gd name="T35" fmla="*/ 23 h 26"/>
                <a:gd name="T36" fmla="*/ 2 w 24"/>
                <a:gd name="T37" fmla="*/ 17 h 26"/>
                <a:gd name="T38" fmla="*/ 2 w 24"/>
                <a:gd name="T39" fmla="*/ 19 h 26"/>
                <a:gd name="T40" fmla="*/ 5 w 24"/>
                <a:gd name="T41" fmla="*/ 22 h 26"/>
                <a:gd name="T42" fmla="*/ 2 w 24"/>
                <a:gd name="T43" fmla="*/ 18 h 26"/>
                <a:gd name="T44" fmla="*/ 2 w 24"/>
                <a:gd name="T45" fmla="*/ 17 h 26"/>
                <a:gd name="T46" fmla="*/ 7 w 24"/>
                <a:gd name="T47" fmla="*/ 0 h 26"/>
                <a:gd name="T48" fmla="*/ 6 w 24"/>
                <a:gd name="T49" fmla="*/ 3 h 26"/>
                <a:gd name="T50" fmla="*/ 2 w 24"/>
                <a:gd name="T51" fmla="*/ 11 h 26"/>
                <a:gd name="T52" fmla="*/ 0 w 24"/>
                <a:gd name="T53" fmla="*/ 18 h 26"/>
                <a:gd name="T54" fmla="*/ 4 w 24"/>
                <a:gd name="T55" fmla="*/ 10 h 26"/>
                <a:gd name="T56" fmla="*/ 5 w 24"/>
                <a:gd name="T57" fmla="*/ 7 h 26"/>
                <a:gd name="T58" fmla="*/ 5 w 24"/>
                <a:gd name="T59" fmla="*/ 6 h 26"/>
                <a:gd name="T60" fmla="*/ 7 w 24"/>
                <a:gd name="T6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" h="26">
                  <a:moveTo>
                    <a:pt x="3" y="23"/>
                  </a:moveTo>
                  <a:cubicBezTo>
                    <a:pt x="5" y="25"/>
                    <a:pt x="8" y="25"/>
                    <a:pt x="10" y="26"/>
                  </a:cubicBezTo>
                  <a:cubicBezTo>
                    <a:pt x="11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1" y="25"/>
                    <a:pt x="10" y="25"/>
                  </a:cubicBezTo>
                  <a:cubicBezTo>
                    <a:pt x="9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4"/>
                    <a:pt x="4" y="24"/>
                    <a:pt x="3" y="23"/>
                  </a:cubicBezTo>
                  <a:moveTo>
                    <a:pt x="21" y="23"/>
                  </a:moveTo>
                  <a:cubicBezTo>
                    <a:pt x="19" y="23"/>
                    <a:pt x="18" y="23"/>
                    <a:pt x="16" y="23"/>
                  </a:cubicBezTo>
                  <a:cubicBezTo>
                    <a:pt x="16" y="23"/>
                    <a:pt x="16" y="23"/>
                    <a:pt x="15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20" y="24"/>
                    <a:pt x="22" y="24"/>
                    <a:pt x="24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3" y="23"/>
                    <a:pt x="22" y="23"/>
                    <a:pt x="21" y="23"/>
                  </a:cubicBezTo>
                  <a:moveTo>
                    <a:pt x="2" y="17"/>
                  </a:moveTo>
                  <a:cubicBezTo>
                    <a:pt x="2" y="18"/>
                    <a:pt x="2" y="18"/>
                    <a:pt x="2" y="19"/>
                  </a:cubicBezTo>
                  <a:cubicBezTo>
                    <a:pt x="3" y="20"/>
                    <a:pt x="4" y="21"/>
                    <a:pt x="5" y="22"/>
                  </a:cubicBezTo>
                  <a:cubicBezTo>
                    <a:pt x="4" y="21"/>
                    <a:pt x="3" y="20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moveTo>
                    <a:pt x="7" y="0"/>
                  </a:moveTo>
                  <a:cubicBezTo>
                    <a:pt x="6" y="1"/>
                    <a:pt x="6" y="2"/>
                    <a:pt x="6" y="3"/>
                  </a:cubicBezTo>
                  <a:cubicBezTo>
                    <a:pt x="5" y="6"/>
                    <a:pt x="3" y="8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5"/>
                    <a:pt x="2" y="12"/>
                    <a:pt x="4" y="10"/>
                  </a:cubicBezTo>
                  <a:cubicBezTo>
                    <a:pt x="4" y="9"/>
                    <a:pt x="5" y="8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4"/>
                    <a:pt x="7" y="2"/>
                    <a:pt x="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120"/>
            <p:cNvSpPr>
              <a:spLocks/>
            </p:cNvSpPr>
            <p:nvPr/>
          </p:nvSpPr>
          <p:spPr bwMode="auto">
            <a:xfrm>
              <a:off x="6519863" y="5159375"/>
              <a:ext cx="174625" cy="392113"/>
            </a:xfrm>
            <a:custGeom>
              <a:avLst/>
              <a:gdLst>
                <a:gd name="T0" fmla="*/ 5 w 8"/>
                <a:gd name="T1" fmla="*/ 0 h 18"/>
                <a:gd name="T2" fmla="*/ 4 w 8"/>
                <a:gd name="T3" fmla="*/ 3 h 18"/>
                <a:gd name="T4" fmla="*/ 0 w 8"/>
                <a:gd name="T5" fmla="*/ 11 h 18"/>
                <a:gd name="T6" fmla="*/ 1 w 8"/>
                <a:gd name="T7" fmla="*/ 14 h 18"/>
                <a:gd name="T8" fmla="*/ 3 w 8"/>
                <a:gd name="T9" fmla="*/ 16 h 18"/>
                <a:gd name="T10" fmla="*/ 7 w 8"/>
                <a:gd name="T11" fmla="*/ 18 h 18"/>
                <a:gd name="T12" fmla="*/ 7 w 8"/>
                <a:gd name="T13" fmla="*/ 18 h 18"/>
                <a:gd name="T14" fmla="*/ 8 w 8"/>
                <a:gd name="T15" fmla="*/ 18 h 18"/>
                <a:gd name="T16" fmla="*/ 6 w 8"/>
                <a:gd name="T17" fmla="*/ 17 h 18"/>
                <a:gd name="T18" fmla="*/ 6 w 8"/>
                <a:gd name="T19" fmla="*/ 15 h 18"/>
                <a:gd name="T20" fmla="*/ 6 w 8"/>
                <a:gd name="T21" fmla="*/ 15 h 18"/>
                <a:gd name="T22" fmla="*/ 5 w 8"/>
                <a:gd name="T23" fmla="*/ 15 h 18"/>
                <a:gd name="T24" fmla="*/ 2 w 8"/>
                <a:gd name="T25" fmla="*/ 12 h 18"/>
                <a:gd name="T26" fmla="*/ 2 w 8"/>
                <a:gd name="T27" fmla="*/ 10 h 18"/>
                <a:gd name="T28" fmla="*/ 6 w 8"/>
                <a:gd name="T29" fmla="*/ 0 h 18"/>
                <a:gd name="T30" fmla="*/ 5 w 8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8">
                  <a:moveTo>
                    <a:pt x="5" y="0"/>
                  </a:moveTo>
                  <a:cubicBezTo>
                    <a:pt x="5" y="1"/>
                    <a:pt x="4" y="2"/>
                    <a:pt x="4" y="3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2" y="15"/>
                    <a:pt x="3" y="16"/>
                    <a:pt x="3" y="16"/>
                  </a:cubicBezTo>
                  <a:cubicBezTo>
                    <a:pt x="4" y="17"/>
                    <a:pt x="6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5" y="17"/>
                    <a:pt x="5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4"/>
                    <a:pt x="3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7"/>
                    <a:pt x="4" y="3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Freeform 121"/>
            <p:cNvSpPr>
              <a:spLocks/>
            </p:cNvSpPr>
            <p:nvPr/>
          </p:nvSpPr>
          <p:spPr bwMode="auto">
            <a:xfrm>
              <a:off x="6694488" y="5507038"/>
              <a:ext cx="369888" cy="44450"/>
            </a:xfrm>
            <a:custGeom>
              <a:avLst/>
              <a:gdLst>
                <a:gd name="T0" fmla="*/ 0 w 17"/>
                <a:gd name="T1" fmla="*/ 0 h 2"/>
                <a:gd name="T2" fmla="*/ 0 w 17"/>
                <a:gd name="T3" fmla="*/ 2 h 2"/>
                <a:gd name="T4" fmla="*/ 2 w 17"/>
                <a:gd name="T5" fmla="*/ 2 h 2"/>
                <a:gd name="T6" fmla="*/ 5 w 17"/>
                <a:gd name="T7" fmla="*/ 2 h 2"/>
                <a:gd name="T8" fmla="*/ 5 w 17"/>
                <a:gd name="T9" fmla="*/ 1 h 2"/>
                <a:gd name="T10" fmla="*/ 12 w 17"/>
                <a:gd name="T11" fmla="*/ 1 h 2"/>
                <a:gd name="T12" fmla="*/ 17 w 17"/>
                <a:gd name="T13" fmla="*/ 1 h 2"/>
                <a:gd name="T14" fmla="*/ 16 w 17"/>
                <a:gd name="T15" fmla="*/ 1 h 2"/>
                <a:gd name="T16" fmla="*/ 10 w 17"/>
                <a:gd name="T17" fmla="*/ 0 h 2"/>
                <a:gd name="T18" fmla="*/ 7 w 17"/>
                <a:gd name="T19" fmla="*/ 0 h 2"/>
                <a:gd name="T20" fmla="*/ 4 w 17"/>
                <a:gd name="T21" fmla="*/ 1 h 2"/>
                <a:gd name="T22" fmla="*/ 0 w 17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14" y="1"/>
                    <a:pt x="15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4" y="1"/>
                    <a:pt x="12" y="1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Freeform 122"/>
            <p:cNvSpPr>
              <a:spLocks/>
            </p:cNvSpPr>
            <p:nvPr/>
          </p:nvSpPr>
          <p:spPr bwMode="auto">
            <a:xfrm>
              <a:off x="6629401" y="5486400"/>
              <a:ext cx="65088" cy="6508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Freeform 123"/>
            <p:cNvSpPr>
              <a:spLocks/>
            </p:cNvSpPr>
            <p:nvPr/>
          </p:nvSpPr>
          <p:spPr bwMode="auto">
            <a:xfrm>
              <a:off x="6629401" y="4984750"/>
              <a:ext cx="42863" cy="174625"/>
            </a:xfrm>
            <a:custGeom>
              <a:avLst/>
              <a:gdLst>
                <a:gd name="T0" fmla="*/ 2 w 2"/>
                <a:gd name="T1" fmla="*/ 0 h 8"/>
                <a:gd name="T2" fmla="*/ 2 w 2"/>
                <a:gd name="T3" fmla="*/ 1 h 8"/>
                <a:gd name="T4" fmla="*/ 0 w 2"/>
                <a:gd name="T5" fmla="*/ 7 h 8"/>
                <a:gd name="T6" fmla="*/ 0 w 2"/>
                <a:gd name="T7" fmla="*/ 8 h 8"/>
                <a:gd name="T8" fmla="*/ 2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5"/>
                    <a:pt x="2" y="2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Freeform 124"/>
            <p:cNvSpPr>
              <a:spLocks/>
            </p:cNvSpPr>
            <p:nvPr/>
          </p:nvSpPr>
          <p:spPr bwMode="auto">
            <a:xfrm>
              <a:off x="6629401" y="4964113"/>
              <a:ext cx="85725" cy="195263"/>
            </a:xfrm>
            <a:custGeom>
              <a:avLst/>
              <a:gdLst>
                <a:gd name="T0" fmla="*/ 3 w 4"/>
                <a:gd name="T1" fmla="*/ 0 h 9"/>
                <a:gd name="T2" fmla="*/ 2 w 4"/>
                <a:gd name="T3" fmla="*/ 1 h 9"/>
                <a:gd name="T4" fmla="*/ 0 w 4"/>
                <a:gd name="T5" fmla="*/ 9 h 9"/>
                <a:gd name="T6" fmla="*/ 1 w 4"/>
                <a:gd name="T7" fmla="*/ 9 h 9"/>
                <a:gd name="T8" fmla="*/ 1 w 4"/>
                <a:gd name="T9" fmla="*/ 9 h 9"/>
                <a:gd name="T10" fmla="*/ 3 w 4"/>
                <a:gd name="T11" fmla="*/ 0 h 9"/>
                <a:gd name="T12" fmla="*/ 3 w 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2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Freeform 125"/>
            <p:cNvSpPr>
              <a:spLocks noEditPoints="1"/>
            </p:cNvSpPr>
            <p:nvPr/>
          </p:nvSpPr>
          <p:spPr bwMode="auto">
            <a:xfrm>
              <a:off x="6802438" y="5399088"/>
              <a:ext cx="1284288" cy="174625"/>
            </a:xfrm>
            <a:custGeom>
              <a:avLst/>
              <a:gdLst>
                <a:gd name="T0" fmla="*/ 43 w 59"/>
                <a:gd name="T1" fmla="*/ 6 h 8"/>
                <a:gd name="T2" fmla="*/ 38 w 59"/>
                <a:gd name="T3" fmla="*/ 6 h 8"/>
                <a:gd name="T4" fmla="*/ 22 w 59"/>
                <a:gd name="T5" fmla="*/ 7 h 8"/>
                <a:gd name="T6" fmla="*/ 13 w 59"/>
                <a:gd name="T7" fmla="*/ 8 h 8"/>
                <a:gd name="T8" fmla="*/ 6 w 59"/>
                <a:gd name="T9" fmla="*/ 7 h 8"/>
                <a:gd name="T10" fmla="*/ 6 w 59"/>
                <a:gd name="T11" fmla="*/ 7 h 8"/>
                <a:gd name="T12" fmla="*/ 5 w 59"/>
                <a:gd name="T13" fmla="*/ 7 h 8"/>
                <a:gd name="T14" fmla="*/ 4 w 59"/>
                <a:gd name="T15" fmla="*/ 7 h 8"/>
                <a:gd name="T16" fmla="*/ 0 w 59"/>
                <a:gd name="T17" fmla="*/ 8 h 8"/>
                <a:gd name="T18" fmla="*/ 3 w 59"/>
                <a:gd name="T19" fmla="*/ 8 h 8"/>
                <a:gd name="T20" fmla="*/ 7 w 59"/>
                <a:gd name="T21" fmla="*/ 8 h 8"/>
                <a:gd name="T22" fmla="*/ 8 w 59"/>
                <a:gd name="T23" fmla="*/ 8 h 8"/>
                <a:gd name="T24" fmla="*/ 15 w 59"/>
                <a:gd name="T25" fmla="*/ 8 h 8"/>
                <a:gd name="T26" fmla="*/ 17 w 59"/>
                <a:gd name="T27" fmla="*/ 8 h 8"/>
                <a:gd name="T28" fmla="*/ 30 w 59"/>
                <a:gd name="T29" fmla="*/ 8 h 8"/>
                <a:gd name="T30" fmla="*/ 34 w 59"/>
                <a:gd name="T31" fmla="*/ 7 h 8"/>
                <a:gd name="T32" fmla="*/ 36 w 59"/>
                <a:gd name="T33" fmla="*/ 8 h 8"/>
                <a:gd name="T34" fmla="*/ 38 w 59"/>
                <a:gd name="T35" fmla="*/ 8 h 8"/>
                <a:gd name="T36" fmla="*/ 46 w 59"/>
                <a:gd name="T37" fmla="*/ 7 h 8"/>
                <a:gd name="T38" fmla="*/ 49 w 59"/>
                <a:gd name="T39" fmla="*/ 7 h 8"/>
                <a:gd name="T40" fmla="*/ 48 w 59"/>
                <a:gd name="T41" fmla="*/ 7 h 8"/>
                <a:gd name="T42" fmla="*/ 47 w 59"/>
                <a:gd name="T43" fmla="*/ 6 h 8"/>
                <a:gd name="T44" fmla="*/ 43 w 59"/>
                <a:gd name="T45" fmla="*/ 6 h 8"/>
                <a:gd name="T46" fmla="*/ 51 w 59"/>
                <a:gd name="T47" fmla="*/ 4 h 8"/>
                <a:gd name="T48" fmla="*/ 48 w 59"/>
                <a:gd name="T49" fmla="*/ 5 h 8"/>
                <a:gd name="T50" fmla="*/ 50 w 59"/>
                <a:gd name="T51" fmla="*/ 4 h 8"/>
                <a:gd name="T52" fmla="*/ 50 w 59"/>
                <a:gd name="T53" fmla="*/ 4 h 8"/>
                <a:gd name="T54" fmla="*/ 51 w 59"/>
                <a:gd name="T55" fmla="*/ 4 h 8"/>
                <a:gd name="T56" fmla="*/ 59 w 59"/>
                <a:gd name="T57" fmla="*/ 1 h 8"/>
                <a:gd name="T58" fmla="*/ 53 w 59"/>
                <a:gd name="T59" fmla="*/ 5 h 8"/>
                <a:gd name="T60" fmla="*/ 59 w 59"/>
                <a:gd name="T61" fmla="*/ 1 h 8"/>
                <a:gd name="T62" fmla="*/ 57 w 59"/>
                <a:gd name="T63" fmla="*/ 0 h 8"/>
                <a:gd name="T64" fmla="*/ 54 w 59"/>
                <a:gd name="T65" fmla="*/ 2 h 8"/>
                <a:gd name="T66" fmla="*/ 57 w 59"/>
                <a:gd name="T6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8">
                  <a:moveTo>
                    <a:pt x="43" y="6"/>
                  </a:moveTo>
                  <a:cubicBezTo>
                    <a:pt x="41" y="6"/>
                    <a:pt x="40" y="6"/>
                    <a:pt x="38" y="6"/>
                  </a:cubicBezTo>
                  <a:cubicBezTo>
                    <a:pt x="33" y="6"/>
                    <a:pt x="27" y="7"/>
                    <a:pt x="22" y="7"/>
                  </a:cubicBezTo>
                  <a:cubicBezTo>
                    <a:pt x="19" y="8"/>
                    <a:pt x="16" y="8"/>
                    <a:pt x="13" y="8"/>
                  </a:cubicBezTo>
                  <a:cubicBezTo>
                    <a:pt x="11" y="8"/>
                    <a:pt x="9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8"/>
                    <a:pt x="2" y="8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0" y="8"/>
                    <a:pt x="12" y="8"/>
                    <a:pt x="15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22" y="8"/>
                    <a:pt x="26" y="8"/>
                    <a:pt x="30" y="8"/>
                  </a:cubicBezTo>
                  <a:cubicBezTo>
                    <a:pt x="31" y="8"/>
                    <a:pt x="33" y="7"/>
                    <a:pt x="34" y="7"/>
                  </a:cubicBezTo>
                  <a:cubicBezTo>
                    <a:pt x="35" y="7"/>
                    <a:pt x="35" y="8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1" y="8"/>
                    <a:pt x="44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7"/>
                    <a:pt x="48" y="7"/>
                  </a:cubicBezTo>
                  <a:cubicBezTo>
                    <a:pt x="48" y="7"/>
                    <a:pt x="47" y="7"/>
                    <a:pt x="47" y="6"/>
                  </a:cubicBezTo>
                  <a:cubicBezTo>
                    <a:pt x="45" y="6"/>
                    <a:pt x="44" y="6"/>
                    <a:pt x="43" y="6"/>
                  </a:cubicBezTo>
                  <a:moveTo>
                    <a:pt x="51" y="4"/>
                  </a:moveTo>
                  <a:cubicBezTo>
                    <a:pt x="50" y="4"/>
                    <a:pt x="49" y="4"/>
                    <a:pt x="48" y="5"/>
                  </a:cubicBezTo>
                  <a:cubicBezTo>
                    <a:pt x="49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moveTo>
                    <a:pt x="59" y="1"/>
                  </a:moveTo>
                  <a:cubicBezTo>
                    <a:pt x="57" y="3"/>
                    <a:pt x="55" y="4"/>
                    <a:pt x="53" y="5"/>
                  </a:cubicBezTo>
                  <a:cubicBezTo>
                    <a:pt x="55" y="4"/>
                    <a:pt x="57" y="3"/>
                    <a:pt x="59" y="1"/>
                  </a:cubicBezTo>
                  <a:moveTo>
                    <a:pt x="57" y="0"/>
                  </a:moveTo>
                  <a:cubicBezTo>
                    <a:pt x="56" y="1"/>
                    <a:pt x="55" y="1"/>
                    <a:pt x="54" y="2"/>
                  </a:cubicBezTo>
                  <a:cubicBezTo>
                    <a:pt x="55" y="2"/>
                    <a:pt x="56" y="1"/>
                    <a:pt x="57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5" name="Freeform 126"/>
            <p:cNvSpPr>
              <a:spLocks/>
            </p:cNvSpPr>
            <p:nvPr/>
          </p:nvSpPr>
          <p:spPr bwMode="auto">
            <a:xfrm>
              <a:off x="6932613" y="5486400"/>
              <a:ext cx="979488" cy="87313"/>
            </a:xfrm>
            <a:custGeom>
              <a:avLst/>
              <a:gdLst>
                <a:gd name="T0" fmla="*/ 44 w 45"/>
                <a:gd name="T1" fmla="*/ 0 h 4"/>
                <a:gd name="T2" fmla="*/ 42 w 45"/>
                <a:gd name="T3" fmla="*/ 1 h 4"/>
                <a:gd name="T4" fmla="*/ 38 w 45"/>
                <a:gd name="T5" fmla="*/ 1 h 4"/>
                <a:gd name="T6" fmla="*/ 22 w 45"/>
                <a:gd name="T7" fmla="*/ 2 h 4"/>
                <a:gd name="T8" fmla="*/ 11 w 45"/>
                <a:gd name="T9" fmla="*/ 2 h 4"/>
                <a:gd name="T10" fmla="*/ 8 w 45"/>
                <a:gd name="T11" fmla="*/ 2 h 4"/>
                <a:gd name="T12" fmla="*/ 6 w 45"/>
                <a:gd name="T13" fmla="*/ 2 h 4"/>
                <a:gd name="T14" fmla="*/ 5 w 45"/>
                <a:gd name="T15" fmla="*/ 3 h 4"/>
                <a:gd name="T16" fmla="*/ 1 w 45"/>
                <a:gd name="T17" fmla="*/ 3 h 4"/>
                <a:gd name="T18" fmla="*/ 0 w 45"/>
                <a:gd name="T19" fmla="*/ 3 h 4"/>
                <a:gd name="T20" fmla="*/ 7 w 45"/>
                <a:gd name="T21" fmla="*/ 4 h 4"/>
                <a:gd name="T22" fmla="*/ 16 w 45"/>
                <a:gd name="T23" fmla="*/ 3 h 4"/>
                <a:gd name="T24" fmla="*/ 32 w 45"/>
                <a:gd name="T25" fmla="*/ 2 h 4"/>
                <a:gd name="T26" fmla="*/ 37 w 45"/>
                <a:gd name="T27" fmla="*/ 2 h 4"/>
                <a:gd name="T28" fmla="*/ 41 w 45"/>
                <a:gd name="T29" fmla="*/ 2 h 4"/>
                <a:gd name="T30" fmla="*/ 42 w 45"/>
                <a:gd name="T31" fmla="*/ 3 h 4"/>
                <a:gd name="T32" fmla="*/ 43 w 45"/>
                <a:gd name="T33" fmla="*/ 3 h 4"/>
                <a:gd name="T34" fmla="*/ 45 w 45"/>
                <a:gd name="T35" fmla="*/ 2 h 4"/>
                <a:gd name="T36" fmla="*/ 44 w 45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">
                  <a:moveTo>
                    <a:pt x="44" y="0"/>
                  </a:moveTo>
                  <a:cubicBezTo>
                    <a:pt x="44" y="0"/>
                    <a:pt x="43" y="1"/>
                    <a:pt x="42" y="1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3" y="2"/>
                    <a:pt x="27" y="1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4" y="3"/>
                    <a:pt x="2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0" y="4"/>
                    <a:pt x="13" y="4"/>
                    <a:pt x="16" y="3"/>
                  </a:cubicBezTo>
                  <a:cubicBezTo>
                    <a:pt x="21" y="3"/>
                    <a:pt x="27" y="2"/>
                    <a:pt x="32" y="2"/>
                  </a:cubicBezTo>
                  <a:cubicBezTo>
                    <a:pt x="34" y="2"/>
                    <a:pt x="35" y="2"/>
                    <a:pt x="37" y="2"/>
                  </a:cubicBezTo>
                  <a:cubicBezTo>
                    <a:pt x="38" y="2"/>
                    <a:pt x="39" y="2"/>
                    <a:pt x="41" y="2"/>
                  </a:cubicBezTo>
                  <a:cubicBezTo>
                    <a:pt x="41" y="3"/>
                    <a:pt x="42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2"/>
                    <a:pt x="44" y="2"/>
                    <a:pt x="45" y="2"/>
                  </a:cubicBezTo>
                  <a:cubicBezTo>
                    <a:pt x="44" y="2"/>
                    <a:pt x="43" y="1"/>
                    <a:pt x="44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Freeform 127"/>
            <p:cNvSpPr>
              <a:spLocks/>
            </p:cNvSpPr>
            <p:nvPr/>
          </p:nvSpPr>
          <p:spPr bwMode="auto">
            <a:xfrm>
              <a:off x="7889876" y="5376863"/>
              <a:ext cx="217488" cy="152400"/>
            </a:xfrm>
            <a:custGeom>
              <a:avLst/>
              <a:gdLst>
                <a:gd name="T0" fmla="*/ 9 w 10"/>
                <a:gd name="T1" fmla="*/ 0 h 7"/>
                <a:gd name="T2" fmla="*/ 8 w 10"/>
                <a:gd name="T3" fmla="*/ 0 h 7"/>
                <a:gd name="T4" fmla="*/ 7 w 10"/>
                <a:gd name="T5" fmla="*/ 1 h 7"/>
                <a:gd name="T6" fmla="*/ 4 w 10"/>
                <a:gd name="T7" fmla="*/ 3 h 7"/>
                <a:gd name="T8" fmla="*/ 3 w 10"/>
                <a:gd name="T9" fmla="*/ 4 h 7"/>
                <a:gd name="T10" fmla="*/ 1 w 10"/>
                <a:gd name="T11" fmla="*/ 5 h 7"/>
                <a:gd name="T12" fmla="*/ 0 w 10"/>
                <a:gd name="T13" fmla="*/ 5 h 7"/>
                <a:gd name="T14" fmla="*/ 0 w 10"/>
                <a:gd name="T15" fmla="*/ 5 h 7"/>
                <a:gd name="T16" fmla="*/ 1 w 10"/>
                <a:gd name="T17" fmla="*/ 5 h 7"/>
                <a:gd name="T18" fmla="*/ 1 w 10"/>
                <a:gd name="T19" fmla="*/ 5 h 7"/>
                <a:gd name="T20" fmla="*/ 2 w 10"/>
                <a:gd name="T21" fmla="*/ 7 h 7"/>
                <a:gd name="T22" fmla="*/ 3 w 10"/>
                <a:gd name="T23" fmla="*/ 6 h 7"/>
                <a:gd name="T24" fmla="*/ 9 w 10"/>
                <a:gd name="T25" fmla="*/ 2 h 7"/>
                <a:gd name="T26" fmla="*/ 9 w 10"/>
                <a:gd name="T27" fmla="*/ 2 h 7"/>
                <a:gd name="T28" fmla="*/ 10 w 10"/>
                <a:gd name="T29" fmla="*/ 1 h 7"/>
                <a:gd name="T30" fmla="*/ 10 w 10"/>
                <a:gd name="T31" fmla="*/ 1 h 7"/>
                <a:gd name="T32" fmla="*/ 9 w 10"/>
                <a:gd name="T33" fmla="*/ 1 h 7"/>
                <a:gd name="T34" fmla="*/ 9 w 10"/>
                <a:gd name="T35" fmla="*/ 0 h 7"/>
                <a:gd name="T36" fmla="*/ 9 w 10"/>
                <a:gd name="T3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4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2" y="7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5" y="5"/>
                    <a:pt x="7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Freeform 128"/>
            <p:cNvSpPr>
              <a:spLocks/>
            </p:cNvSpPr>
            <p:nvPr/>
          </p:nvSpPr>
          <p:spPr bwMode="auto">
            <a:xfrm>
              <a:off x="7869238" y="5486400"/>
              <a:ext cx="65088" cy="428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1 w 3"/>
                <a:gd name="T5" fmla="*/ 0 h 2"/>
                <a:gd name="T6" fmla="*/ 2 w 3"/>
                <a:gd name="T7" fmla="*/ 2 h 2"/>
                <a:gd name="T8" fmla="*/ 3 w 3"/>
                <a:gd name="T9" fmla="*/ 2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Freeform 129"/>
            <p:cNvSpPr>
              <a:spLocks/>
            </p:cNvSpPr>
            <p:nvPr/>
          </p:nvSpPr>
          <p:spPr bwMode="auto">
            <a:xfrm>
              <a:off x="6802438" y="5551488"/>
              <a:ext cx="130175" cy="22225"/>
            </a:xfrm>
            <a:custGeom>
              <a:avLst/>
              <a:gdLst>
                <a:gd name="T0" fmla="*/ 4 w 6"/>
                <a:gd name="T1" fmla="*/ 0 h 1"/>
                <a:gd name="T2" fmla="*/ 3 w 6"/>
                <a:gd name="T3" fmla="*/ 0 h 1"/>
                <a:gd name="T4" fmla="*/ 1 w 6"/>
                <a:gd name="T5" fmla="*/ 0 h 1"/>
                <a:gd name="T6" fmla="*/ 0 w 6"/>
                <a:gd name="T7" fmla="*/ 0 h 1"/>
                <a:gd name="T8" fmla="*/ 0 w 6"/>
                <a:gd name="T9" fmla="*/ 1 h 1"/>
                <a:gd name="T10" fmla="*/ 0 w 6"/>
                <a:gd name="T11" fmla="*/ 1 h 1"/>
                <a:gd name="T12" fmla="*/ 4 w 6"/>
                <a:gd name="T13" fmla="*/ 0 h 1"/>
                <a:gd name="T14" fmla="*/ 5 w 6"/>
                <a:gd name="T15" fmla="*/ 0 h 1"/>
                <a:gd name="T16" fmla="*/ 6 w 6"/>
                <a:gd name="T17" fmla="*/ 0 h 1"/>
                <a:gd name="T18" fmla="*/ 6 w 6"/>
                <a:gd name="T19" fmla="*/ 0 h 1"/>
                <a:gd name="T20" fmla="*/ 5 w 6"/>
                <a:gd name="T21" fmla="*/ 0 h 1"/>
                <a:gd name="T22" fmla="*/ 4 w 6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Freeform 130"/>
            <p:cNvSpPr>
              <a:spLocks/>
            </p:cNvSpPr>
            <p:nvPr/>
          </p:nvSpPr>
          <p:spPr bwMode="auto">
            <a:xfrm>
              <a:off x="6802438" y="5529263"/>
              <a:ext cx="261938" cy="22225"/>
            </a:xfrm>
            <a:custGeom>
              <a:avLst/>
              <a:gdLst>
                <a:gd name="T0" fmla="*/ 7 w 12"/>
                <a:gd name="T1" fmla="*/ 0 h 1"/>
                <a:gd name="T2" fmla="*/ 0 w 12"/>
                <a:gd name="T3" fmla="*/ 0 h 1"/>
                <a:gd name="T4" fmla="*/ 0 w 12"/>
                <a:gd name="T5" fmla="*/ 1 h 1"/>
                <a:gd name="T6" fmla="*/ 1 w 12"/>
                <a:gd name="T7" fmla="*/ 1 h 1"/>
                <a:gd name="T8" fmla="*/ 3 w 12"/>
                <a:gd name="T9" fmla="*/ 1 h 1"/>
                <a:gd name="T10" fmla="*/ 4 w 12"/>
                <a:gd name="T11" fmla="*/ 1 h 1"/>
                <a:gd name="T12" fmla="*/ 5 w 12"/>
                <a:gd name="T13" fmla="*/ 1 h 1"/>
                <a:gd name="T14" fmla="*/ 6 w 12"/>
                <a:gd name="T15" fmla="*/ 1 h 1"/>
                <a:gd name="T16" fmla="*/ 7 w 12"/>
                <a:gd name="T17" fmla="*/ 1 h 1"/>
                <a:gd name="T18" fmla="*/ 11 w 12"/>
                <a:gd name="T19" fmla="*/ 1 h 1"/>
                <a:gd name="T20" fmla="*/ 12 w 12"/>
                <a:gd name="T21" fmla="*/ 0 h 1"/>
                <a:gd name="T22" fmla="*/ 7 w 1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Freeform 131"/>
            <p:cNvSpPr>
              <a:spLocks noEditPoints="1"/>
            </p:cNvSpPr>
            <p:nvPr/>
          </p:nvSpPr>
          <p:spPr bwMode="auto">
            <a:xfrm>
              <a:off x="8107363" y="4397375"/>
              <a:ext cx="327025" cy="957263"/>
            </a:xfrm>
            <a:custGeom>
              <a:avLst/>
              <a:gdLst>
                <a:gd name="T0" fmla="*/ 7 w 15"/>
                <a:gd name="T1" fmla="*/ 36 h 44"/>
                <a:gd name="T2" fmla="*/ 0 w 15"/>
                <a:gd name="T3" fmla="*/ 44 h 44"/>
                <a:gd name="T4" fmla="*/ 7 w 15"/>
                <a:gd name="T5" fmla="*/ 36 h 44"/>
                <a:gd name="T6" fmla="*/ 11 w 15"/>
                <a:gd name="T7" fmla="*/ 0 h 44"/>
                <a:gd name="T8" fmla="*/ 11 w 15"/>
                <a:gd name="T9" fmla="*/ 1 h 44"/>
                <a:gd name="T10" fmla="*/ 11 w 15"/>
                <a:gd name="T11" fmla="*/ 2 h 44"/>
                <a:gd name="T12" fmla="*/ 13 w 15"/>
                <a:gd name="T13" fmla="*/ 9 h 44"/>
                <a:gd name="T14" fmla="*/ 13 w 15"/>
                <a:gd name="T15" fmla="*/ 27 h 44"/>
                <a:gd name="T16" fmla="*/ 9 w 15"/>
                <a:gd name="T17" fmla="*/ 36 h 44"/>
                <a:gd name="T18" fmla="*/ 14 w 15"/>
                <a:gd name="T19" fmla="*/ 24 h 44"/>
                <a:gd name="T20" fmla="*/ 14 w 15"/>
                <a:gd name="T21" fmla="*/ 8 h 44"/>
                <a:gd name="T22" fmla="*/ 11 w 15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4">
                  <a:moveTo>
                    <a:pt x="7" y="36"/>
                  </a:moveTo>
                  <a:cubicBezTo>
                    <a:pt x="5" y="38"/>
                    <a:pt x="2" y="41"/>
                    <a:pt x="0" y="44"/>
                  </a:cubicBezTo>
                  <a:cubicBezTo>
                    <a:pt x="3" y="41"/>
                    <a:pt x="5" y="39"/>
                    <a:pt x="7" y="36"/>
                  </a:cubicBezTo>
                  <a:moveTo>
                    <a:pt x="11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4"/>
                    <a:pt x="13" y="7"/>
                    <a:pt x="13" y="9"/>
                  </a:cubicBezTo>
                  <a:cubicBezTo>
                    <a:pt x="15" y="15"/>
                    <a:pt x="15" y="21"/>
                    <a:pt x="13" y="27"/>
                  </a:cubicBezTo>
                  <a:cubicBezTo>
                    <a:pt x="13" y="30"/>
                    <a:pt x="11" y="33"/>
                    <a:pt x="9" y="36"/>
                  </a:cubicBezTo>
                  <a:cubicBezTo>
                    <a:pt x="12" y="32"/>
                    <a:pt x="14" y="28"/>
                    <a:pt x="14" y="24"/>
                  </a:cubicBezTo>
                  <a:cubicBezTo>
                    <a:pt x="15" y="19"/>
                    <a:pt x="15" y="13"/>
                    <a:pt x="14" y="8"/>
                  </a:cubicBezTo>
                  <a:cubicBezTo>
                    <a:pt x="13" y="6"/>
                    <a:pt x="12" y="3"/>
                    <a:pt x="1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Freeform 132"/>
            <p:cNvSpPr>
              <a:spLocks/>
            </p:cNvSpPr>
            <p:nvPr/>
          </p:nvSpPr>
          <p:spPr bwMode="auto">
            <a:xfrm>
              <a:off x="8086726" y="4332288"/>
              <a:ext cx="347663" cy="1066800"/>
            </a:xfrm>
            <a:custGeom>
              <a:avLst/>
              <a:gdLst>
                <a:gd name="T0" fmla="*/ 8 w 16"/>
                <a:gd name="T1" fmla="*/ 0 h 49"/>
                <a:gd name="T2" fmla="*/ 12 w 16"/>
                <a:gd name="T3" fmla="*/ 10 h 49"/>
                <a:gd name="T4" fmla="*/ 14 w 16"/>
                <a:gd name="T5" fmla="*/ 25 h 49"/>
                <a:gd name="T6" fmla="*/ 9 w 16"/>
                <a:gd name="T7" fmla="*/ 38 h 49"/>
                <a:gd name="T8" fmla="*/ 8 w 16"/>
                <a:gd name="T9" fmla="*/ 39 h 49"/>
                <a:gd name="T10" fmla="*/ 1 w 16"/>
                <a:gd name="T11" fmla="*/ 47 h 49"/>
                <a:gd name="T12" fmla="*/ 0 w 16"/>
                <a:gd name="T13" fmla="*/ 48 h 49"/>
                <a:gd name="T14" fmla="*/ 0 w 16"/>
                <a:gd name="T15" fmla="*/ 48 h 49"/>
                <a:gd name="T16" fmla="*/ 1 w 16"/>
                <a:gd name="T17" fmla="*/ 49 h 49"/>
                <a:gd name="T18" fmla="*/ 10 w 16"/>
                <a:gd name="T19" fmla="*/ 39 h 49"/>
                <a:gd name="T20" fmla="*/ 10 w 16"/>
                <a:gd name="T21" fmla="*/ 39 h 49"/>
                <a:gd name="T22" fmla="*/ 14 w 16"/>
                <a:gd name="T23" fmla="*/ 30 h 49"/>
                <a:gd name="T24" fmla="*/ 14 w 16"/>
                <a:gd name="T25" fmla="*/ 12 h 49"/>
                <a:gd name="T26" fmla="*/ 12 w 16"/>
                <a:gd name="T27" fmla="*/ 5 h 49"/>
                <a:gd name="T28" fmla="*/ 11 w 16"/>
                <a:gd name="T29" fmla="*/ 6 h 49"/>
                <a:gd name="T30" fmla="*/ 10 w 16"/>
                <a:gd name="T31" fmla="*/ 5 h 49"/>
                <a:gd name="T32" fmla="*/ 8 w 16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9">
                  <a:moveTo>
                    <a:pt x="8" y="0"/>
                  </a:moveTo>
                  <a:cubicBezTo>
                    <a:pt x="9" y="3"/>
                    <a:pt x="11" y="6"/>
                    <a:pt x="12" y="10"/>
                  </a:cubicBezTo>
                  <a:cubicBezTo>
                    <a:pt x="14" y="15"/>
                    <a:pt x="14" y="20"/>
                    <a:pt x="14" y="25"/>
                  </a:cubicBezTo>
                  <a:cubicBezTo>
                    <a:pt x="13" y="30"/>
                    <a:pt x="12" y="34"/>
                    <a:pt x="9" y="38"/>
                  </a:cubicBezTo>
                  <a:cubicBezTo>
                    <a:pt x="9" y="38"/>
                    <a:pt x="9" y="38"/>
                    <a:pt x="8" y="39"/>
                  </a:cubicBezTo>
                  <a:cubicBezTo>
                    <a:pt x="6" y="42"/>
                    <a:pt x="4" y="44"/>
                    <a:pt x="1" y="47"/>
                  </a:cubicBezTo>
                  <a:cubicBezTo>
                    <a:pt x="1" y="47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1" y="49"/>
                  </a:cubicBezTo>
                  <a:cubicBezTo>
                    <a:pt x="5" y="47"/>
                    <a:pt x="8" y="43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2" y="36"/>
                    <a:pt x="14" y="33"/>
                    <a:pt x="14" y="30"/>
                  </a:cubicBezTo>
                  <a:cubicBezTo>
                    <a:pt x="16" y="24"/>
                    <a:pt x="16" y="18"/>
                    <a:pt x="14" y="12"/>
                  </a:cubicBezTo>
                  <a:cubicBezTo>
                    <a:pt x="14" y="10"/>
                    <a:pt x="13" y="7"/>
                    <a:pt x="12" y="5"/>
                  </a:cubicBezTo>
                  <a:cubicBezTo>
                    <a:pt x="12" y="5"/>
                    <a:pt x="11" y="6"/>
                    <a:pt x="11" y="6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9" y="3"/>
                    <a:pt x="9" y="2"/>
                    <a:pt x="8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Freeform 133"/>
            <p:cNvSpPr>
              <a:spLocks/>
            </p:cNvSpPr>
            <p:nvPr/>
          </p:nvSpPr>
          <p:spPr bwMode="auto">
            <a:xfrm>
              <a:off x="8086726" y="5376863"/>
              <a:ext cx="20638" cy="2222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Freeform 134"/>
            <p:cNvSpPr>
              <a:spLocks/>
            </p:cNvSpPr>
            <p:nvPr/>
          </p:nvSpPr>
          <p:spPr bwMode="auto">
            <a:xfrm>
              <a:off x="7759701" y="3570288"/>
              <a:ext cx="0" cy="2222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Freeform 135"/>
            <p:cNvSpPr>
              <a:spLocks noEditPoints="1"/>
            </p:cNvSpPr>
            <p:nvPr/>
          </p:nvSpPr>
          <p:spPr bwMode="auto">
            <a:xfrm>
              <a:off x="7804151" y="3592513"/>
              <a:ext cx="542925" cy="804863"/>
            </a:xfrm>
            <a:custGeom>
              <a:avLst/>
              <a:gdLst>
                <a:gd name="T0" fmla="*/ 23 w 25"/>
                <a:gd name="T1" fmla="*/ 33 h 37"/>
                <a:gd name="T2" fmla="*/ 23 w 25"/>
                <a:gd name="T3" fmla="*/ 34 h 37"/>
                <a:gd name="T4" fmla="*/ 25 w 25"/>
                <a:gd name="T5" fmla="*/ 37 h 37"/>
                <a:gd name="T6" fmla="*/ 23 w 25"/>
                <a:gd name="T7" fmla="*/ 33 h 37"/>
                <a:gd name="T8" fmla="*/ 18 w 25"/>
                <a:gd name="T9" fmla="*/ 29 h 37"/>
                <a:gd name="T10" fmla="*/ 18 w 25"/>
                <a:gd name="T11" fmla="*/ 29 h 37"/>
                <a:gd name="T12" fmla="*/ 20 w 25"/>
                <a:gd name="T13" fmla="*/ 32 h 37"/>
                <a:gd name="T14" fmla="*/ 20 w 25"/>
                <a:gd name="T15" fmla="*/ 31 h 37"/>
                <a:gd name="T16" fmla="*/ 18 w 25"/>
                <a:gd name="T17" fmla="*/ 29 h 37"/>
                <a:gd name="T18" fmla="*/ 15 w 25"/>
                <a:gd name="T19" fmla="*/ 20 h 37"/>
                <a:gd name="T20" fmla="*/ 20 w 25"/>
                <a:gd name="T21" fmla="*/ 28 h 37"/>
                <a:gd name="T22" fmla="*/ 15 w 25"/>
                <a:gd name="T23" fmla="*/ 20 h 37"/>
                <a:gd name="T24" fmla="*/ 9 w 25"/>
                <a:gd name="T25" fmla="*/ 15 h 37"/>
                <a:gd name="T26" fmla="*/ 11 w 25"/>
                <a:gd name="T27" fmla="*/ 19 h 37"/>
                <a:gd name="T28" fmla="*/ 13 w 25"/>
                <a:gd name="T29" fmla="*/ 20 h 37"/>
                <a:gd name="T30" fmla="*/ 9 w 25"/>
                <a:gd name="T31" fmla="*/ 15 h 37"/>
                <a:gd name="T32" fmla="*/ 0 w 25"/>
                <a:gd name="T33" fmla="*/ 0 h 37"/>
                <a:gd name="T34" fmla="*/ 1 w 25"/>
                <a:gd name="T35" fmla="*/ 2 h 37"/>
                <a:gd name="T36" fmla="*/ 8 w 25"/>
                <a:gd name="T37" fmla="*/ 11 h 37"/>
                <a:gd name="T38" fmla="*/ 9 w 25"/>
                <a:gd name="T39" fmla="*/ 13 h 37"/>
                <a:gd name="T40" fmla="*/ 6 w 25"/>
                <a:gd name="T41" fmla="*/ 8 h 37"/>
                <a:gd name="T42" fmla="*/ 2 w 25"/>
                <a:gd name="T43" fmla="*/ 3 h 37"/>
                <a:gd name="T44" fmla="*/ 0 w 25"/>
                <a:gd name="T4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37">
                  <a:moveTo>
                    <a:pt x="23" y="33"/>
                  </a:moveTo>
                  <a:cubicBezTo>
                    <a:pt x="23" y="33"/>
                    <a:pt x="23" y="34"/>
                    <a:pt x="23" y="34"/>
                  </a:cubicBezTo>
                  <a:cubicBezTo>
                    <a:pt x="24" y="35"/>
                    <a:pt x="24" y="36"/>
                    <a:pt x="25" y="37"/>
                  </a:cubicBezTo>
                  <a:cubicBezTo>
                    <a:pt x="24" y="35"/>
                    <a:pt x="23" y="34"/>
                    <a:pt x="23" y="33"/>
                  </a:cubicBezTo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9" y="30"/>
                    <a:pt x="19" y="31"/>
                    <a:pt x="20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19" y="30"/>
                    <a:pt x="19" y="29"/>
                    <a:pt x="18" y="29"/>
                  </a:cubicBezTo>
                  <a:moveTo>
                    <a:pt x="15" y="20"/>
                  </a:moveTo>
                  <a:cubicBezTo>
                    <a:pt x="17" y="22"/>
                    <a:pt x="18" y="25"/>
                    <a:pt x="20" y="28"/>
                  </a:cubicBezTo>
                  <a:cubicBezTo>
                    <a:pt x="19" y="25"/>
                    <a:pt x="17" y="22"/>
                    <a:pt x="15" y="20"/>
                  </a:cubicBezTo>
                  <a:moveTo>
                    <a:pt x="9" y="15"/>
                  </a:moveTo>
                  <a:cubicBezTo>
                    <a:pt x="10" y="16"/>
                    <a:pt x="10" y="18"/>
                    <a:pt x="11" y="19"/>
                  </a:cubicBezTo>
                  <a:cubicBezTo>
                    <a:pt x="12" y="19"/>
                    <a:pt x="12" y="20"/>
                    <a:pt x="13" y="20"/>
                  </a:cubicBezTo>
                  <a:cubicBezTo>
                    <a:pt x="12" y="19"/>
                    <a:pt x="10" y="17"/>
                    <a:pt x="9" y="15"/>
                  </a:cubicBezTo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3" y="6"/>
                    <a:pt x="6" y="9"/>
                    <a:pt x="8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8" y="11"/>
                    <a:pt x="7" y="10"/>
                    <a:pt x="6" y="8"/>
                  </a:cubicBezTo>
                  <a:cubicBezTo>
                    <a:pt x="5" y="7"/>
                    <a:pt x="4" y="5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Freeform 136"/>
            <p:cNvSpPr>
              <a:spLocks/>
            </p:cNvSpPr>
            <p:nvPr/>
          </p:nvSpPr>
          <p:spPr bwMode="auto">
            <a:xfrm>
              <a:off x="7804151" y="3635375"/>
              <a:ext cx="455613" cy="631825"/>
            </a:xfrm>
            <a:custGeom>
              <a:avLst/>
              <a:gdLst>
                <a:gd name="T0" fmla="*/ 1 w 21"/>
                <a:gd name="T1" fmla="*/ 0 h 29"/>
                <a:gd name="T2" fmla="*/ 1 w 21"/>
                <a:gd name="T3" fmla="*/ 1 h 29"/>
                <a:gd name="T4" fmla="*/ 1 w 21"/>
                <a:gd name="T5" fmla="*/ 1 h 29"/>
                <a:gd name="T6" fmla="*/ 0 w 21"/>
                <a:gd name="T7" fmla="*/ 1 h 29"/>
                <a:gd name="T8" fmla="*/ 4 w 21"/>
                <a:gd name="T9" fmla="*/ 6 h 29"/>
                <a:gd name="T10" fmla="*/ 9 w 21"/>
                <a:gd name="T11" fmla="*/ 13 h 29"/>
                <a:gd name="T12" fmla="*/ 13 w 21"/>
                <a:gd name="T13" fmla="*/ 18 h 29"/>
                <a:gd name="T14" fmla="*/ 15 w 21"/>
                <a:gd name="T15" fmla="*/ 21 h 29"/>
                <a:gd name="T16" fmla="*/ 18 w 21"/>
                <a:gd name="T17" fmla="*/ 27 h 29"/>
                <a:gd name="T18" fmla="*/ 20 w 21"/>
                <a:gd name="T19" fmla="*/ 29 h 29"/>
                <a:gd name="T20" fmla="*/ 19 w 21"/>
                <a:gd name="T21" fmla="*/ 27 h 29"/>
                <a:gd name="T22" fmla="*/ 20 w 21"/>
                <a:gd name="T23" fmla="*/ 26 h 29"/>
                <a:gd name="T24" fmla="*/ 20 w 21"/>
                <a:gd name="T25" fmla="*/ 26 h 29"/>
                <a:gd name="T26" fmla="*/ 21 w 21"/>
                <a:gd name="T27" fmla="*/ 27 h 29"/>
                <a:gd name="T28" fmla="*/ 20 w 21"/>
                <a:gd name="T29" fmla="*/ 27 h 29"/>
                <a:gd name="T30" fmla="*/ 20 w 21"/>
                <a:gd name="T31" fmla="*/ 26 h 29"/>
                <a:gd name="T32" fmla="*/ 15 w 21"/>
                <a:gd name="T33" fmla="*/ 18 h 29"/>
                <a:gd name="T34" fmla="*/ 14 w 21"/>
                <a:gd name="T35" fmla="*/ 17 h 29"/>
                <a:gd name="T36" fmla="*/ 9 w 21"/>
                <a:gd name="T37" fmla="*/ 11 h 29"/>
                <a:gd name="T38" fmla="*/ 8 w 21"/>
                <a:gd name="T39" fmla="*/ 9 h 29"/>
                <a:gd name="T40" fmla="*/ 1 w 21"/>
                <a:gd name="T4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9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3"/>
                    <a:pt x="2" y="5"/>
                    <a:pt x="4" y="6"/>
                  </a:cubicBezTo>
                  <a:cubicBezTo>
                    <a:pt x="6" y="8"/>
                    <a:pt x="7" y="11"/>
                    <a:pt x="9" y="13"/>
                  </a:cubicBezTo>
                  <a:cubicBezTo>
                    <a:pt x="10" y="15"/>
                    <a:pt x="12" y="17"/>
                    <a:pt x="13" y="18"/>
                  </a:cubicBezTo>
                  <a:cubicBezTo>
                    <a:pt x="14" y="19"/>
                    <a:pt x="14" y="20"/>
                    <a:pt x="15" y="21"/>
                  </a:cubicBezTo>
                  <a:cubicBezTo>
                    <a:pt x="17" y="22"/>
                    <a:pt x="17" y="25"/>
                    <a:pt x="18" y="27"/>
                  </a:cubicBezTo>
                  <a:cubicBezTo>
                    <a:pt x="19" y="27"/>
                    <a:pt x="19" y="28"/>
                    <a:pt x="20" y="29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3"/>
                    <a:pt x="17" y="20"/>
                    <a:pt x="15" y="18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2" y="15"/>
                    <a:pt x="11" y="13"/>
                    <a:pt x="9" y="11"/>
                  </a:cubicBezTo>
                  <a:cubicBezTo>
                    <a:pt x="9" y="10"/>
                    <a:pt x="8" y="10"/>
                    <a:pt x="8" y="9"/>
                  </a:cubicBezTo>
                  <a:cubicBezTo>
                    <a:pt x="6" y="7"/>
                    <a:pt x="3" y="4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Freeform 137"/>
            <p:cNvSpPr>
              <a:spLocks noEditPoints="1"/>
            </p:cNvSpPr>
            <p:nvPr/>
          </p:nvSpPr>
          <p:spPr bwMode="auto">
            <a:xfrm>
              <a:off x="8239126" y="4267200"/>
              <a:ext cx="65088" cy="65088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1 h 3"/>
                <a:gd name="T4" fmla="*/ 2 w 3"/>
                <a:gd name="T5" fmla="*/ 1 h 3"/>
                <a:gd name="T6" fmla="*/ 3 w 3"/>
                <a:gd name="T7" fmla="*/ 3 h 3"/>
                <a:gd name="T8" fmla="*/ 3 w 3"/>
                <a:gd name="T9" fmla="*/ 2 h 3"/>
                <a:gd name="T10" fmla="*/ 2 w 3"/>
                <a:gd name="T11" fmla="*/ 0 h 3"/>
                <a:gd name="T12" fmla="*/ 0 w 3"/>
                <a:gd name="T13" fmla="*/ 0 h 3"/>
                <a:gd name="T14" fmla="*/ 0 w 3"/>
                <a:gd name="T15" fmla="*/ 1 h 3"/>
                <a:gd name="T16" fmla="*/ 1 w 3"/>
                <a:gd name="T17" fmla="*/ 3 h 3"/>
                <a:gd name="T18" fmla="*/ 0 w 3"/>
                <a:gd name="T19" fmla="*/ 2 h 3"/>
                <a:gd name="T20" fmla="*/ 1 w 3"/>
                <a:gd name="T21" fmla="*/ 1 h 3"/>
                <a:gd name="T22" fmla="*/ 0 w 3"/>
                <a:gd name="T23" fmla="*/ 1 h 3"/>
                <a:gd name="T24" fmla="*/ 0 w 3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Freeform 138"/>
            <p:cNvSpPr>
              <a:spLocks/>
            </p:cNvSpPr>
            <p:nvPr/>
          </p:nvSpPr>
          <p:spPr bwMode="auto">
            <a:xfrm>
              <a:off x="8216901" y="4202113"/>
              <a:ext cx="65088" cy="87313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3 h 4"/>
                <a:gd name="T6" fmla="*/ 1 w 3"/>
                <a:gd name="T7" fmla="*/ 4 h 4"/>
                <a:gd name="T8" fmla="*/ 2 w 3"/>
                <a:gd name="T9" fmla="*/ 4 h 4"/>
                <a:gd name="T10" fmla="*/ 2 w 3"/>
                <a:gd name="T11" fmla="*/ 4 h 4"/>
                <a:gd name="T12" fmla="*/ 3 w 3"/>
                <a:gd name="T13" fmla="*/ 4 h 4"/>
                <a:gd name="T14" fmla="*/ 3 w 3"/>
                <a:gd name="T15" fmla="*/ 3 h 4"/>
                <a:gd name="T16" fmla="*/ 2 w 3"/>
                <a:gd name="T17" fmla="*/ 1 h 4"/>
                <a:gd name="T18" fmla="*/ 1 w 3"/>
                <a:gd name="T19" fmla="*/ 0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Freeform 139"/>
            <p:cNvSpPr>
              <a:spLocks/>
            </p:cNvSpPr>
            <p:nvPr/>
          </p:nvSpPr>
          <p:spPr bwMode="auto">
            <a:xfrm>
              <a:off x="8304213" y="4332288"/>
              <a:ext cx="42863" cy="109538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2 h 5"/>
                <a:gd name="T4" fmla="*/ 2 w 2"/>
                <a:gd name="T5" fmla="*/ 5 h 5"/>
                <a:gd name="T6" fmla="*/ 2 w 2"/>
                <a:gd name="T7" fmla="*/ 4 h 5"/>
                <a:gd name="T8" fmla="*/ 2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Freeform 140"/>
            <p:cNvSpPr>
              <a:spLocks/>
            </p:cNvSpPr>
            <p:nvPr/>
          </p:nvSpPr>
          <p:spPr bwMode="auto">
            <a:xfrm>
              <a:off x="8239126" y="4289425"/>
              <a:ext cx="107950" cy="173038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1 h 8"/>
                <a:gd name="T8" fmla="*/ 1 w 5"/>
                <a:gd name="T9" fmla="*/ 2 h 8"/>
                <a:gd name="T10" fmla="*/ 3 w 5"/>
                <a:gd name="T11" fmla="*/ 7 h 8"/>
                <a:gd name="T12" fmla="*/ 4 w 5"/>
                <a:gd name="T13" fmla="*/ 8 h 8"/>
                <a:gd name="T14" fmla="*/ 5 w 5"/>
                <a:gd name="T15" fmla="*/ 7 h 8"/>
                <a:gd name="T16" fmla="*/ 4 w 5"/>
                <a:gd name="T17" fmla="*/ 4 h 8"/>
                <a:gd name="T18" fmla="*/ 3 w 5"/>
                <a:gd name="T19" fmla="*/ 2 h 8"/>
                <a:gd name="T20" fmla="*/ 2 w 5"/>
                <a:gd name="T21" fmla="*/ 0 h 8"/>
                <a:gd name="T22" fmla="*/ 2 w 5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141"/>
            <p:cNvSpPr>
              <a:spLocks/>
            </p:cNvSpPr>
            <p:nvPr/>
          </p:nvSpPr>
          <p:spPr bwMode="auto">
            <a:xfrm>
              <a:off x="8259763" y="4289425"/>
              <a:ext cx="222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Freeform 142"/>
            <p:cNvSpPr>
              <a:spLocks noEditPoints="1"/>
            </p:cNvSpPr>
            <p:nvPr/>
          </p:nvSpPr>
          <p:spPr bwMode="auto">
            <a:xfrm>
              <a:off x="7759701" y="3113088"/>
              <a:ext cx="457200" cy="479425"/>
            </a:xfrm>
            <a:custGeom>
              <a:avLst/>
              <a:gdLst>
                <a:gd name="T0" fmla="*/ 21 w 21"/>
                <a:gd name="T1" fmla="*/ 12 h 22"/>
                <a:gd name="T2" fmla="*/ 21 w 21"/>
                <a:gd name="T3" fmla="*/ 14 h 22"/>
                <a:gd name="T4" fmla="*/ 21 w 21"/>
                <a:gd name="T5" fmla="*/ 14 h 22"/>
                <a:gd name="T6" fmla="*/ 21 w 21"/>
                <a:gd name="T7" fmla="*/ 12 h 22"/>
                <a:gd name="T8" fmla="*/ 5 w 21"/>
                <a:gd name="T9" fmla="*/ 5 h 22"/>
                <a:gd name="T10" fmla="*/ 2 w 21"/>
                <a:gd name="T11" fmla="*/ 10 h 22"/>
                <a:gd name="T12" fmla="*/ 2 w 21"/>
                <a:gd name="T13" fmla="*/ 21 h 22"/>
                <a:gd name="T14" fmla="*/ 2 w 21"/>
                <a:gd name="T15" fmla="*/ 22 h 22"/>
                <a:gd name="T16" fmla="*/ 1 w 21"/>
                <a:gd name="T17" fmla="*/ 12 h 22"/>
                <a:gd name="T18" fmla="*/ 5 w 21"/>
                <a:gd name="T19" fmla="*/ 5 h 22"/>
                <a:gd name="T20" fmla="*/ 14 w 21"/>
                <a:gd name="T21" fmla="*/ 0 h 22"/>
                <a:gd name="T22" fmla="*/ 10 w 21"/>
                <a:gd name="T23" fmla="*/ 1 h 22"/>
                <a:gd name="T24" fmla="*/ 13 w 21"/>
                <a:gd name="T25" fmla="*/ 1 h 22"/>
                <a:gd name="T26" fmla="*/ 18 w 21"/>
                <a:gd name="T27" fmla="*/ 3 h 22"/>
                <a:gd name="T28" fmla="*/ 21 w 21"/>
                <a:gd name="T29" fmla="*/ 10 h 22"/>
                <a:gd name="T30" fmla="*/ 18 w 21"/>
                <a:gd name="T31" fmla="*/ 3 h 22"/>
                <a:gd name="T32" fmla="*/ 14 w 21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2">
                  <a:moveTo>
                    <a:pt x="21" y="12"/>
                  </a:move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3"/>
                    <a:pt x="21" y="12"/>
                  </a:cubicBezTo>
                  <a:moveTo>
                    <a:pt x="5" y="5"/>
                  </a:moveTo>
                  <a:cubicBezTo>
                    <a:pt x="3" y="6"/>
                    <a:pt x="2" y="8"/>
                    <a:pt x="2" y="10"/>
                  </a:cubicBezTo>
                  <a:cubicBezTo>
                    <a:pt x="0" y="14"/>
                    <a:pt x="0" y="18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19"/>
                    <a:pt x="0" y="16"/>
                    <a:pt x="1" y="12"/>
                  </a:cubicBezTo>
                  <a:cubicBezTo>
                    <a:pt x="2" y="10"/>
                    <a:pt x="3" y="7"/>
                    <a:pt x="5" y="5"/>
                  </a:cubicBezTo>
                  <a:moveTo>
                    <a:pt x="14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5" y="1"/>
                    <a:pt x="16" y="1"/>
                    <a:pt x="18" y="3"/>
                  </a:cubicBezTo>
                  <a:cubicBezTo>
                    <a:pt x="19" y="5"/>
                    <a:pt x="20" y="8"/>
                    <a:pt x="21" y="10"/>
                  </a:cubicBezTo>
                  <a:cubicBezTo>
                    <a:pt x="20" y="8"/>
                    <a:pt x="20" y="5"/>
                    <a:pt x="18" y="3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Freeform 143"/>
            <p:cNvSpPr>
              <a:spLocks noEditPoints="1"/>
            </p:cNvSpPr>
            <p:nvPr/>
          </p:nvSpPr>
          <p:spPr bwMode="auto">
            <a:xfrm>
              <a:off x="7716838" y="3070225"/>
              <a:ext cx="542925" cy="587375"/>
            </a:xfrm>
            <a:custGeom>
              <a:avLst/>
              <a:gdLst>
                <a:gd name="T0" fmla="*/ 2 w 25"/>
                <a:gd name="T1" fmla="*/ 24 h 27"/>
                <a:gd name="T2" fmla="*/ 4 w 25"/>
                <a:gd name="T3" fmla="*/ 27 h 27"/>
                <a:gd name="T4" fmla="*/ 4 w 25"/>
                <a:gd name="T5" fmla="*/ 27 h 27"/>
                <a:gd name="T6" fmla="*/ 2 w 25"/>
                <a:gd name="T7" fmla="*/ 24 h 27"/>
                <a:gd name="T8" fmla="*/ 15 w 25"/>
                <a:gd name="T9" fmla="*/ 0 h 27"/>
                <a:gd name="T10" fmla="*/ 10 w 25"/>
                <a:gd name="T11" fmla="*/ 2 h 27"/>
                <a:gd name="T12" fmla="*/ 2 w 25"/>
                <a:gd name="T13" fmla="*/ 12 h 27"/>
                <a:gd name="T14" fmla="*/ 2 w 25"/>
                <a:gd name="T15" fmla="*/ 23 h 27"/>
                <a:gd name="T16" fmla="*/ 3 w 25"/>
                <a:gd name="T17" fmla="*/ 22 h 27"/>
                <a:gd name="T18" fmla="*/ 3 w 25"/>
                <a:gd name="T19" fmla="*/ 22 h 27"/>
                <a:gd name="T20" fmla="*/ 4 w 25"/>
                <a:gd name="T21" fmla="*/ 23 h 27"/>
                <a:gd name="T22" fmla="*/ 4 w 25"/>
                <a:gd name="T23" fmla="*/ 12 h 27"/>
                <a:gd name="T24" fmla="*/ 7 w 25"/>
                <a:gd name="T25" fmla="*/ 7 h 27"/>
                <a:gd name="T26" fmla="*/ 9 w 25"/>
                <a:gd name="T27" fmla="*/ 5 h 27"/>
                <a:gd name="T28" fmla="*/ 12 w 25"/>
                <a:gd name="T29" fmla="*/ 3 h 27"/>
                <a:gd name="T30" fmla="*/ 16 w 25"/>
                <a:gd name="T31" fmla="*/ 2 h 27"/>
                <a:gd name="T32" fmla="*/ 20 w 25"/>
                <a:gd name="T33" fmla="*/ 5 h 27"/>
                <a:gd name="T34" fmla="*/ 23 w 25"/>
                <a:gd name="T35" fmla="*/ 12 h 27"/>
                <a:gd name="T36" fmla="*/ 23 w 25"/>
                <a:gd name="T37" fmla="*/ 14 h 27"/>
                <a:gd name="T38" fmla="*/ 23 w 25"/>
                <a:gd name="T39" fmla="*/ 16 h 27"/>
                <a:gd name="T40" fmla="*/ 24 w 25"/>
                <a:gd name="T41" fmla="*/ 17 h 27"/>
                <a:gd name="T42" fmla="*/ 25 w 25"/>
                <a:gd name="T43" fmla="*/ 17 h 27"/>
                <a:gd name="T44" fmla="*/ 23 w 25"/>
                <a:gd name="T45" fmla="*/ 13 h 27"/>
                <a:gd name="T46" fmla="*/ 24 w 25"/>
                <a:gd name="T47" fmla="*/ 12 h 27"/>
                <a:gd name="T48" fmla="*/ 25 w 25"/>
                <a:gd name="T49" fmla="*/ 13 h 27"/>
                <a:gd name="T50" fmla="*/ 21 w 25"/>
                <a:gd name="T51" fmla="*/ 3 h 27"/>
                <a:gd name="T52" fmla="*/ 15 w 25"/>
                <a:gd name="T5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" h="27">
                  <a:moveTo>
                    <a:pt x="2" y="24"/>
                  </a:moveTo>
                  <a:cubicBezTo>
                    <a:pt x="3" y="25"/>
                    <a:pt x="3" y="26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3" y="25"/>
                    <a:pt x="2" y="24"/>
                  </a:cubicBezTo>
                  <a:moveTo>
                    <a:pt x="15" y="0"/>
                  </a:moveTo>
                  <a:cubicBezTo>
                    <a:pt x="13" y="0"/>
                    <a:pt x="12" y="1"/>
                    <a:pt x="10" y="2"/>
                  </a:cubicBezTo>
                  <a:cubicBezTo>
                    <a:pt x="6" y="4"/>
                    <a:pt x="3" y="8"/>
                    <a:pt x="2" y="12"/>
                  </a:cubicBezTo>
                  <a:cubicBezTo>
                    <a:pt x="0" y="16"/>
                    <a:pt x="1" y="19"/>
                    <a:pt x="2" y="23"/>
                  </a:cubicBezTo>
                  <a:cubicBezTo>
                    <a:pt x="2" y="23"/>
                    <a:pt x="2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2" y="20"/>
                    <a:pt x="2" y="16"/>
                    <a:pt x="4" y="12"/>
                  </a:cubicBezTo>
                  <a:cubicBezTo>
                    <a:pt x="4" y="10"/>
                    <a:pt x="5" y="8"/>
                    <a:pt x="7" y="7"/>
                  </a:cubicBezTo>
                  <a:cubicBezTo>
                    <a:pt x="8" y="6"/>
                    <a:pt x="8" y="6"/>
                    <a:pt x="9" y="5"/>
                  </a:cubicBezTo>
                  <a:cubicBezTo>
                    <a:pt x="10" y="4"/>
                    <a:pt x="11" y="3"/>
                    <a:pt x="12" y="3"/>
                  </a:cubicBezTo>
                  <a:cubicBezTo>
                    <a:pt x="13" y="2"/>
                    <a:pt x="14" y="2"/>
                    <a:pt x="16" y="2"/>
                  </a:cubicBezTo>
                  <a:cubicBezTo>
                    <a:pt x="17" y="2"/>
                    <a:pt x="19" y="3"/>
                    <a:pt x="20" y="5"/>
                  </a:cubicBezTo>
                  <a:cubicBezTo>
                    <a:pt x="22" y="7"/>
                    <a:pt x="22" y="10"/>
                    <a:pt x="23" y="12"/>
                  </a:cubicBezTo>
                  <a:cubicBezTo>
                    <a:pt x="23" y="13"/>
                    <a:pt x="23" y="14"/>
                    <a:pt x="23" y="14"/>
                  </a:cubicBezTo>
                  <a:cubicBezTo>
                    <a:pt x="23" y="15"/>
                    <a:pt x="23" y="16"/>
                    <a:pt x="23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4" y="16"/>
                    <a:pt x="24" y="14"/>
                    <a:pt x="23" y="13"/>
                  </a:cubicBezTo>
                  <a:cubicBezTo>
                    <a:pt x="23" y="13"/>
                    <a:pt x="24" y="12"/>
                    <a:pt x="24" y="12"/>
                  </a:cubicBezTo>
                  <a:cubicBezTo>
                    <a:pt x="24" y="12"/>
                    <a:pt x="25" y="12"/>
                    <a:pt x="25" y="13"/>
                  </a:cubicBezTo>
                  <a:cubicBezTo>
                    <a:pt x="24" y="9"/>
                    <a:pt x="23" y="6"/>
                    <a:pt x="21" y="3"/>
                  </a:cubicBezTo>
                  <a:cubicBezTo>
                    <a:pt x="19" y="1"/>
                    <a:pt x="17" y="0"/>
                    <a:pt x="15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144"/>
            <p:cNvSpPr>
              <a:spLocks/>
            </p:cNvSpPr>
            <p:nvPr/>
          </p:nvSpPr>
          <p:spPr bwMode="auto">
            <a:xfrm>
              <a:off x="7804151" y="3570288"/>
              <a:ext cx="20638" cy="65088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145"/>
            <p:cNvSpPr>
              <a:spLocks/>
            </p:cNvSpPr>
            <p:nvPr/>
          </p:nvSpPr>
          <p:spPr bwMode="auto">
            <a:xfrm>
              <a:off x="7759701" y="3549650"/>
              <a:ext cx="87313" cy="1079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0 w 4"/>
                <a:gd name="T5" fmla="*/ 2 h 5"/>
                <a:gd name="T6" fmla="*/ 2 w 4"/>
                <a:gd name="T7" fmla="*/ 5 h 5"/>
                <a:gd name="T8" fmla="*/ 3 w 4"/>
                <a:gd name="T9" fmla="*/ 5 h 5"/>
                <a:gd name="T10" fmla="*/ 3 w 4"/>
                <a:gd name="T11" fmla="*/ 5 h 5"/>
                <a:gd name="T12" fmla="*/ 3 w 4"/>
                <a:gd name="T13" fmla="*/ 4 h 5"/>
                <a:gd name="T14" fmla="*/ 2 w 4"/>
                <a:gd name="T15" fmla="*/ 1 h 5"/>
                <a:gd name="T16" fmla="*/ 1 w 4"/>
                <a:gd name="T17" fmla="*/ 0 h 5"/>
                <a:gd name="T18" fmla="*/ 1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146"/>
            <p:cNvSpPr>
              <a:spLocks noEditPoints="1"/>
            </p:cNvSpPr>
            <p:nvPr/>
          </p:nvSpPr>
          <p:spPr bwMode="auto">
            <a:xfrm>
              <a:off x="7542213" y="2917825"/>
              <a:ext cx="849313" cy="1001713"/>
            </a:xfrm>
            <a:custGeom>
              <a:avLst/>
              <a:gdLst>
                <a:gd name="T0" fmla="*/ 11 w 39"/>
                <a:gd name="T1" fmla="*/ 41 h 46"/>
                <a:gd name="T2" fmla="*/ 14 w 39"/>
                <a:gd name="T3" fmla="*/ 46 h 46"/>
                <a:gd name="T4" fmla="*/ 14 w 39"/>
                <a:gd name="T5" fmla="*/ 45 h 46"/>
                <a:gd name="T6" fmla="*/ 11 w 39"/>
                <a:gd name="T7" fmla="*/ 41 h 46"/>
                <a:gd name="T8" fmla="*/ 33 w 39"/>
                <a:gd name="T9" fmla="*/ 20 h 46"/>
                <a:gd name="T10" fmla="*/ 33 w 39"/>
                <a:gd name="T11" fmla="*/ 23 h 46"/>
                <a:gd name="T12" fmla="*/ 34 w 39"/>
                <a:gd name="T13" fmla="*/ 23 h 46"/>
                <a:gd name="T14" fmla="*/ 36 w 39"/>
                <a:gd name="T15" fmla="*/ 21 h 46"/>
                <a:gd name="T16" fmla="*/ 36 w 39"/>
                <a:gd name="T17" fmla="*/ 21 h 46"/>
                <a:gd name="T18" fmla="*/ 35 w 39"/>
                <a:gd name="T19" fmla="*/ 22 h 46"/>
                <a:gd name="T20" fmla="*/ 33 w 39"/>
                <a:gd name="T21" fmla="*/ 20 h 46"/>
                <a:gd name="T22" fmla="*/ 34 w 39"/>
                <a:gd name="T23" fmla="*/ 4 h 46"/>
                <a:gd name="T24" fmla="*/ 39 w 39"/>
                <a:gd name="T25" fmla="*/ 14 h 46"/>
                <a:gd name="T26" fmla="*/ 38 w 39"/>
                <a:gd name="T27" fmla="*/ 21 h 46"/>
                <a:gd name="T28" fmla="*/ 39 w 39"/>
                <a:gd name="T29" fmla="*/ 13 h 46"/>
                <a:gd name="T30" fmla="*/ 34 w 39"/>
                <a:gd name="T31" fmla="*/ 4 h 46"/>
                <a:gd name="T32" fmla="*/ 28 w 39"/>
                <a:gd name="T33" fmla="*/ 3 h 46"/>
                <a:gd name="T34" fmla="*/ 32 w 39"/>
                <a:gd name="T35" fmla="*/ 5 h 46"/>
                <a:gd name="T36" fmla="*/ 28 w 39"/>
                <a:gd name="T37" fmla="*/ 3 h 46"/>
                <a:gd name="T38" fmla="*/ 28 w 39"/>
                <a:gd name="T39" fmla="*/ 3 h 46"/>
                <a:gd name="T40" fmla="*/ 23 w 39"/>
                <a:gd name="T41" fmla="*/ 0 h 46"/>
                <a:gd name="T42" fmla="*/ 20 w 39"/>
                <a:gd name="T43" fmla="*/ 0 h 46"/>
                <a:gd name="T44" fmla="*/ 2 w 39"/>
                <a:gd name="T45" fmla="*/ 19 h 46"/>
                <a:gd name="T46" fmla="*/ 10 w 39"/>
                <a:gd name="T47" fmla="*/ 43 h 46"/>
                <a:gd name="T48" fmla="*/ 8 w 39"/>
                <a:gd name="T49" fmla="*/ 40 h 46"/>
                <a:gd name="T50" fmla="*/ 3 w 39"/>
                <a:gd name="T51" fmla="*/ 21 h 46"/>
                <a:gd name="T52" fmla="*/ 25 w 39"/>
                <a:gd name="T53" fmla="*/ 0 h 46"/>
                <a:gd name="T54" fmla="*/ 27 w 39"/>
                <a:gd name="T55" fmla="*/ 0 h 46"/>
                <a:gd name="T56" fmla="*/ 23 w 39"/>
                <a:gd name="T5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6">
                  <a:moveTo>
                    <a:pt x="11" y="41"/>
                  </a:moveTo>
                  <a:cubicBezTo>
                    <a:pt x="12" y="43"/>
                    <a:pt x="13" y="44"/>
                    <a:pt x="14" y="46"/>
                  </a:cubicBezTo>
                  <a:cubicBezTo>
                    <a:pt x="14" y="45"/>
                    <a:pt x="15" y="45"/>
                    <a:pt x="14" y="45"/>
                  </a:cubicBezTo>
                  <a:cubicBezTo>
                    <a:pt x="13" y="43"/>
                    <a:pt x="12" y="42"/>
                    <a:pt x="11" y="41"/>
                  </a:cubicBezTo>
                  <a:moveTo>
                    <a:pt x="33" y="20"/>
                  </a:moveTo>
                  <a:cubicBezTo>
                    <a:pt x="33" y="21"/>
                    <a:pt x="33" y="22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3" y="20"/>
                    <a:pt x="33" y="20"/>
                  </a:cubicBezTo>
                  <a:moveTo>
                    <a:pt x="34" y="4"/>
                  </a:moveTo>
                  <a:cubicBezTo>
                    <a:pt x="37" y="7"/>
                    <a:pt x="39" y="11"/>
                    <a:pt x="39" y="14"/>
                  </a:cubicBezTo>
                  <a:cubicBezTo>
                    <a:pt x="39" y="16"/>
                    <a:pt x="39" y="19"/>
                    <a:pt x="38" y="21"/>
                  </a:cubicBezTo>
                  <a:cubicBezTo>
                    <a:pt x="39" y="19"/>
                    <a:pt x="39" y="15"/>
                    <a:pt x="39" y="13"/>
                  </a:cubicBezTo>
                  <a:cubicBezTo>
                    <a:pt x="39" y="9"/>
                    <a:pt x="37" y="6"/>
                    <a:pt x="34" y="4"/>
                  </a:cubicBezTo>
                  <a:moveTo>
                    <a:pt x="28" y="3"/>
                  </a:moveTo>
                  <a:cubicBezTo>
                    <a:pt x="30" y="3"/>
                    <a:pt x="31" y="4"/>
                    <a:pt x="32" y="5"/>
                  </a:cubicBezTo>
                  <a:cubicBezTo>
                    <a:pt x="31" y="4"/>
                    <a:pt x="30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moveTo>
                    <a:pt x="23" y="0"/>
                  </a:moveTo>
                  <a:cubicBezTo>
                    <a:pt x="22" y="0"/>
                    <a:pt x="21" y="0"/>
                    <a:pt x="20" y="0"/>
                  </a:cubicBezTo>
                  <a:cubicBezTo>
                    <a:pt x="11" y="2"/>
                    <a:pt x="4" y="11"/>
                    <a:pt x="2" y="19"/>
                  </a:cubicBezTo>
                  <a:cubicBezTo>
                    <a:pt x="0" y="28"/>
                    <a:pt x="4" y="36"/>
                    <a:pt x="10" y="43"/>
                  </a:cubicBezTo>
                  <a:cubicBezTo>
                    <a:pt x="9" y="42"/>
                    <a:pt x="9" y="41"/>
                    <a:pt x="8" y="40"/>
                  </a:cubicBezTo>
                  <a:cubicBezTo>
                    <a:pt x="5" y="34"/>
                    <a:pt x="2" y="28"/>
                    <a:pt x="3" y="21"/>
                  </a:cubicBezTo>
                  <a:cubicBezTo>
                    <a:pt x="4" y="10"/>
                    <a:pt x="14" y="0"/>
                    <a:pt x="25" y="0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26" y="0"/>
                    <a:pt x="25" y="0"/>
                    <a:pt x="23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147"/>
            <p:cNvSpPr>
              <a:spLocks/>
            </p:cNvSpPr>
            <p:nvPr/>
          </p:nvSpPr>
          <p:spPr bwMode="auto">
            <a:xfrm>
              <a:off x="7586663" y="2917825"/>
              <a:ext cx="804863" cy="1001713"/>
            </a:xfrm>
            <a:custGeom>
              <a:avLst/>
              <a:gdLst>
                <a:gd name="T0" fmla="*/ 23 w 37"/>
                <a:gd name="T1" fmla="*/ 0 h 46"/>
                <a:gd name="T2" fmla="*/ 1 w 37"/>
                <a:gd name="T3" fmla="*/ 21 h 46"/>
                <a:gd name="T4" fmla="*/ 6 w 37"/>
                <a:gd name="T5" fmla="*/ 40 h 46"/>
                <a:gd name="T6" fmla="*/ 8 w 37"/>
                <a:gd name="T7" fmla="*/ 43 h 46"/>
                <a:gd name="T8" fmla="*/ 11 w 37"/>
                <a:gd name="T9" fmla="*/ 46 h 46"/>
                <a:gd name="T10" fmla="*/ 11 w 37"/>
                <a:gd name="T11" fmla="*/ 46 h 46"/>
                <a:gd name="T12" fmla="*/ 12 w 37"/>
                <a:gd name="T13" fmla="*/ 46 h 46"/>
                <a:gd name="T14" fmla="*/ 9 w 37"/>
                <a:gd name="T15" fmla="*/ 41 h 46"/>
                <a:gd name="T16" fmla="*/ 2 w 37"/>
                <a:gd name="T17" fmla="*/ 26 h 46"/>
                <a:gd name="T18" fmla="*/ 9 w 37"/>
                <a:gd name="T19" fmla="*/ 7 h 46"/>
                <a:gd name="T20" fmla="*/ 22 w 37"/>
                <a:gd name="T21" fmla="*/ 2 h 46"/>
                <a:gd name="T22" fmla="*/ 26 w 37"/>
                <a:gd name="T23" fmla="*/ 3 h 46"/>
                <a:gd name="T24" fmla="*/ 26 w 37"/>
                <a:gd name="T25" fmla="*/ 3 h 46"/>
                <a:gd name="T26" fmla="*/ 30 w 37"/>
                <a:gd name="T27" fmla="*/ 5 h 46"/>
                <a:gd name="T28" fmla="*/ 31 w 37"/>
                <a:gd name="T29" fmla="*/ 5 h 46"/>
                <a:gd name="T30" fmla="*/ 35 w 37"/>
                <a:gd name="T31" fmla="*/ 16 h 46"/>
                <a:gd name="T32" fmla="*/ 34 w 37"/>
                <a:gd name="T33" fmla="*/ 21 h 46"/>
                <a:gd name="T34" fmla="*/ 32 w 37"/>
                <a:gd name="T35" fmla="*/ 23 h 46"/>
                <a:gd name="T36" fmla="*/ 31 w 37"/>
                <a:gd name="T37" fmla="*/ 23 h 46"/>
                <a:gd name="T38" fmla="*/ 31 w 37"/>
                <a:gd name="T39" fmla="*/ 20 h 46"/>
                <a:gd name="T40" fmla="*/ 31 w 37"/>
                <a:gd name="T41" fmla="*/ 20 h 46"/>
                <a:gd name="T42" fmla="*/ 31 w 37"/>
                <a:gd name="T43" fmla="*/ 20 h 46"/>
                <a:gd name="T44" fmla="*/ 31 w 37"/>
                <a:gd name="T45" fmla="*/ 22 h 46"/>
                <a:gd name="T46" fmla="*/ 31 w 37"/>
                <a:gd name="T47" fmla="*/ 24 h 46"/>
                <a:gd name="T48" fmla="*/ 33 w 37"/>
                <a:gd name="T49" fmla="*/ 25 h 46"/>
                <a:gd name="T50" fmla="*/ 34 w 37"/>
                <a:gd name="T51" fmla="*/ 24 h 46"/>
                <a:gd name="T52" fmla="*/ 36 w 37"/>
                <a:gd name="T53" fmla="*/ 21 h 46"/>
                <a:gd name="T54" fmla="*/ 37 w 37"/>
                <a:gd name="T55" fmla="*/ 14 h 46"/>
                <a:gd name="T56" fmla="*/ 32 w 37"/>
                <a:gd name="T57" fmla="*/ 4 h 46"/>
                <a:gd name="T58" fmla="*/ 25 w 37"/>
                <a:gd name="T59" fmla="*/ 0 h 46"/>
                <a:gd name="T60" fmla="*/ 23 w 37"/>
                <a:gd name="T6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6">
                  <a:moveTo>
                    <a:pt x="23" y="0"/>
                  </a:moveTo>
                  <a:cubicBezTo>
                    <a:pt x="12" y="0"/>
                    <a:pt x="2" y="10"/>
                    <a:pt x="1" y="21"/>
                  </a:cubicBezTo>
                  <a:cubicBezTo>
                    <a:pt x="0" y="28"/>
                    <a:pt x="3" y="34"/>
                    <a:pt x="6" y="40"/>
                  </a:cubicBezTo>
                  <a:cubicBezTo>
                    <a:pt x="7" y="41"/>
                    <a:pt x="7" y="42"/>
                    <a:pt x="8" y="43"/>
                  </a:cubicBezTo>
                  <a:cubicBezTo>
                    <a:pt x="9" y="44"/>
                    <a:pt x="10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4"/>
                    <a:pt x="10" y="43"/>
                    <a:pt x="9" y="41"/>
                  </a:cubicBezTo>
                  <a:cubicBezTo>
                    <a:pt x="6" y="37"/>
                    <a:pt x="3" y="32"/>
                    <a:pt x="2" y="26"/>
                  </a:cubicBezTo>
                  <a:cubicBezTo>
                    <a:pt x="1" y="19"/>
                    <a:pt x="4" y="12"/>
                    <a:pt x="9" y="7"/>
                  </a:cubicBezTo>
                  <a:cubicBezTo>
                    <a:pt x="13" y="4"/>
                    <a:pt x="17" y="2"/>
                    <a:pt x="22" y="2"/>
                  </a:cubicBezTo>
                  <a:cubicBezTo>
                    <a:pt x="23" y="2"/>
                    <a:pt x="25" y="2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30" y="5"/>
                  </a:cubicBezTo>
                  <a:cubicBezTo>
                    <a:pt x="30" y="5"/>
                    <a:pt x="31" y="5"/>
                    <a:pt x="31" y="5"/>
                  </a:cubicBezTo>
                  <a:cubicBezTo>
                    <a:pt x="34" y="7"/>
                    <a:pt x="35" y="12"/>
                    <a:pt x="35" y="16"/>
                  </a:cubicBezTo>
                  <a:cubicBezTo>
                    <a:pt x="35" y="18"/>
                    <a:pt x="35" y="19"/>
                    <a:pt x="34" y="21"/>
                  </a:cubicBezTo>
                  <a:cubicBezTo>
                    <a:pt x="34" y="22"/>
                    <a:pt x="33" y="23"/>
                    <a:pt x="32" y="23"/>
                  </a:cubicBezTo>
                  <a:cubicBezTo>
                    <a:pt x="32" y="23"/>
                    <a:pt x="32" y="23"/>
                    <a:pt x="31" y="23"/>
                  </a:cubicBezTo>
                  <a:cubicBezTo>
                    <a:pt x="31" y="22"/>
                    <a:pt x="31" y="21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1" y="21"/>
                    <a:pt x="31" y="22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1" y="24"/>
                    <a:pt x="32" y="25"/>
                    <a:pt x="33" y="25"/>
                  </a:cubicBezTo>
                  <a:cubicBezTo>
                    <a:pt x="33" y="25"/>
                    <a:pt x="33" y="25"/>
                    <a:pt x="34" y="24"/>
                  </a:cubicBezTo>
                  <a:cubicBezTo>
                    <a:pt x="35" y="24"/>
                    <a:pt x="36" y="22"/>
                    <a:pt x="36" y="21"/>
                  </a:cubicBezTo>
                  <a:cubicBezTo>
                    <a:pt x="37" y="19"/>
                    <a:pt x="37" y="16"/>
                    <a:pt x="37" y="14"/>
                  </a:cubicBezTo>
                  <a:cubicBezTo>
                    <a:pt x="37" y="11"/>
                    <a:pt x="35" y="7"/>
                    <a:pt x="32" y="4"/>
                  </a:cubicBezTo>
                  <a:cubicBezTo>
                    <a:pt x="30" y="2"/>
                    <a:pt x="27" y="1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148"/>
            <p:cNvSpPr>
              <a:spLocks/>
            </p:cNvSpPr>
            <p:nvPr/>
          </p:nvSpPr>
          <p:spPr bwMode="auto">
            <a:xfrm>
              <a:off x="8216901" y="3330575"/>
              <a:ext cx="42863" cy="109538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1 h 5"/>
                <a:gd name="T4" fmla="*/ 2 w 2"/>
                <a:gd name="T5" fmla="*/ 5 h 5"/>
                <a:gd name="T6" fmla="*/ 2 w 2"/>
                <a:gd name="T7" fmla="*/ 3 h 5"/>
                <a:gd name="T8" fmla="*/ 2 w 2"/>
                <a:gd name="T9" fmla="*/ 1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Freeform 149"/>
            <p:cNvSpPr>
              <a:spLocks noEditPoints="1"/>
            </p:cNvSpPr>
            <p:nvPr/>
          </p:nvSpPr>
          <p:spPr bwMode="auto">
            <a:xfrm>
              <a:off x="7977188" y="4071938"/>
              <a:ext cx="282575" cy="1217613"/>
            </a:xfrm>
            <a:custGeom>
              <a:avLst/>
              <a:gdLst>
                <a:gd name="T0" fmla="*/ 13 w 13"/>
                <a:gd name="T1" fmla="*/ 39 h 56"/>
                <a:gd name="T2" fmla="*/ 11 w 13"/>
                <a:gd name="T3" fmla="*/ 45 h 56"/>
                <a:gd name="T4" fmla="*/ 4 w 13"/>
                <a:gd name="T5" fmla="*/ 55 h 56"/>
                <a:gd name="T6" fmla="*/ 4 w 13"/>
                <a:gd name="T7" fmla="*/ 55 h 56"/>
                <a:gd name="T8" fmla="*/ 3 w 13"/>
                <a:gd name="T9" fmla="*/ 56 h 56"/>
                <a:gd name="T10" fmla="*/ 2 w 13"/>
                <a:gd name="T11" fmla="*/ 55 h 56"/>
                <a:gd name="T12" fmla="*/ 2 w 13"/>
                <a:gd name="T13" fmla="*/ 55 h 56"/>
                <a:gd name="T14" fmla="*/ 3 w 13"/>
                <a:gd name="T15" fmla="*/ 56 h 56"/>
                <a:gd name="T16" fmla="*/ 4 w 13"/>
                <a:gd name="T17" fmla="*/ 56 h 56"/>
                <a:gd name="T18" fmla="*/ 12 w 13"/>
                <a:gd name="T19" fmla="*/ 44 h 56"/>
                <a:gd name="T20" fmla="*/ 13 w 13"/>
                <a:gd name="T21" fmla="*/ 39 h 56"/>
                <a:gd name="T22" fmla="*/ 0 w 13"/>
                <a:gd name="T23" fmla="*/ 4 h 56"/>
                <a:gd name="T24" fmla="*/ 10 w 13"/>
                <a:gd name="T25" fmla="*/ 26 h 56"/>
                <a:gd name="T26" fmla="*/ 12 w 13"/>
                <a:gd name="T27" fmla="*/ 39 h 56"/>
                <a:gd name="T28" fmla="*/ 11 w 13"/>
                <a:gd name="T29" fmla="*/ 29 h 56"/>
                <a:gd name="T30" fmla="*/ 7 w 13"/>
                <a:gd name="T31" fmla="*/ 15 h 56"/>
                <a:gd name="T32" fmla="*/ 2 w 13"/>
                <a:gd name="T33" fmla="*/ 7 h 56"/>
                <a:gd name="T34" fmla="*/ 2 w 13"/>
                <a:gd name="T35" fmla="*/ 7 h 56"/>
                <a:gd name="T36" fmla="*/ 0 w 13"/>
                <a:gd name="T37" fmla="*/ 4 h 56"/>
                <a:gd name="T38" fmla="*/ 0 w 13"/>
                <a:gd name="T39" fmla="*/ 0 h 56"/>
                <a:gd name="T40" fmla="*/ 2 w 13"/>
                <a:gd name="T41" fmla="*/ 4 h 56"/>
                <a:gd name="T42" fmla="*/ 3 w 13"/>
                <a:gd name="T43" fmla="*/ 4 h 56"/>
                <a:gd name="T44" fmla="*/ 3 w 13"/>
                <a:gd name="T45" fmla="*/ 5 h 56"/>
                <a:gd name="T46" fmla="*/ 3 w 13"/>
                <a:gd name="T47" fmla="*/ 6 h 56"/>
                <a:gd name="T48" fmla="*/ 4 w 13"/>
                <a:gd name="T49" fmla="*/ 6 h 56"/>
                <a:gd name="T50" fmla="*/ 4 w 13"/>
                <a:gd name="T51" fmla="*/ 7 h 56"/>
                <a:gd name="T52" fmla="*/ 0 w 13"/>
                <a:gd name="T5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56">
                  <a:moveTo>
                    <a:pt x="13" y="39"/>
                  </a:moveTo>
                  <a:cubicBezTo>
                    <a:pt x="13" y="41"/>
                    <a:pt x="12" y="43"/>
                    <a:pt x="11" y="45"/>
                  </a:cubicBezTo>
                  <a:cubicBezTo>
                    <a:pt x="9" y="49"/>
                    <a:pt x="7" y="52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6"/>
                    <a:pt x="3" y="56"/>
                  </a:cubicBezTo>
                  <a:cubicBezTo>
                    <a:pt x="2" y="56"/>
                    <a:pt x="2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6"/>
                    <a:pt x="3" y="56"/>
                  </a:cubicBezTo>
                  <a:cubicBezTo>
                    <a:pt x="3" y="56"/>
                    <a:pt x="3" y="56"/>
                    <a:pt x="4" y="56"/>
                  </a:cubicBezTo>
                  <a:cubicBezTo>
                    <a:pt x="7" y="52"/>
                    <a:pt x="10" y="48"/>
                    <a:pt x="12" y="44"/>
                  </a:cubicBezTo>
                  <a:cubicBezTo>
                    <a:pt x="13" y="42"/>
                    <a:pt x="13" y="41"/>
                    <a:pt x="13" y="39"/>
                  </a:cubicBezTo>
                  <a:moveTo>
                    <a:pt x="0" y="4"/>
                  </a:moveTo>
                  <a:cubicBezTo>
                    <a:pt x="4" y="11"/>
                    <a:pt x="8" y="18"/>
                    <a:pt x="10" y="26"/>
                  </a:cubicBezTo>
                  <a:cubicBezTo>
                    <a:pt x="11" y="30"/>
                    <a:pt x="12" y="34"/>
                    <a:pt x="12" y="39"/>
                  </a:cubicBezTo>
                  <a:cubicBezTo>
                    <a:pt x="12" y="36"/>
                    <a:pt x="12" y="33"/>
                    <a:pt x="11" y="29"/>
                  </a:cubicBezTo>
                  <a:cubicBezTo>
                    <a:pt x="11" y="25"/>
                    <a:pt x="9" y="20"/>
                    <a:pt x="7" y="15"/>
                  </a:cubicBezTo>
                  <a:cubicBezTo>
                    <a:pt x="6" y="12"/>
                    <a:pt x="4" y="10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5"/>
                    <a:pt x="0" y="4"/>
                  </a:cubicBezTo>
                  <a:moveTo>
                    <a:pt x="0" y="0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Freeform 150"/>
            <p:cNvSpPr>
              <a:spLocks/>
            </p:cNvSpPr>
            <p:nvPr/>
          </p:nvSpPr>
          <p:spPr bwMode="auto">
            <a:xfrm>
              <a:off x="8021638" y="5268913"/>
              <a:ext cx="42863" cy="2063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151"/>
            <p:cNvSpPr>
              <a:spLocks noEditPoints="1"/>
            </p:cNvSpPr>
            <p:nvPr/>
          </p:nvSpPr>
          <p:spPr bwMode="auto">
            <a:xfrm>
              <a:off x="8021638" y="4157663"/>
              <a:ext cx="260350" cy="1111250"/>
            </a:xfrm>
            <a:custGeom>
              <a:avLst/>
              <a:gdLst>
                <a:gd name="T0" fmla="*/ 2 w 12"/>
                <a:gd name="T1" fmla="*/ 2 h 51"/>
                <a:gd name="T2" fmla="*/ 1 w 12"/>
                <a:gd name="T3" fmla="*/ 3 h 51"/>
                <a:gd name="T4" fmla="*/ 0 w 12"/>
                <a:gd name="T5" fmla="*/ 3 h 51"/>
                <a:gd name="T6" fmla="*/ 5 w 12"/>
                <a:gd name="T7" fmla="*/ 11 h 51"/>
                <a:gd name="T8" fmla="*/ 9 w 12"/>
                <a:gd name="T9" fmla="*/ 25 h 51"/>
                <a:gd name="T10" fmla="*/ 10 w 12"/>
                <a:gd name="T11" fmla="*/ 35 h 51"/>
                <a:gd name="T12" fmla="*/ 9 w 12"/>
                <a:gd name="T13" fmla="*/ 38 h 51"/>
                <a:gd name="T14" fmla="*/ 3 w 12"/>
                <a:gd name="T15" fmla="*/ 48 h 51"/>
                <a:gd name="T16" fmla="*/ 2 w 12"/>
                <a:gd name="T17" fmla="*/ 51 h 51"/>
                <a:gd name="T18" fmla="*/ 9 w 12"/>
                <a:gd name="T19" fmla="*/ 41 h 51"/>
                <a:gd name="T20" fmla="*/ 11 w 12"/>
                <a:gd name="T21" fmla="*/ 35 h 51"/>
                <a:gd name="T22" fmla="*/ 11 w 12"/>
                <a:gd name="T23" fmla="*/ 23 h 51"/>
                <a:gd name="T24" fmla="*/ 4 w 12"/>
                <a:gd name="T25" fmla="*/ 7 h 51"/>
                <a:gd name="T26" fmla="*/ 2 w 12"/>
                <a:gd name="T27" fmla="*/ 3 h 51"/>
                <a:gd name="T28" fmla="*/ 2 w 12"/>
                <a:gd name="T29" fmla="*/ 2 h 51"/>
                <a:gd name="T30" fmla="*/ 0 w 12"/>
                <a:gd name="T31" fmla="*/ 0 h 51"/>
                <a:gd name="T32" fmla="*/ 1 w 12"/>
                <a:gd name="T33" fmla="*/ 1 h 51"/>
                <a:gd name="T34" fmla="*/ 1 w 12"/>
                <a:gd name="T35" fmla="*/ 0 h 51"/>
                <a:gd name="T36" fmla="*/ 0 w 12"/>
                <a:gd name="T3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51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4" y="8"/>
                    <a:pt x="5" y="11"/>
                  </a:cubicBezTo>
                  <a:cubicBezTo>
                    <a:pt x="7" y="16"/>
                    <a:pt x="9" y="21"/>
                    <a:pt x="9" y="25"/>
                  </a:cubicBezTo>
                  <a:cubicBezTo>
                    <a:pt x="10" y="29"/>
                    <a:pt x="10" y="32"/>
                    <a:pt x="10" y="35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7" y="42"/>
                    <a:pt x="5" y="45"/>
                    <a:pt x="3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5" y="48"/>
                    <a:pt x="7" y="45"/>
                    <a:pt x="9" y="41"/>
                  </a:cubicBezTo>
                  <a:cubicBezTo>
                    <a:pt x="10" y="39"/>
                    <a:pt x="11" y="37"/>
                    <a:pt x="11" y="35"/>
                  </a:cubicBezTo>
                  <a:cubicBezTo>
                    <a:pt x="12" y="31"/>
                    <a:pt x="11" y="27"/>
                    <a:pt x="11" y="23"/>
                  </a:cubicBezTo>
                  <a:cubicBezTo>
                    <a:pt x="9" y="17"/>
                    <a:pt x="7" y="12"/>
                    <a:pt x="4" y="7"/>
                  </a:cubicBezTo>
                  <a:cubicBezTo>
                    <a:pt x="3" y="6"/>
                    <a:pt x="3" y="4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152"/>
            <p:cNvSpPr>
              <a:spLocks/>
            </p:cNvSpPr>
            <p:nvPr/>
          </p:nvSpPr>
          <p:spPr bwMode="auto">
            <a:xfrm>
              <a:off x="8042276" y="5203825"/>
              <a:ext cx="44450" cy="6508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1 w 2"/>
                <a:gd name="T11" fmla="*/ 3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Freeform 153"/>
            <p:cNvSpPr>
              <a:spLocks noEditPoints="1"/>
            </p:cNvSpPr>
            <p:nvPr/>
          </p:nvSpPr>
          <p:spPr bwMode="auto">
            <a:xfrm>
              <a:off x="7912101" y="4049713"/>
              <a:ext cx="152400" cy="174625"/>
            </a:xfrm>
            <a:custGeom>
              <a:avLst/>
              <a:gdLst>
                <a:gd name="T0" fmla="*/ 6 w 7"/>
                <a:gd name="T1" fmla="*/ 6 h 8"/>
                <a:gd name="T2" fmla="*/ 7 w 7"/>
                <a:gd name="T3" fmla="*/ 7 h 8"/>
                <a:gd name="T4" fmla="*/ 6 w 7"/>
                <a:gd name="T5" fmla="*/ 7 h 8"/>
                <a:gd name="T6" fmla="*/ 6 w 7"/>
                <a:gd name="T7" fmla="*/ 6 h 8"/>
                <a:gd name="T8" fmla="*/ 1 w 7"/>
                <a:gd name="T9" fmla="*/ 0 h 8"/>
                <a:gd name="T10" fmla="*/ 0 w 7"/>
                <a:gd name="T11" fmla="*/ 0 h 8"/>
                <a:gd name="T12" fmla="*/ 3 w 7"/>
                <a:gd name="T13" fmla="*/ 5 h 8"/>
                <a:gd name="T14" fmla="*/ 5 w 7"/>
                <a:gd name="T15" fmla="*/ 8 h 8"/>
                <a:gd name="T16" fmla="*/ 5 w 7"/>
                <a:gd name="T17" fmla="*/ 8 h 8"/>
                <a:gd name="T18" fmla="*/ 4 w 7"/>
                <a:gd name="T19" fmla="*/ 6 h 8"/>
                <a:gd name="T20" fmla="*/ 5 w 7"/>
                <a:gd name="T21" fmla="*/ 5 h 8"/>
                <a:gd name="T22" fmla="*/ 5 w 7"/>
                <a:gd name="T23" fmla="*/ 5 h 8"/>
                <a:gd name="T24" fmla="*/ 3 w 7"/>
                <a:gd name="T25" fmla="*/ 1 h 8"/>
                <a:gd name="T26" fmla="*/ 1 w 7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6" y="6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Freeform 154"/>
            <p:cNvSpPr>
              <a:spLocks/>
            </p:cNvSpPr>
            <p:nvPr/>
          </p:nvSpPr>
          <p:spPr bwMode="auto">
            <a:xfrm>
              <a:off x="7999413" y="4157663"/>
              <a:ext cx="65088" cy="6667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1 h 3"/>
                <a:gd name="T12" fmla="*/ 1 w 3"/>
                <a:gd name="T13" fmla="*/ 0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Freeform 155"/>
            <p:cNvSpPr>
              <a:spLocks/>
            </p:cNvSpPr>
            <p:nvPr/>
          </p:nvSpPr>
          <p:spPr bwMode="auto">
            <a:xfrm>
              <a:off x="7781926" y="4332288"/>
              <a:ext cx="282575" cy="936625"/>
            </a:xfrm>
            <a:custGeom>
              <a:avLst/>
              <a:gdLst>
                <a:gd name="T0" fmla="*/ 0 w 13"/>
                <a:gd name="T1" fmla="*/ 0 h 43"/>
                <a:gd name="T2" fmla="*/ 0 w 13"/>
                <a:gd name="T3" fmla="*/ 0 h 43"/>
                <a:gd name="T4" fmla="*/ 4 w 13"/>
                <a:gd name="T5" fmla="*/ 9 h 43"/>
                <a:gd name="T6" fmla="*/ 7 w 13"/>
                <a:gd name="T7" fmla="*/ 13 h 43"/>
                <a:gd name="T8" fmla="*/ 9 w 13"/>
                <a:gd name="T9" fmla="*/ 19 h 43"/>
                <a:gd name="T10" fmla="*/ 11 w 13"/>
                <a:gd name="T11" fmla="*/ 31 h 43"/>
                <a:gd name="T12" fmla="*/ 11 w 13"/>
                <a:gd name="T13" fmla="*/ 43 h 43"/>
                <a:gd name="T14" fmla="*/ 11 w 13"/>
                <a:gd name="T15" fmla="*/ 43 h 43"/>
                <a:gd name="T16" fmla="*/ 11 w 13"/>
                <a:gd name="T17" fmla="*/ 43 h 43"/>
                <a:gd name="T18" fmla="*/ 11 w 13"/>
                <a:gd name="T19" fmla="*/ 42 h 43"/>
                <a:gd name="T20" fmla="*/ 11 w 13"/>
                <a:gd name="T21" fmla="*/ 42 h 43"/>
                <a:gd name="T22" fmla="*/ 11 w 13"/>
                <a:gd name="T23" fmla="*/ 42 h 43"/>
                <a:gd name="T24" fmla="*/ 9 w 13"/>
                <a:gd name="T25" fmla="*/ 19 h 43"/>
                <a:gd name="T26" fmla="*/ 6 w 13"/>
                <a:gd name="T27" fmla="*/ 8 h 43"/>
                <a:gd name="T28" fmla="*/ 2 w 13"/>
                <a:gd name="T29" fmla="*/ 3 h 43"/>
                <a:gd name="T30" fmla="*/ 2 w 13"/>
                <a:gd name="T31" fmla="*/ 3 h 43"/>
                <a:gd name="T32" fmla="*/ 1 w 13"/>
                <a:gd name="T33" fmla="*/ 0 h 43"/>
                <a:gd name="T34" fmla="*/ 0 w 13"/>
                <a:gd name="T3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3" y="6"/>
                    <a:pt x="4" y="9"/>
                  </a:cubicBezTo>
                  <a:cubicBezTo>
                    <a:pt x="5" y="10"/>
                    <a:pt x="6" y="12"/>
                    <a:pt x="7" y="13"/>
                  </a:cubicBezTo>
                  <a:cubicBezTo>
                    <a:pt x="8" y="15"/>
                    <a:pt x="8" y="17"/>
                    <a:pt x="9" y="19"/>
                  </a:cubicBezTo>
                  <a:cubicBezTo>
                    <a:pt x="9" y="23"/>
                    <a:pt x="11" y="27"/>
                    <a:pt x="11" y="31"/>
                  </a:cubicBezTo>
                  <a:cubicBezTo>
                    <a:pt x="11" y="35"/>
                    <a:pt x="10" y="39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3" y="34"/>
                    <a:pt x="11" y="26"/>
                    <a:pt x="9" y="19"/>
                  </a:cubicBezTo>
                  <a:cubicBezTo>
                    <a:pt x="8" y="15"/>
                    <a:pt x="7" y="12"/>
                    <a:pt x="6" y="8"/>
                  </a:cubicBezTo>
                  <a:cubicBezTo>
                    <a:pt x="5" y="7"/>
                    <a:pt x="3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Freeform 156"/>
            <p:cNvSpPr>
              <a:spLocks/>
            </p:cNvSpPr>
            <p:nvPr/>
          </p:nvSpPr>
          <p:spPr bwMode="auto">
            <a:xfrm>
              <a:off x="7804151" y="4310063"/>
              <a:ext cx="20638" cy="87313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4 h 4"/>
                <a:gd name="T12" fmla="*/ 1 w 1"/>
                <a:gd name="T13" fmla="*/ 4 h 4"/>
                <a:gd name="T14" fmla="*/ 0 w 1"/>
                <a:gd name="T15" fmla="*/ 1 h 4"/>
                <a:gd name="T16" fmla="*/ 1 w 1"/>
                <a:gd name="T17" fmla="*/ 1 h 4"/>
                <a:gd name="T18" fmla="*/ 1 w 1"/>
                <a:gd name="T19" fmla="*/ 0 h 4"/>
                <a:gd name="T20" fmla="*/ 0 w 1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Freeform 157"/>
            <p:cNvSpPr>
              <a:spLocks noEditPoints="1"/>
            </p:cNvSpPr>
            <p:nvPr/>
          </p:nvSpPr>
          <p:spPr bwMode="auto">
            <a:xfrm>
              <a:off x="7824788" y="4397375"/>
              <a:ext cx="239713" cy="871538"/>
            </a:xfrm>
            <a:custGeom>
              <a:avLst/>
              <a:gdLst>
                <a:gd name="T0" fmla="*/ 9 w 11"/>
                <a:gd name="T1" fmla="*/ 39 h 40"/>
                <a:gd name="T2" fmla="*/ 9 w 11"/>
                <a:gd name="T3" fmla="*/ 39 h 40"/>
                <a:gd name="T4" fmla="*/ 9 w 11"/>
                <a:gd name="T5" fmla="*/ 40 h 40"/>
                <a:gd name="T6" fmla="*/ 9 w 11"/>
                <a:gd name="T7" fmla="*/ 40 h 40"/>
                <a:gd name="T8" fmla="*/ 9 w 11"/>
                <a:gd name="T9" fmla="*/ 40 h 40"/>
                <a:gd name="T10" fmla="*/ 9 w 11"/>
                <a:gd name="T11" fmla="*/ 39 h 40"/>
                <a:gd name="T12" fmla="*/ 2 w 11"/>
                <a:gd name="T13" fmla="*/ 0 h 40"/>
                <a:gd name="T14" fmla="*/ 1 w 11"/>
                <a:gd name="T15" fmla="*/ 0 h 40"/>
                <a:gd name="T16" fmla="*/ 0 w 11"/>
                <a:gd name="T17" fmla="*/ 0 h 40"/>
                <a:gd name="T18" fmla="*/ 4 w 11"/>
                <a:gd name="T19" fmla="*/ 5 h 40"/>
                <a:gd name="T20" fmla="*/ 7 w 11"/>
                <a:gd name="T21" fmla="*/ 16 h 40"/>
                <a:gd name="T22" fmla="*/ 9 w 11"/>
                <a:gd name="T23" fmla="*/ 39 h 40"/>
                <a:gd name="T24" fmla="*/ 9 w 11"/>
                <a:gd name="T25" fmla="*/ 38 h 40"/>
                <a:gd name="T26" fmla="*/ 10 w 11"/>
                <a:gd name="T27" fmla="*/ 37 h 40"/>
                <a:gd name="T28" fmla="*/ 11 w 11"/>
                <a:gd name="T29" fmla="*/ 27 h 40"/>
                <a:gd name="T30" fmla="*/ 10 w 11"/>
                <a:gd name="T31" fmla="*/ 22 h 40"/>
                <a:gd name="T32" fmla="*/ 8 w 11"/>
                <a:gd name="T33" fmla="*/ 15 h 40"/>
                <a:gd name="T34" fmla="*/ 5 w 11"/>
                <a:gd name="T35" fmla="*/ 6 h 40"/>
                <a:gd name="T36" fmla="*/ 2 w 11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40">
                  <a:moveTo>
                    <a:pt x="9" y="39"/>
                  </a:moveTo>
                  <a:cubicBezTo>
                    <a:pt x="9" y="39"/>
                    <a:pt x="9" y="39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9"/>
                    <a:pt x="6" y="12"/>
                    <a:pt x="7" y="16"/>
                  </a:cubicBezTo>
                  <a:cubicBezTo>
                    <a:pt x="9" y="23"/>
                    <a:pt x="11" y="31"/>
                    <a:pt x="9" y="39"/>
                  </a:cubicBezTo>
                  <a:cubicBezTo>
                    <a:pt x="9" y="39"/>
                    <a:pt x="9" y="38"/>
                    <a:pt x="9" y="38"/>
                  </a:cubicBezTo>
                  <a:cubicBezTo>
                    <a:pt x="10" y="38"/>
                    <a:pt x="10" y="38"/>
                    <a:pt x="10" y="37"/>
                  </a:cubicBezTo>
                  <a:cubicBezTo>
                    <a:pt x="11" y="34"/>
                    <a:pt x="11" y="30"/>
                    <a:pt x="11" y="27"/>
                  </a:cubicBezTo>
                  <a:cubicBezTo>
                    <a:pt x="11" y="25"/>
                    <a:pt x="10" y="23"/>
                    <a:pt x="10" y="22"/>
                  </a:cubicBezTo>
                  <a:cubicBezTo>
                    <a:pt x="9" y="20"/>
                    <a:pt x="9" y="17"/>
                    <a:pt x="8" y="15"/>
                  </a:cubicBezTo>
                  <a:cubicBezTo>
                    <a:pt x="8" y="12"/>
                    <a:pt x="6" y="9"/>
                    <a:pt x="5" y="6"/>
                  </a:cubicBezTo>
                  <a:cubicBezTo>
                    <a:pt x="3" y="4"/>
                    <a:pt x="3" y="2"/>
                    <a:pt x="2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Freeform 158"/>
            <p:cNvSpPr>
              <a:spLocks/>
            </p:cNvSpPr>
            <p:nvPr/>
          </p:nvSpPr>
          <p:spPr bwMode="auto">
            <a:xfrm>
              <a:off x="7804151" y="4332288"/>
              <a:ext cx="65088" cy="650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3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Freeform 159"/>
            <p:cNvSpPr>
              <a:spLocks/>
            </p:cNvSpPr>
            <p:nvPr/>
          </p:nvSpPr>
          <p:spPr bwMode="auto">
            <a:xfrm>
              <a:off x="8021638" y="5246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Freeform 160"/>
            <p:cNvSpPr>
              <a:spLocks/>
            </p:cNvSpPr>
            <p:nvPr/>
          </p:nvSpPr>
          <p:spPr bwMode="auto">
            <a:xfrm>
              <a:off x="8021638" y="5203825"/>
              <a:ext cx="20638" cy="650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1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3 h 3"/>
                <a:gd name="T10" fmla="*/ 0 w 1"/>
                <a:gd name="T11" fmla="*/ 2 h 3"/>
                <a:gd name="T12" fmla="*/ 1 w 1"/>
                <a:gd name="T13" fmla="*/ 2 h 3"/>
                <a:gd name="T14" fmla="*/ 1 w 1"/>
                <a:gd name="T15" fmla="*/ 1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Freeform 161"/>
            <p:cNvSpPr>
              <a:spLocks/>
            </p:cNvSpPr>
            <p:nvPr/>
          </p:nvSpPr>
          <p:spPr bwMode="auto">
            <a:xfrm>
              <a:off x="8021638" y="5268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Freeform 162"/>
            <p:cNvSpPr>
              <a:spLocks/>
            </p:cNvSpPr>
            <p:nvPr/>
          </p:nvSpPr>
          <p:spPr bwMode="auto">
            <a:xfrm>
              <a:off x="8021638" y="5268913"/>
              <a:ext cx="2063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Freeform 163"/>
            <p:cNvSpPr>
              <a:spLocks/>
            </p:cNvSpPr>
            <p:nvPr/>
          </p:nvSpPr>
          <p:spPr bwMode="auto">
            <a:xfrm>
              <a:off x="8021638" y="5224463"/>
              <a:ext cx="20638" cy="4445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Freeform 164"/>
            <p:cNvSpPr>
              <a:spLocks noEditPoints="1"/>
            </p:cNvSpPr>
            <p:nvPr/>
          </p:nvSpPr>
          <p:spPr bwMode="auto">
            <a:xfrm>
              <a:off x="7434263" y="3614738"/>
              <a:ext cx="347663" cy="717550"/>
            </a:xfrm>
            <a:custGeom>
              <a:avLst/>
              <a:gdLst>
                <a:gd name="T0" fmla="*/ 0 w 16"/>
                <a:gd name="T1" fmla="*/ 4 h 33"/>
                <a:gd name="T2" fmla="*/ 2 w 16"/>
                <a:gd name="T3" fmla="*/ 9 h 33"/>
                <a:gd name="T4" fmla="*/ 6 w 16"/>
                <a:gd name="T5" fmla="*/ 18 h 33"/>
                <a:gd name="T6" fmla="*/ 12 w 16"/>
                <a:gd name="T7" fmla="*/ 27 h 33"/>
                <a:gd name="T8" fmla="*/ 16 w 16"/>
                <a:gd name="T9" fmla="*/ 33 h 33"/>
                <a:gd name="T10" fmla="*/ 16 w 16"/>
                <a:gd name="T11" fmla="*/ 32 h 33"/>
                <a:gd name="T12" fmla="*/ 2 w 16"/>
                <a:gd name="T13" fmla="*/ 7 h 33"/>
                <a:gd name="T14" fmla="*/ 1 w 16"/>
                <a:gd name="T15" fmla="*/ 4 h 33"/>
                <a:gd name="T16" fmla="*/ 0 w 16"/>
                <a:gd name="T17" fmla="*/ 4 h 33"/>
                <a:gd name="T18" fmla="*/ 1 w 16"/>
                <a:gd name="T19" fmla="*/ 0 h 33"/>
                <a:gd name="T20" fmla="*/ 2 w 16"/>
                <a:gd name="T21" fmla="*/ 3 h 33"/>
                <a:gd name="T22" fmla="*/ 3 w 16"/>
                <a:gd name="T23" fmla="*/ 4 h 33"/>
                <a:gd name="T24" fmla="*/ 3 w 16"/>
                <a:gd name="T25" fmla="*/ 5 h 33"/>
                <a:gd name="T26" fmla="*/ 1 w 16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0" y="4"/>
                  </a:moveTo>
                  <a:cubicBezTo>
                    <a:pt x="1" y="6"/>
                    <a:pt x="2" y="8"/>
                    <a:pt x="2" y="9"/>
                  </a:cubicBezTo>
                  <a:cubicBezTo>
                    <a:pt x="4" y="12"/>
                    <a:pt x="5" y="15"/>
                    <a:pt x="6" y="18"/>
                  </a:cubicBezTo>
                  <a:cubicBezTo>
                    <a:pt x="8" y="21"/>
                    <a:pt x="10" y="24"/>
                    <a:pt x="12" y="27"/>
                  </a:cubicBezTo>
                  <a:cubicBezTo>
                    <a:pt x="13" y="29"/>
                    <a:pt x="14" y="32"/>
                    <a:pt x="16" y="33"/>
                  </a:cubicBezTo>
                  <a:cubicBezTo>
                    <a:pt x="16" y="33"/>
                    <a:pt x="16" y="33"/>
                    <a:pt x="16" y="32"/>
                  </a:cubicBezTo>
                  <a:cubicBezTo>
                    <a:pt x="11" y="24"/>
                    <a:pt x="6" y="16"/>
                    <a:pt x="2" y="7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moveTo>
                    <a:pt x="1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1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4" name="Freeform 165"/>
            <p:cNvSpPr>
              <a:spLocks noEditPoints="1"/>
            </p:cNvSpPr>
            <p:nvPr/>
          </p:nvSpPr>
          <p:spPr bwMode="auto">
            <a:xfrm>
              <a:off x="7454901" y="3592513"/>
              <a:ext cx="349250" cy="717550"/>
            </a:xfrm>
            <a:custGeom>
              <a:avLst/>
              <a:gdLst>
                <a:gd name="T0" fmla="*/ 0 w 16"/>
                <a:gd name="T1" fmla="*/ 5 h 33"/>
                <a:gd name="T2" fmla="*/ 1 w 16"/>
                <a:gd name="T3" fmla="*/ 8 h 33"/>
                <a:gd name="T4" fmla="*/ 15 w 16"/>
                <a:gd name="T5" fmla="*/ 33 h 33"/>
                <a:gd name="T6" fmla="*/ 16 w 16"/>
                <a:gd name="T7" fmla="*/ 33 h 33"/>
                <a:gd name="T8" fmla="*/ 15 w 16"/>
                <a:gd name="T9" fmla="*/ 31 h 33"/>
                <a:gd name="T10" fmla="*/ 12 w 16"/>
                <a:gd name="T11" fmla="*/ 27 h 33"/>
                <a:gd name="T12" fmla="*/ 7 w 16"/>
                <a:gd name="T13" fmla="*/ 19 h 33"/>
                <a:gd name="T14" fmla="*/ 3 w 16"/>
                <a:gd name="T15" fmla="*/ 10 h 33"/>
                <a:gd name="T16" fmla="*/ 2 w 16"/>
                <a:gd name="T17" fmla="*/ 6 h 33"/>
                <a:gd name="T18" fmla="*/ 2 w 16"/>
                <a:gd name="T19" fmla="*/ 5 h 33"/>
                <a:gd name="T20" fmla="*/ 2 w 16"/>
                <a:gd name="T21" fmla="*/ 6 h 33"/>
                <a:gd name="T22" fmla="*/ 1 w 16"/>
                <a:gd name="T23" fmla="*/ 7 h 33"/>
                <a:gd name="T24" fmla="*/ 1 w 16"/>
                <a:gd name="T25" fmla="*/ 6 h 33"/>
                <a:gd name="T26" fmla="*/ 0 w 16"/>
                <a:gd name="T27" fmla="*/ 5 h 33"/>
                <a:gd name="T28" fmla="*/ 0 w 16"/>
                <a:gd name="T29" fmla="*/ 0 h 33"/>
                <a:gd name="T30" fmla="*/ 0 w 16"/>
                <a:gd name="T31" fmla="*/ 1 h 33"/>
                <a:gd name="T32" fmla="*/ 1 w 16"/>
                <a:gd name="T33" fmla="*/ 4 h 33"/>
                <a:gd name="T34" fmla="*/ 0 w 16"/>
                <a:gd name="T35" fmla="*/ 1 h 33"/>
                <a:gd name="T36" fmla="*/ 0 w 16"/>
                <a:gd name="T37" fmla="*/ 0 h 33"/>
                <a:gd name="T38" fmla="*/ 0 w 16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33">
                  <a:moveTo>
                    <a:pt x="0" y="5"/>
                  </a:moveTo>
                  <a:cubicBezTo>
                    <a:pt x="0" y="6"/>
                    <a:pt x="1" y="7"/>
                    <a:pt x="1" y="8"/>
                  </a:cubicBezTo>
                  <a:cubicBezTo>
                    <a:pt x="5" y="17"/>
                    <a:pt x="10" y="25"/>
                    <a:pt x="15" y="33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5" y="32"/>
                    <a:pt x="15" y="32"/>
                    <a:pt x="15" y="31"/>
                  </a:cubicBezTo>
                  <a:cubicBezTo>
                    <a:pt x="14" y="30"/>
                    <a:pt x="13" y="28"/>
                    <a:pt x="12" y="27"/>
                  </a:cubicBezTo>
                  <a:cubicBezTo>
                    <a:pt x="11" y="24"/>
                    <a:pt x="9" y="22"/>
                    <a:pt x="7" y="19"/>
                  </a:cubicBezTo>
                  <a:cubicBezTo>
                    <a:pt x="6" y="17"/>
                    <a:pt x="4" y="13"/>
                    <a:pt x="3" y="10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5" name="Freeform 166"/>
            <p:cNvSpPr>
              <a:spLocks/>
            </p:cNvSpPr>
            <p:nvPr/>
          </p:nvSpPr>
          <p:spPr bwMode="auto">
            <a:xfrm>
              <a:off x="7781926" y="4310063"/>
              <a:ext cx="22225" cy="2222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Freeform 167"/>
            <p:cNvSpPr>
              <a:spLocks/>
            </p:cNvSpPr>
            <p:nvPr/>
          </p:nvSpPr>
          <p:spPr bwMode="auto">
            <a:xfrm>
              <a:off x="7781926" y="4310063"/>
              <a:ext cx="22225" cy="4445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7" name="Freeform 168"/>
            <p:cNvSpPr>
              <a:spLocks/>
            </p:cNvSpPr>
            <p:nvPr/>
          </p:nvSpPr>
          <p:spPr bwMode="auto">
            <a:xfrm>
              <a:off x="7346951" y="2678113"/>
              <a:ext cx="195263" cy="1023938"/>
            </a:xfrm>
            <a:custGeom>
              <a:avLst/>
              <a:gdLst>
                <a:gd name="T0" fmla="*/ 9 w 9"/>
                <a:gd name="T1" fmla="*/ 0 h 47"/>
                <a:gd name="T2" fmla="*/ 5 w 9"/>
                <a:gd name="T3" fmla="*/ 12 h 47"/>
                <a:gd name="T4" fmla="*/ 1 w 9"/>
                <a:gd name="T5" fmla="*/ 25 h 47"/>
                <a:gd name="T6" fmla="*/ 2 w 9"/>
                <a:gd name="T7" fmla="*/ 38 h 47"/>
                <a:gd name="T8" fmla="*/ 4 w 9"/>
                <a:gd name="T9" fmla="*/ 47 h 47"/>
                <a:gd name="T10" fmla="*/ 4 w 9"/>
                <a:gd name="T11" fmla="*/ 46 h 47"/>
                <a:gd name="T12" fmla="*/ 4 w 9"/>
                <a:gd name="T13" fmla="*/ 44 h 47"/>
                <a:gd name="T14" fmla="*/ 2 w 9"/>
                <a:gd name="T15" fmla="*/ 36 h 47"/>
                <a:gd name="T16" fmla="*/ 2 w 9"/>
                <a:gd name="T17" fmla="*/ 26 h 47"/>
                <a:gd name="T18" fmla="*/ 2 w 9"/>
                <a:gd name="T19" fmla="*/ 26 h 47"/>
                <a:gd name="T20" fmla="*/ 8 w 9"/>
                <a:gd name="T21" fmla="*/ 4 h 47"/>
                <a:gd name="T22" fmla="*/ 9 w 9"/>
                <a:gd name="T23" fmla="*/ 1 h 47"/>
                <a:gd name="T24" fmla="*/ 9 w 9"/>
                <a:gd name="T25" fmla="*/ 1 h 47"/>
                <a:gd name="T26" fmla="*/ 9 w 9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7">
                  <a:moveTo>
                    <a:pt x="9" y="0"/>
                  </a:moveTo>
                  <a:cubicBezTo>
                    <a:pt x="8" y="4"/>
                    <a:pt x="7" y="8"/>
                    <a:pt x="5" y="12"/>
                  </a:cubicBezTo>
                  <a:cubicBezTo>
                    <a:pt x="4" y="16"/>
                    <a:pt x="2" y="21"/>
                    <a:pt x="1" y="25"/>
                  </a:cubicBezTo>
                  <a:cubicBezTo>
                    <a:pt x="0" y="29"/>
                    <a:pt x="1" y="34"/>
                    <a:pt x="2" y="38"/>
                  </a:cubicBezTo>
                  <a:cubicBezTo>
                    <a:pt x="2" y="40"/>
                    <a:pt x="3" y="44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5"/>
                    <a:pt x="4" y="45"/>
                    <a:pt x="4" y="44"/>
                  </a:cubicBezTo>
                  <a:cubicBezTo>
                    <a:pt x="3" y="41"/>
                    <a:pt x="3" y="39"/>
                    <a:pt x="2" y="36"/>
                  </a:cubicBezTo>
                  <a:cubicBezTo>
                    <a:pt x="1" y="32"/>
                    <a:pt x="1" y="29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18"/>
                    <a:pt x="6" y="11"/>
                    <a:pt x="8" y="4"/>
                  </a:cubicBezTo>
                  <a:cubicBezTo>
                    <a:pt x="8" y="3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8" name="Freeform 169"/>
            <p:cNvSpPr>
              <a:spLocks/>
            </p:cNvSpPr>
            <p:nvPr/>
          </p:nvSpPr>
          <p:spPr bwMode="auto">
            <a:xfrm>
              <a:off x="7389813" y="2590800"/>
              <a:ext cx="196850" cy="654050"/>
            </a:xfrm>
            <a:custGeom>
              <a:avLst/>
              <a:gdLst>
                <a:gd name="T0" fmla="*/ 9 w 9"/>
                <a:gd name="T1" fmla="*/ 0 h 30"/>
                <a:gd name="T2" fmla="*/ 8 w 9"/>
                <a:gd name="T3" fmla="*/ 6 h 30"/>
                <a:gd name="T4" fmla="*/ 8 w 9"/>
                <a:gd name="T5" fmla="*/ 6 h 30"/>
                <a:gd name="T6" fmla="*/ 7 w 9"/>
                <a:gd name="T7" fmla="*/ 5 h 30"/>
                <a:gd name="T8" fmla="*/ 6 w 9"/>
                <a:gd name="T9" fmla="*/ 8 h 30"/>
                <a:gd name="T10" fmla="*/ 0 w 9"/>
                <a:gd name="T11" fmla="*/ 30 h 30"/>
                <a:gd name="T12" fmla="*/ 0 w 9"/>
                <a:gd name="T13" fmla="*/ 30 h 30"/>
                <a:gd name="T14" fmla="*/ 1 w 9"/>
                <a:gd name="T15" fmla="*/ 26 h 30"/>
                <a:gd name="T16" fmla="*/ 2 w 9"/>
                <a:gd name="T17" fmla="*/ 26 h 30"/>
                <a:gd name="T18" fmla="*/ 2 w 9"/>
                <a:gd name="T19" fmla="*/ 26 h 30"/>
                <a:gd name="T20" fmla="*/ 6 w 9"/>
                <a:gd name="T21" fmla="*/ 14 h 30"/>
                <a:gd name="T22" fmla="*/ 9 w 9"/>
                <a:gd name="T23" fmla="*/ 1 h 30"/>
                <a:gd name="T24" fmla="*/ 9 w 9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2"/>
                    <a:pt x="9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4" y="15"/>
                    <a:pt x="1" y="22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6"/>
                    <a:pt x="1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2"/>
                    <a:pt x="4" y="18"/>
                    <a:pt x="6" y="14"/>
                  </a:cubicBezTo>
                  <a:cubicBezTo>
                    <a:pt x="8" y="10"/>
                    <a:pt x="9" y="5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9" name="Freeform 170"/>
            <p:cNvSpPr>
              <a:spLocks/>
            </p:cNvSpPr>
            <p:nvPr/>
          </p:nvSpPr>
          <p:spPr bwMode="auto">
            <a:xfrm>
              <a:off x="7369176" y="3244850"/>
              <a:ext cx="85725" cy="434975"/>
            </a:xfrm>
            <a:custGeom>
              <a:avLst/>
              <a:gdLst>
                <a:gd name="T0" fmla="*/ 1 w 4"/>
                <a:gd name="T1" fmla="*/ 0 h 20"/>
                <a:gd name="T2" fmla="*/ 1 w 4"/>
                <a:gd name="T3" fmla="*/ 10 h 20"/>
                <a:gd name="T4" fmla="*/ 3 w 4"/>
                <a:gd name="T5" fmla="*/ 18 h 20"/>
                <a:gd name="T6" fmla="*/ 3 w 4"/>
                <a:gd name="T7" fmla="*/ 20 h 20"/>
                <a:gd name="T8" fmla="*/ 3 w 4"/>
                <a:gd name="T9" fmla="*/ 17 h 20"/>
                <a:gd name="T10" fmla="*/ 3 w 4"/>
                <a:gd name="T11" fmla="*/ 16 h 20"/>
                <a:gd name="T12" fmla="*/ 4 w 4"/>
                <a:gd name="T13" fmla="*/ 16 h 20"/>
                <a:gd name="T14" fmla="*/ 2 w 4"/>
                <a:gd name="T15" fmla="*/ 11 h 20"/>
                <a:gd name="T16" fmla="*/ 1 w 4"/>
                <a:gd name="T17" fmla="*/ 1 h 20"/>
                <a:gd name="T18" fmla="*/ 1 w 4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cubicBezTo>
                    <a:pt x="0" y="3"/>
                    <a:pt x="0" y="6"/>
                    <a:pt x="1" y="10"/>
                  </a:cubicBezTo>
                  <a:cubicBezTo>
                    <a:pt x="2" y="13"/>
                    <a:pt x="2" y="15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3" y="14"/>
                    <a:pt x="3" y="12"/>
                    <a:pt x="2" y="11"/>
                  </a:cubicBezTo>
                  <a:cubicBezTo>
                    <a:pt x="1" y="7"/>
                    <a:pt x="1" y="4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0" name="Freeform 171"/>
            <p:cNvSpPr>
              <a:spLocks/>
            </p:cNvSpPr>
            <p:nvPr/>
          </p:nvSpPr>
          <p:spPr bwMode="auto">
            <a:xfrm>
              <a:off x="7389813" y="3157538"/>
              <a:ext cx="44450" cy="107950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0 h 5"/>
                <a:gd name="T4" fmla="*/ 0 w 2"/>
                <a:gd name="T5" fmla="*/ 4 h 5"/>
                <a:gd name="T6" fmla="*/ 0 w 2"/>
                <a:gd name="T7" fmla="*/ 5 h 5"/>
                <a:gd name="T8" fmla="*/ 1 w 2"/>
                <a:gd name="T9" fmla="*/ 1 h 5"/>
                <a:gd name="T10" fmla="*/ 2 w 2"/>
                <a:gd name="T11" fmla="*/ 0 h 5"/>
                <a:gd name="T12" fmla="*/ 2 w 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1" name="Freeform 172"/>
            <p:cNvSpPr>
              <a:spLocks noEditPoints="1"/>
            </p:cNvSpPr>
            <p:nvPr/>
          </p:nvSpPr>
          <p:spPr bwMode="auto">
            <a:xfrm>
              <a:off x="7434263" y="3679825"/>
              <a:ext cx="65088" cy="22225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1 h 1"/>
                <a:gd name="T4" fmla="*/ 2 w 3"/>
                <a:gd name="T5" fmla="*/ 0 h 1"/>
                <a:gd name="T6" fmla="*/ 0 w 3"/>
                <a:gd name="T7" fmla="*/ 0 h 1"/>
                <a:gd name="T8" fmla="*/ 0 w 3"/>
                <a:gd name="T9" fmla="*/ 1 h 1"/>
                <a:gd name="T10" fmla="*/ 1 w 3"/>
                <a:gd name="T11" fmla="*/ 1 h 1"/>
                <a:gd name="T12" fmla="*/ 0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2" name="Freeform 173"/>
            <p:cNvSpPr>
              <a:spLocks/>
            </p:cNvSpPr>
            <p:nvPr/>
          </p:nvSpPr>
          <p:spPr bwMode="auto">
            <a:xfrm>
              <a:off x="7434263" y="3592513"/>
              <a:ext cx="65088" cy="152400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1 h 7"/>
                <a:gd name="T4" fmla="*/ 0 w 3"/>
                <a:gd name="T5" fmla="*/ 4 h 7"/>
                <a:gd name="T6" fmla="*/ 1 w 3"/>
                <a:gd name="T7" fmla="*/ 5 h 7"/>
                <a:gd name="T8" fmla="*/ 2 w 3"/>
                <a:gd name="T9" fmla="*/ 6 h 7"/>
                <a:gd name="T10" fmla="*/ 2 w 3"/>
                <a:gd name="T11" fmla="*/ 7 h 7"/>
                <a:gd name="T12" fmla="*/ 3 w 3"/>
                <a:gd name="T13" fmla="*/ 6 h 7"/>
                <a:gd name="T14" fmla="*/ 3 w 3"/>
                <a:gd name="T15" fmla="*/ 5 h 7"/>
                <a:gd name="T16" fmla="*/ 2 w 3"/>
                <a:gd name="T17" fmla="*/ 4 h 7"/>
                <a:gd name="T18" fmla="*/ 1 w 3"/>
                <a:gd name="T19" fmla="*/ 1 h 7"/>
                <a:gd name="T20" fmla="*/ 1 w 3"/>
                <a:gd name="T21" fmla="*/ 0 h 7"/>
                <a:gd name="T22" fmla="*/ 0 w 3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3" name="Freeform 174"/>
            <p:cNvSpPr>
              <a:spLocks/>
            </p:cNvSpPr>
            <p:nvPr/>
          </p:nvSpPr>
          <p:spPr bwMode="auto">
            <a:xfrm>
              <a:off x="6954838" y="1633538"/>
              <a:ext cx="609600" cy="1044575"/>
            </a:xfrm>
            <a:custGeom>
              <a:avLst/>
              <a:gdLst>
                <a:gd name="T0" fmla="*/ 0 w 28"/>
                <a:gd name="T1" fmla="*/ 0 h 48"/>
                <a:gd name="T2" fmla="*/ 1 w 28"/>
                <a:gd name="T3" fmla="*/ 2 h 48"/>
                <a:gd name="T4" fmla="*/ 11 w 28"/>
                <a:gd name="T5" fmla="*/ 7 h 48"/>
                <a:gd name="T6" fmla="*/ 22 w 28"/>
                <a:gd name="T7" fmla="*/ 17 h 48"/>
                <a:gd name="T8" fmla="*/ 27 w 28"/>
                <a:gd name="T9" fmla="*/ 32 h 48"/>
                <a:gd name="T10" fmla="*/ 27 w 28"/>
                <a:gd name="T11" fmla="*/ 48 h 48"/>
                <a:gd name="T12" fmla="*/ 28 w 28"/>
                <a:gd name="T13" fmla="*/ 46 h 48"/>
                <a:gd name="T14" fmla="*/ 27 w 28"/>
                <a:gd name="T15" fmla="*/ 28 h 48"/>
                <a:gd name="T16" fmla="*/ 17 w 28"/>
                <a:gd name="T17" fmla="*/ 9 h 48"/>
                <a:gd name="T18" fmla="*/ 0 w 2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3"/>
                    <a:pt x="8" y="5"/>
                    <a:pt x="11" y="7"/>
                  </a:cubicBezTo>
                  <a:cubicBezTo>
                    <a:pt x="16" y="9"/>
                    <a:pt x="19" y="12"/>
                    <a:pt x="22" y="17"/>
                  </a:cubicBezTo>
                  <a:cubicBezTo>
                    <a:pt x="25" y="21"/>
                    <a:pt x="26" y="26"/>
                    <a:pt x="27" y="32"/>
                  </a:cubicBezTo>
                  <a:cubicBezTo>
                    <a:pt x="28" y="37"/>
                    <a:pt x="27" y="42"/>
                    <a:pt x="27" y="48"/>
                  </a:cubicBezTo>
                  <a:cubicBezTo>
                    <a:pt x="27" y="47"/>
                    <a:pt x="27" y="46"/>
                    <a:pt x="28" y="46"/>
                  </a:cubicBezTo>
                  <a:cubicBezTo>
                    <a:pt x="28" y="40"/>
                    <a:pt x="28" y="34"/>
                    <a:pt x="27" y="28"/>
                  </a:cubicBezTo>
                  <a:cubicBezTo>
                    <a:pt x="25" y="21"/>
                    <a:pt x="22" y="14"/>
                    <a:pt x="17" y="9"/>
                  </a:cubicBezTo>
                  <a:cubicBezTo>
                    <a:pt x="12" y="5"/>
                    <a:pt x="6" y="3"/>
                    <a:pt x="0" y="0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4" name="Freeform 175"/>
            <p:cNvSpPr>
              <a:spLocks/>
            </p:cNvSpPr>
            <p:nvPr/>
          </p:nvSpPr>
          <p:spPr bwMode="auto">
            <a:xfrm>
              <a:off x="6932613" y="1633538"/>
              <a:ext cx="44450" cy="44450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2 w 2"/>
                <a:gd name="T5" fmla="*/ 2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5" name="Freeform 176"/>
            <p:cNvSpPr>
              <a:spLocks/>
            </p:cNvSpPr>
            <p:nvPr/>
          </p:nvSpPr>
          <p:spPr bwMode="auto">
            <a:xfrm>
              <a:off x="6954838" y="1590675"/>
              <a:ext cx="652463" cy="1044575"/>
            </a:xfrm>
            <a:custGeom>
              <a:avLst/>
              <a:gdLst>
                <a:gd name="T0" fmla="*/ 0 w 30"/>
                <a:gd name="T1" fmla="*/ 0 h 48"/>
                <a:gd name="T2" fmla="*/ 0 w 30"/>
                <a:gd name="T3" fmla="*/ 2 h 48"/>
                <a:gd name="T4" fmla="*/ 17 w 30"/>
                <a:gd name="T5" fmla="*/ 11 h 48"/>
                <a:gd name="T6" fmla="*/ 27 w 30"/>
                <a:gd name="T7" fmla="*/ 30 h 48"/>
                <a:gd name="T8" fmla="*/ 28 w 30"/>
                <a:gd name="T9" fmla="*/ 48 h 48"/>
                <a:gd name="T10" fmla="*/ 28 w 30"/>
                <a:gd name="T11" fmla="*/ 47 h 48"/>
                <a:gd name="T12" fmla="*/ 29 w 30"/>
                <a:gd name="T13" fmla="*/ 46 h 48"/>
                <a:gd name="T14" fmla="*/ 29 w 30"/>
                <a:gd name="T15" fmla="*/ 46 h 48"/>
                <a:gd name="T16" fmla="*/ 24 w 30"/>
                <a:gd name="T17" fmla="*/ 19 h 48"/>
                <a:gd name="T18" fmla="*/ 15 w 30"/>
                <a:gd name="T19" fmla="*/ 8 h 48"/>
                <a:gd name="T20" fmla="*/ 0 w 30"/>
                <a:gd name="T21" fmla="*/ 0 h 48"/>
                <a:gd name="T22" fmla="*/ 0 w 30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6" y="5"/>
                    <a:pt x="12" y="7"/>
                    <a:pt x="17" y="11"/>
                  </a:cubicBezTo>
                  <a:cubicBezTo>
                    <a:pt x="22" y="16"/>
                    <a:pt x="25" y="23"/>
                    <a:pt x="27" y="30"/>
                  </a:cubicBezTo>
                  <a:cubicBezTo>
                    <a:pt x="28" y="36"/>
                    <a:pt x="28" y="42"/>
                    <a:pt x="28" y="48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37"/>
                    <a:pt x="28" y="27"/>
                    <a:pt x="24" y="19"/>
                  </a:cubicBezTo>
                  <a:cubicBezTo>
                    <a:pt x="22" y="14"/>
                    <a:pt x="19" y="11"/>
                    <a:pt x="15" y="8"/>
                  </a:cubicBezTo>
                  <a:cubicBezTo>
                    <a:pt x="10" y="5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6" name="Freeform 177"/>
            <p:cNvSpPr>
              <a:spLocks/>
            </p:cNvSpPr>
            <p:nvPr/>
          </p:nvSpPr>
          <p:spPr bwMode="auto">
            <a:xfrm>
              <a:off x="6932613" y="1590675"/>
              <a:ext cx="22225" cy="428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7" name="Freeform 178"/>
            <p:cNvSpPr>
              <a:spLocks/>
            </p:cNvSpPr>
            <p:nvPr/>
          </p:nvSpPr>
          <p:spPr bwMode="auto">
            <a:xfrm>
              <a:off x="6911976" y="1611313"/>
              <a:ext cx="0" cy="222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8" name="Freeform 179"/>
            <p:cNvSpPr>
              <a:spLocks/>
            </p:cNvSpPr>
            <p:nvPr/>
          </p:nvSpPr>
          <p:spPr bwMode="auto">
            <a:xfrm>
              <a:off x="6911976" y="1611313"/>
              <a:ext cx="42863" cy="444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9" name="Freeform 180"/>
            <p:cNvSpPr>
              <a:spLocks/>
            </p:cNvSpPr>
            <p:nvPr/>
          </p:nvSpPr>
          <p:spPr bwMode="auto">
            <a:xfrm>
              <a:off x="6911976" y="1590675"/>
              <a:ext cx="20638" cy="4286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0" name="Freeform 181"/>
            <p:cNvSpPr>
              <a:spLocks/>
            </p:cNvSpPr>
            <p:nvPr/>
          </p:nvSpPr>
          <p:spPr bwMode="auto">
            <a:xfrm>
              <a:off x="7542213" y="2635250"/>
              <a:ext cx="22225" cy="650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</a:path>
              </a:pathLst>
            </a:custGeom>
            <a:solidFill>
              <a:srgbClr val="0E05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1" name="Freeform 182"/>
            <p:cNvSpPr>
              <a:spLocks/>
            </p:cNvSpPr>
            <p:nvPr/>
          </p:nvSpPr>
          <p:spPr bwMode="auto">
            <a:xfrm>
              <a:off x="7542213" y="2590800"/>
              <a:ext cx="44450" cy="131763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1 h 6"/>
                <a:gd name="T4" fmla="*/ 1 w 2"/>
                <a:gd name="T5" fmla="*/ 2 h 6"/>
                <a:gd name="T6" fmla="*/ 0 w 2"/>
                <a:gd name="T7" fmla="*/ 5 h 6"/>
                <a:gd name="T8" fmla="*/ 1 w 2"/>
                <a:gd name="T9" fmla="*/ 6 h 6"/>
                <a:gd name="T10" fmla="*/ 1 w 2"/>
                <a:gd name="T11" fmla="*/ 6 h 6"/>
                <a:gd name="T12" fmla="*/ 2 w 2"/>
                <a:gd name="T13" fmla="*/ 0 h 6"/>
                <a:gd name="T14" fmla="*/ 2 w 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3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2" name="任意多边形 191"/>
          <p:cNvSpPr/>
          <p:nvPr/>
        </p:nvSpPr>
        <p:spPr>
          <a:xfrm>
            <a:off x="3846785" y="922415"/>
            <a:ext cx="4440287" cy="1049127"/>
          </a:xfrm>
          <a:custGeom>
            <a:avLst/>
            <a:gdLst/>
            <a:ahLst/>
            <a:cxnLst/>
            <a:rect l="l" t="t" r="r" b="b"/>
            <a:pathLst>
              <a:path w="4440287" h="1049127">
                <a:moveTo>
                  <a:pt x="3012430" y="726988"/>
                </a:moveTo>
                <a:lnTo>
                  <a:pt x="3012430" y="805346"/>
                </a:lnTo>
                <a:lnTo>
                  <a:pt x="3047255" y="805346"/>
                </a:lnTo>
                <a:lnTo>
                  <a:pt x="3047255" y="726988"/>
                </a:lnTo>
                <a:close/>
                <a:moveTo>
                  <a:pt x="4179094" y="570272"/>
                </a:moveTo>
                <a:lnTo>
                  <a:pt x="4179094" y="587685"/>
                </a:lnTo>
                <a:lnTo>
                  <a:pt x="4218273" y="587685"/>
                </a:lnTo>
                <a:lnTo>
                  <a:pt x="4226979" y="635571"/>
                </a:lnTo>
                <a:lnTo>
                  <a:pt x="4240039" y="635571"/>
                </a:lnTo>
                <a:lnTo>
                  <a:pt x="4240039" y="570272"/>
                </a:lnTo>
                <a:close/>
                <a:moveTo>
                  <a:pt x="3012430" y="491914"/>
                </a:moveTo>
                <a:lnTo>
                  <a:pt x="3012430" y="570272"/>
                </a:lnTo>
                <a:lnTo>
                  <a:pt x="3047255" y="570272"/>
                </a:lnTo>
                <a:lnTo>
                  <a:pt x="3047255" y="491914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3012430" y="256840"/>
                </a:moveTo>
                <a:lnTo>
                  <a:pt x="3012430" y="335198"/>
                </a:lnTo>
                <a:lnTo>
                  <a:pt x="3047255" y="335198"/>
                </a:lnTo>
                <a:lnTo>
                  <a:pt x="3047255" y="256840"/>
                </a:lnTo>
                <a:close/>
                <a:moveTo>
                  <a:pt x="4166034" y="230721"/>
                </a:moveTo>
                <a:lnTo>
                  <a:pt x="4166034" y="256840"/>
                </a:lnTo>
                <a:lnTo>
                  <a:pt x="4200860" y="256840"/>
                </a:lnTo>
                <a:lnTo>
                  <a:pt x="4200860" y="230721"/>
                </a:lnTo>
                <a:close/>
                <a:moveTo>
                  <a:pt x="3922253" y="230721"/>
                </a:moveTo>
                <a:lnTo>
                  <a:pt x="3922253" y="256840"/>
                </a:lnTo>
                <a:lnTo>
                  <a:pt x="3957079" y="256840"/>
                </a:lnTo>
                <a:lnTo>
                  <a:pt x="3957079" y="230721"/>
                </a:lnTo>
                <a:close/>
                <a:moveTo>
                  <a:pt x="4166034" y="117537"/>
                </a:moveTo>
                <a:lnTo>
                  <a:pt x="4166034" y="148010"/>
                </a:lnTo>
                <a:lnTo>
                  <a:pt x="4200860" y="148010"/>
                </a:lnTo>
                <a:lnTo>
                  <a:pt x="4200860" y="117537"/>
                </a:lnTo>
                <a:close/>
                <a:moveTo>
                  <a:pt x="3922253" y="117537"/>
                </a:moveTo>
                <a:lnTo>
                  <a:pt x="3922253" y="148010"/>
                </a:lnTo>
                <a:lnTo>
                  <a:pt x="3957079" y="148010"/>
                </a:lnTo>
                <a:lnTo>
                  <a:pt x="3957079" y="117537"/>
                </a:lnTo>
                <a:close/>
                <a:moveTo>
                  <a:pt x="3704592" y="0"/>
                </a:moveTo>
                <a:lnTo>
                  <a:pt x="4414168" y="0"/>
                </a:lnTo>
                <a:lnTo>
                  <a:pt x="4414168" y="365671"/>
                </a:lnTo>
                <a:lnTo>
                  <a:pt x="4218273" y="365671"/>
                </a:lnTo>
                <a:lnTo>
                  <a:pt x="4218273" y="391790"/>
                </a:lnTo>
                <a:lnTo>
                  <a:pt x="4435934" y="391790"/>
                </a:lnTo>
                <a:lnTo>
                  <a:pt x="4435934" y="783580"/>
                </a:lnTo>
                <a:lnTo>
                  <a:pt x="4166034" y="783580"/>
                </a:lnTo>
                <a:lnTo>
                  <a:pt x="4166034" y="761814"/>
                </a:lnTo>
                <a:lnTo>
                  <a:pt x="3917900" y="774874"/>
                </a:lnTo>
                <a:lnTo>
                  <a:pt x="3917900" y="618158"/>
                </a:lnTo>
                <a:lnTo>
                  <a:pt x="3944019" y="618158"/>
                </a:lnTo>
                <a:lnTo>
                  <a:pt x="3944019" y="570272"/>
                </a:lnTo>
                <a:lnTo>
                  <a:pt x="3896134" y="570272"/>
                </a:lnTo>
                <a:lnTo>
                  <a:pt x="3896134" y="783580"/>
                </a:lnTo>
                <a:lnTo>
                  <a:pt x="3678473" y="783580"/>
                </a:lnTo>
                <a:lnTo>
                  <a:pt x="3678473" y="417909"/>
                </a:lnTo>
                <a:lnTo>
                  <a:pt x="3634941" y="805346"/>
                </a:lnTo>
                <a:lnTo>
                  <a:pt x="4440287" y="805346"/>
                </a:lnTo>
                <a:lnTo>
                  <a:pt x="4440287" y="1049127"/>
                </a:lnTo>
                <a:lnTo>
                  <a:pt x="3338921" y="1049127"/>
                </a:lnTo>
                <a:lnTo>
                  <a:pt x="3391160" y="609451"/>
                </a:lnTo>
                <a:lnTo>
                  <a:pt x="3347628" y="609451"/>
                </a:lnTo>
                <a:lnTo>
                  <a:pt x="3347628" y="313432"/>
                </a:lnTo>
                <a:lnTo>
                  <a:pt x="3691532" y="313432"/>
                </a:lnTo>
                <a:lnTo>
                  <a:pt x="3682826" y="391790"/>
                </a:lnTo>
                <a:lnTo>
                  <a:pt x="3909194" y="391790"/>
                </a:lnTo>
                <a:lnTo>
                  <a:pt x="3909194" y="365671"/>
                </a:lnTo>
                <a:lnTo>
                  <a:pt x="3704592" y="365671"/>
                </a:lnTo>
                <a:close/>
                <a:moveTo>
                  <a:pt x="3347628" y="0"/>
                </a:moveTo>
                <a:lnTo>
                  <a:pt x="3643647" y="0"/>
                </a:lnTo>
                <a:lnTo>
                  <a:pt x="3682826" y="282960"/>
                </a:lnTo>
                <a:lnTo>
                  <a:pt x="3382454" y="282960"/>
                </a:lnTo>
                <a:close/>
                <a:moveTo>
                  <a:pt x="2294148" y="0"/>
                </a:moveTo>
                <a:lnTo>
                  <a:pt x="2646759" y="0"/>
                </a:lnTo>
                <a:lnTo>
                  <a:pt x="2646759" y="161069"/>
                </a:lnTo>
                <a:lnTo>
                  <a:pt x="2712057" y="161069"/>
                </a:lnTo>
                <a:lnTo>
                  <a:pt x="2712057" y="400497"/>
                </a:lnTo>
                <a:lnTo>
                  <a:pt x="2646759" y="400497"/>
                </a:lnTo>
                <a:lnTo>
                  <a:pt x="2646759" y="426616"/>
                </a:lnTo>
                <a:lnTo>
                  <a:pt x="2668525" y="426616"/>
                </a:lnTo>
                <a:lnTo>
                  <a:pt x="2733823" y="718282"/>
                </a:lnTo>
                <a:lnTo>
                  <a:pt x="2733823" y="0"/>
                </a:lnTo>
                <a:lnTo>
                  <a:pt x="3321509" y="0"/>
                </a:lnTo>
                <a:lnTo>
                  <a:pt x="3321509" y="1049127"/>
                </a:lnTo>
                <a:lnTo>
                  <a:pt x="2733823" y="1049127"/>
                </a:lnTo>
                <a:lnTo>
                  <a:pt x="2733823" y="796640"/>
                </a:lnTo>
                <a:lnTo>
                  <a:pt x="2646759" y="796640"/>
                </a:lnTo>
                <a:lnTo>
                  <a:pt x="2646759" y="1049127"/>
                </a:lnTo>
                <a:lnTo>
                  <a:pt x="2294148" y="1049127"/>
                </a:lnTo>
                <a:lnTo>
                  <a:pt x="2294148" y="883704"/>
                </a:lnTo>
                <a:lnTo>
                  <a:pt x="2228850" y="883704"/>
                </a:lnTo>
                <a:lnTo>
                  <a:pt x="2289795" y="400497"/>
                </a:lnTo>
                <a:lnTo>
                  <a:pt x="2233203" y="400497"/>
                </a:lnTo>
                <a:lnTo>
                  <a:pt x="2233203" y="161069"/>
                </a:lnTo>
                <a:lnTo>
                  <a:pt x="2294148" y="161069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2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565"/>
            <a:ext cx="12191999" cy="69771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2708" y="6046606"/>
            <a:ext cx="718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而我竟忘记收拾起那份自命的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不羁</a:t>
            </a:r>
            <a:endParaRPr lang="en-US" altLang="zh-CN" spc="300" dirty="0" smtClean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ctr"/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让</a:t>
            </a:r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你便这般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擦肩而过</a:t>
            </a:r>
            <a:endParaRPr lang="zh-CN" altLang="en-US" spc="300" dirty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967345" y="2200667"/>
            <a:ext cx="4266836" cy="3621312"/>
          </a:xfrm>
          <a:custGeom>
            <a:avLst/>
            <a:gdLst>
              <a:gd name="T0" fmla="*/ 561 w 572"/>
              <a:gd name="T1" fmla="*/ 122 h 485"/>
              <a:gd name="T2" fmla="*/ 557 w 572"/>
              <a:gd name="T3" fmla="*/ 108 h 485"/>
              <a:gd name="T4" fmla="*/ 422 w 572"/>
              <a:gd name="T5" fmla="*/ 1 h 485"/>
              <a:gd name="T6" fmla="*/ 391 w 572"/>
              <a:gd name="T7" fmla="*/ 25 h 485"/>
              <a:gd name="T8" fmla="*/ 385 w 572"/>
              <a:gd name="T9" fmla="*/ 30 h 485"/>
              <a:gd name="T10" fmla="*/ 419 w 572"/>
              <a:gd name="T11" fmla="*/ 86 h 485"/>
              <a:gd name="T12" fmla="*/ 374 w 572"/>
              <a:gd name="T13" fmla="*/ 125 h 485"/>
              <a:gd name="T14" fmla="*/ 359 w 572"/>
              <a:gd name="T15" fmla="*/ 138 h 485"/>
              <a:gd name="T16" fmla="*/ 353 w 572"/>
              <a:gd name="T17" fmla="*/ 143 h 485"/>
              <a:gd name="T18" fmla="*/ 353 w 572"/>
              <a:gd name="T19" fmla="*/ 143 h 485"/>
              <a:gd name="T20" fmla="*/ 384 w 572"/>
              <a:gd name="T21" fmla="*/ 198 h 485"/>
              <a:gd name="T22" fmla="*/ 353 w 572"/>
              <a:gd name="T23" fmla="*/ 222 h 485"/>
              <a:gd name="T24" fmla="*/ 324 w 572"/>
              <a:gd name="T25" fmla="*/ 246 h 485"/>
              <a:gd name="T26" fmla="*/ 317 w 572"/>
              <a:gd name="T27" fmla="*/ 252 h 485"/>
              <a:gd name="T28" fmla="*/ 321 w 572"/>
              <a:gd name="T29" fmla="*/ 260 h 485"/>
              <a:gd name="T30" fmla="*/ 330 w 572"/>
              <a:gd name="T31" fmla="*/ 277 h 485"/>
              <a:gd name="T32" fmla="*/ 345 w 572"/>
              <a:gd name="T33" fmla="*/ 306 h 485"/>
              <a:gd name="T34" fmla="*/ 330 w 572"/>
              <a:gd name="T35" fmla="*/ 317 h 485"/>
              <a:gd name="T36" fmla="*/ 315 w 572"/>
              <a:gd name="T37" fmla="*/ 329 h 485"/>
              <a:gd name="T38" fmla="*/ 299 w 572"/>
              <a:gd name="T39" fmla="*/ 340 h 485"/>
              <a:gd name="T40" fmla="*/ 284 w 572"/>
              <a:gd name="T41" fmla="*/ 352 h 485"/>
              <a:gd name="T42" fmla="*/ 268 w 572"/>
              <a:gd name="T43" fmla="*/ 363 h 485"/>
              <a:gd name="T44" fmla="*/ 248 w 572"/>
              <a:gd name="T45" fmla="*/ 346 h 485"/>
              <a:gd name="T46" fmla="*/ 257 w 572"/>
              <a:gd name="T47" fmla="*/ 329 h 485"/>
              <a:gd name="T48" fmla="*/ 265 w 572"/>
              <a:gd name="T49" fmla="*/ 311 h 485"/>
              <a:gd name="T50" fmla="*/ 268 w 572"/>
              <a:gd name="T51" fmla="*/ 306 h 485"/>
              <a:gd name="T52" fmla="*/ 268 w 572"/>
              <a:gd name="T53" fmla="*/ 305 h 485"/>
              <a:gd name="T54" fmla="*/ 252 w 572"/>
              <a:gd name="T55" fmla="*/ 294 h 485"/>
              <a:gd name="T56" fmla="*/ 237 w 572"/>
              <a:gd name="T57" fmla="*/ 282 h 485"/>
              <a:gd name="T58" fmla="*/ 222 w 572"/>
              <a:gd name="T59" fmla="*/ 270 h 485"/>
              <a:gd name="T60" fmla="*/ 199 w 572"/>
              <a:gd name="T61" fmla="*/ 252 h 485"/>
              <a:gd name="T62" fmla="*/ 222 w 572"/>
              <a:gd name="T63" fmla="*/ 210 h 485"/>
              <a:gd name="T64" fmla="*/ 229 w 572"/>
              <a:gd name="T65" fmla="*/ 198 h 485"/>
              <a:gd name="T66" fmla="*/ 215 w 572"/>
              <a:gd name="T67" fmla="*/ 186 h 485"/>
              <a:gd name="T68" fmla="*/ 200 w 572"/>
              <a:gd name="T69" fmla="*/ 174 h 485"/>
              <a:gd name="T70" fmla="*/ 162 w 572"/>
              <a:gd name="T71" fmla="*/ 143 h 485"/>
              <a:gd name="T72" fmla="*/ 195 w 572"/>
              <a:gd name="T73" fmla="*/ 86 h 485"/>
              <a:gd name="T74" fmla="*/ 182 w 572"/>
              <a:gd name="T75" fmla="*/ 75 h 485"/>
              <a:gd name="T76" fmla="*/ 130 w 572"/>
              <a:gd name="T77" fmla="*/ 29 h 485"/>
              <a:gd name="T78" fmla="*/ 148 w 572"/>
              <a:gd name="T79" fmla="*/ 1 h 485"/>
              <a:gd name="T80" fmla="*/ 14 w 572"/>
              <a:gd name="T81" fmla="*/ 108 h 485"/>
              <a:gd name="T82" fmla="*/ 11 w 572"/>
              <a:gd name="T83" fmla="*/ 122 h 485"/>
              <a:gd name="T84" fmla="*/ 24 w 572"/>
              <a:gd name="T85" fmla="*/ 227 h 485"/>
              <a:gd name="T86" fmla="*/ 288 w 572"/>
              <a:gd name="T87" fmla="*/ 485 h 485"/>
              <a:gd name="T88" fmla="*/ 550 w 572"/>
              <a:gd name="T89" fmla="*/ 226 h 485"/>
              <a:gd name="T90" fmla="*/ 561 w 572"/>
              <a:gd name="T91" fmla="*/ 122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2" h="485">
                <a:moveTo>
                  <a:pt x="561" y="122"/>
                </a:moveTo>
                <a:cubicBezTo>
                  <a:pt x="560" y="117"/>
                  <a:pt x="559" y="113"/>
                  <a:pt x="557" y="108"/>
                </a:cubicBezTo>
                <a:cubicBezTo>
                  <a:pt x="536" y="39"/>
                  <a:pt x="479" y="0"/>
                  <a:pt x="422" y="1"/>
                </a:cubicBezTo>
                <a:cubicBezTo>
                  <a:pt x="391" y="25"/>
                  <a:pt x="391" y="25"/>
                  <a:pt x="391" y="25"/>
                </a:cubicBezTo>
                <a:cubicBezTo>
                  <a:pt x="389" y="27"/>
                  <a:pt x="387" y="28"/>
                  <a:pt x="385" y="30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374" y="125"/>
                  <a:pt x="374" y="125"/>
                  <a:pt x="374" y="125"/>
                </a:cubicBezTo>
                <a:cubicBezTo>
                  <a:pt x="369" y="129"/>
                  <a:pt x="364" y="133"/>
                  <a:pt x="359" y="138"/>
                </a:cubicBezTo>
                <a:cubicBezTo>
                  <a:pt x="353" y="143"/>
                  <a:pt x="353" y="143"/>
                  <a:pt x="353" y="143"/>
                </a:cubicBezTo>
                <a:cubicBezTo>
                  <a:pt x="353" y="143"/>
                  <a:pt x="353" y="143"/>
                  <a:pt x="353" y="143"/>
                </a:cubicBezTo>
                <a:cubicBezTo>
                  <a:pt x="384" y="198"/>
                  <a:pt x="384" y="198"/>
                  <a:pt x="384" y="198"/>
                </a:cubicBezTo>
                <a:cubicBezTo>
                  <a:pt x="353" y="222"/>
                  <a:pt x="353" y="222"/>
                  <a:pt x="353" y="222"/>
                </a:cubicBezTo>
                <a:cubicBezTo>
                  <a:pt x="324" y="246"/>
                  <a:pt x="324" y="246"/>
                  <a:pt x="324" y="246"/>
                </a:cubicBezTo>
                <a:cubicBezTo>
                  <a:pt x="317" y="252"/>
                  <a:pt x="317" y="252"/>
                  <a:pt x="317" y="252"/>
                </a:cubicBezTo>
                <a:cubicBezTo>
                  <a:pt x="318" y="255"/>
                  <a:pt x="320" y="258"/>
                  <a:pt x="321" y="260"/>
                </a:cubicBezTo>
                <a:cubicBezTo>
                  <a:pt x="330" y="277"/>
                  <a:pt x="330" y="277"/>
                  <a:pt x="330" y="277"/>
                </a:cubicBezTo>
                <a:cubicBezTo>
                  <a:pt x="345" y="306"/>
                  <a:pt x="345" y="306"/>
                  <a:pt x="345" y="306"/>
                </a:cubicBezTo>
                <a:cubicBezTo>
                  <a:pt x="330" y="317"/>
                  <a:pt x="330" y="317"/>
                  <a:pt x="330" y="317"/>
                </a:cubicBezTo>
                <a:cubicBezTo>
                  <a:pt x="325" y="321"/>
                  <a:pt x="320" y="325"/>
                  <a:pt x="315" y="329"/>
                </a:cubicBezTo>
                <a:cubicBezTo>
                  <a:pt x="299" y="340"/>
                  <a:pt x="299" y="340"/>
                  <a:pt x="299" y="340"/>
                </a:cubicBezTo>
                <a:cubicBezTo>
                  <a:pt x="284" y="352"/>
                  <a:pt x="284" y="352"/>
                  <a:pt x="284" y="352"/>
                </a:cubicBezTo>
                <a:cubicBezTo>
                  <a:pt x="278" y="355"/>
                  <a:pt x="273" y="359"/>
                  <a:pt x="268" y="363"/>
                </a:cubicBezTo>
                <a:cubicBezTo>
                  <a:pt x="248" y="346"/>
                  <a:pt x="248" y="346"/>
                  <a:pt x="248" y="346"/>
                </a:cubicBezTo>
                <a:cubicBezTo>
                  <a:pt x="251" y="340"/>
                  <a:pt x="254" y="334"/>
                  <a:pt x="257" y="329"/>
                </a:cubicBezTo>
                <a:cubicBezTo>
                  <a:pt x="265" y="311"/>
                  <a:pt x="265" y="311"/>
                  <a:pt x="265" y="311"/>
                </a:cubicBezTo>
                <a:cubicBezTo>
                  <a:pt x="268" y="306"/>
                  <a:pt x="268" y="306"/>
                  <a:pt x="268" y="306"/>
                </a:cubicBezTo>
                <a:cubicBezTo>
                  <a:pt x="268" y="305"/>
                  <a:pt x="268" y="305"/>
                  <a:pt x="268" y="305"/>
                </a:cubicBezTo>
                <a:cubicBezTo>
                  <a:pt x="263" y="302"/>
                  <a:pt x="257" y="298"/>
                  <a:pt x="252" y="294"/>
                </a:cubicBezTo>
                <a:cubicBezTo>
                  <a:pt x="237" y="282"/>
                  <a:pt x="237" y="282"/>
                  <a:pt x="237" y="282"/>
                </a:cubicBezTo>
                <a:cubicBezTo>
                  <a:pt x="232" y="278"/>
                  <a:pt x="227" y="274"/>
                  <a:pt x="222" y="270"/>
                </a:cubicBezTo>
                <a:cubicBezTo>
                  <a:pt x="199" y="252"/>
                  <a:pt x="199" y="252"/>
                  <a:pt x="199" y="252"/>
                </a:cubicBezTo>
                <a:cubicBezTo>
                  <a:pt x="222" y="210"/>
                  <a:pt x="222" y="210"/>
                  <a:pt x="222" y="210"/>
                </a:cubicBezTo>
                <a:cubicBezTo>
                  <a:pt x="229" y="198"/>
                  <a:pt x="229" y="198"/>
                  <a:pt x="229" y="198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162" y="143"/>
                  <a:pt x="162" y="143"/>
                  <a:pt x="162" y="143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1" y="83"/>
                  <a:pt x="186" y="79"/>
                  <a:pt x="182" y="75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48" y="1"/>
                  <a:pt x="148" y="1"/>
                  <a:pt x="148" y="1"/>
                </a:cubicBezTo>
                <a:cubicBezTo>
                  <a:pt x="91" y="1"/>
                  <a:pt x="36" y="40"/>
                  <a:pt x="14" y="108"/>
                </a:cubicBezTo>
                <a:cubicBezTo>
                  <a:pt x="13" y="113"/>
                  <a:pt x="12" y="117"/>
                  <a:pt x="11" y="122"/>
                </a:cubicBezTo>
                <a:cubicBezTo>
                  <a:pt x="11" y="125"/>
                  <a:pt x="0" y="156"/>
                  <a:pt x="24" y="227"/>
                </a:cubicBezTo>
                <a:cubicBezTo>
                  <a:pt x="49" y="295"/>
                  <a:pt x="108" y="403"/>
                  <a:pt x="288" y="485"/>
                </a:cubicBezTo>
                <a:cubicBezTo>
                  <a:pt x="468" y="402"/>
                  <a:pt x="526" y="294"/>
                  <a:pt x="550" y="226"/>
                </a:cubicBezTo>
                <a:cubicBezTo>
                  <a:pt x="572" y="156"/>
                  <a:pt x="560" y="125"/>
                  <a:pt x="561" y="122"/>
                </a:cubicBezTo>
                <a:close/>
              </a:path>
            </a:pathLst>
          </a:custGeom>
          <a:blipFill>
            <a:blip r:embed="rId3"/>
            <a:srcRect/>
            <a:stretch>
              <a:fillRect l="-94462" t="-37706" r="-103435" b="-3732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967345" y="754386"/>
            <a:ext cx="4440287" cy="1049127"/>
          </a:xfrm>
          <a:custGeom>
            <a:avLst/>
            <a:gdLst/>
            <a:ahLst/>
            <a:cxnLst/>
            <a:rect l="l" t="t" r="r" b="b"/>
            <a:pathLst>
              <a:path w="4440287" h="1049127">
                <a:moveTo>
                  <a:pt x="3935313" y="583332"/>
                </a:moveTo>
                <a:lnTo>
                  <a:pt x="4274864" y="583332"/>
                </a:lnTo>
                <a:lnTo>
                  <a:pt x="4274864" y="631217"/>
                </a:lnTo>
                <a:lnTo>
                  <a:pt x="4440287" y="631217"/>
                </a:lnTo>
                <a:lnTo>
                  <a:pt x="4440287" y="853232"/>
                </a:lnTo>
                <a:lnTo>
                  <a:pt x="4274864" y="853232"/>
                </a:lnTo>
                <a:lnTo>
                  <a:pt x="4274864" y="1049127"/>
                </a:lnTo>
                <a:lnTo>
                  <a:pt x="3935313" y="1049127"/>
                </a:lnTo>
                <a:lnTo>
                  <a:pt x="3935313" y="853232"/>
                </a:lnTo>
                <a:lnTo>
                  <a:pt x="3752478" y="853232"/>
                </a:lnTo>
                <a:lnTo>
                  <a:pt x="3752478" y="631217"/>
                </a:lnTo>
                <a:lnTo>
                  <a:pt x="3935313" y="631217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4031084" y="265547"/>
                </a:moveTo>
                <a:lnTo>
                  <a:pt x="4022377" y="296019"/>
                </a:lnTo>
                <a:lnTo>
                  <a:pt x="4087676" y="296019"/>
                </a:lnTo>
                <a:lnTo>
                  <a:pt x="4096382" y="326492"/>
                </a:lnTo>
                <a:lnTo>
                  <a:pt x="4109442" y="265547"/>
                </a:lnTo>
                <a:close/>
                <a:moveTo>
                  <a:pt x="2246263" y="39179"/>
                </a:moveTo>
                <a:lnTo>
                  <a:pt x="2476983" y="39179"/>
                </a:lnTo>
                <a:lnTo>
                  <a:pt x="2459570" y="927237"/>
                </a:lnTo>
                <a:lnTo>
                  <a:pt x="2228850" y="927237"/>
                </a:lnTo>
                <a:close/>
                <a:moveTo>
                  <a:pt x="3948373" y="0"/>
                </a:moveTo>
                <a:lnTo>
                  <a:pt x="4261805" y="0"/>
                </a:lnTo>
                <a:lnTo>
                  <a:pt x="4261805" y="43532"/>
                </a:lnTo>
                <a:lnTo>
                  <a:pt x="4435934" y="43532"/>
                </a:lnTo>
                <a:lnTo>
                  <a:pt x="4435934" y="265547"/>
                </a:lnTo>
                <a:lnTo>
                  <a:pt x="4322750" y="265547"/>
                </a:lnTo>
                <a:lnTo>
                  <a:pt x="4314043" y="296019"/>
                </a:lnTo>
                <a:lnTo>
                  <a:pt x="4383695" y="296019"/>
                </a:lnTo>
                <a:lnTo>
                  <a:pt x="4440287" y="570272"/>
                </a:lnTo>
                <a:lnTo>
                  <a:pt x="4292277" y="570272"/>
                </a:lnTo>
                <a:lnTo>
                  <a:pt x="4266158" y="452735"/>
                </a:lnTo>
                <a:lnTo>
                  <a:pt x="4235685" y="570272"/>
                </a:lnTo>
                <a:lnTo>
                  <a:pt x="4000611" y="570272"/>
                </a:lnTo>
                <a:lnTo>
                  <a:pt x="3974492" y="465795"/>
                </a:lnTo>
                <a:lnTo>
                  <a:pt x="3948373" y="570272"/>
                </a:lnTo>
                <a:lnTo>
                  <a:pt x="3739418" y="570272"/>
                </a:lnTo>
                <a:lnTo>
                  <a:pt x="3822129" y="265547"/>
                </a:lnTo>
                <a:lnTo>
                  <a:pt x="3756831" y="265547"/>
                </a:lnTo>
                <a:lnTo>
                  <a:pt x="3756831" y="43532"/>
                </a:lnTo>
                <a:lnTo>
                  <a:pt x="3948373" y="43532"/>
                </a:lnTo>
                <a:close/>
                <a:moveTo>
                  <a:pt x="3343275" y="0"/>
                </a:moveTo>
                <a:lnTo>
                  <a:pt x="3735065" y="0"/>
                </a:lnTo>
                <a:lnTo>
                  <a:pt x="3735065" y="265547"/>
                </a:lnTo>
                <a:lnTo>
                  <a:pt x="3678473" y="265547"/>
                </a:lnTo>
                <a:lnTo>
                  <a:pt x="3665413" y="348258"/>
                </a:lnTo>
                <a:lnTo>
                  <a:pt x="3730711" y="348258"/>
                </a:lnTo>
                <a:lnTo>
                  <a:pt x="3730711" y="1049127"/>
                </a:lnTo>
                <a:lnTo>
                  <a:pt x="3378100" y="1049127"/>
                </a:lnTo>
                <a:lnTo>
                  <a:pt x="3378100" y="748754"/>
                </a:lnTo>
                <a:lnTo>
                  <a:pt x="3338921" y="748754"/>
                </a:lnTo>
                <a:lnTo>
                  <a:pt x="3417279" y="265547"/>
                </a:lnTo>
                <a:lnTo>
                  <a:pt x="3343275" y="265547"/>
                </a:lnTo>
                <a:close/>
                <a:moveTo>
                  <a:pt x="3029843" y="0"/>
                </a:moveTo>
                <a:lnTo>
                  <a:pt x="3264917" y="0"/>
                </a:lnTo>
                <a:lnTo>
                  <a:pt x="3321509" y="674750"/>
                </a:lnTo>
                <a:lnTo>
                  <a:pt x="3082081" y="674750"/>
                </a:lnTo>
                <a:close/>
                <a:moveTo>
                  <a:pt x="2751236" y="0"/>
                </a:moveTo>
                <a:lnTo>
                  <a:pt x="2995017" y="0"/>
                </a:lnTo>
                <a:lnTo>
                  <a:pt x="3051609" y="674750"/>
                </a:lnTo>
                <a:lnTo>
                  <a:pt x="2799122" y="674750"/>
                </a:lnTo>
                <a:lnTo>
                  <a:pt x="2768649" y="261193"/>
                </a:lnTo>
                <a:lnTo>
                  <a:pt x="2768649" y="774874"/>
                </a:lnTo>
                <a:lnTo>
                  <a:pt x="3321509" y="774874"/>
                </a:lnTo>
                <a:lnTo>
                  <a:pt x="3321509" y="1049127"/>
                </a:lnTo>
                <a:lnTo>
                  <a:pt x="2490043" y="1049127"/>
                </a:lnTo>
                <a:lnTo>
                  <a:pt x="2490043" y="113184"/>
                </a:lnTo>
                <a:lnTo>
                  <a:pt x="2755590" y="113184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>
            <a:blip r:embed="rId3"/>
            <a:stretch>
              <a:fillRect l="-94462" t="-37706" r="-103435" b="-37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8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" b="7808"/>
          <a:stretch/>
        </p:blipFill>
        <p:spPr>
          <a:xfrm>
            <a:off x="-44096" y="-14514"/>
            <a:ext cx="12280192" cy="6894285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179513" y="-280988"/>
            <a:ext cx="9836150" cy="742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465365" y="449262"/>
            <a:ext cx="8328025" cy="6448426"/>
            <a:chOff x="1974851" y="449262"/>
            <a:chExt cx="8328025" cy="6448426"/>
          </a:xfrm>
          <a:blipFill>
            <a:blip r:embed="rId3"/>
            <a:stretch>
              <a:fillRect t="2" b="530"/>
            </a:stretch>
          </a:blipFill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180138" y="5046663"/>
              <a:ext cx="123825" cy="115888"/>
            </a:xfrm>
            <a:custGeom>
              <a:avLst/>
              <a:gdLst>
                <a:gd name="T0" fmla="*/ 32 w 33"/>
                <a:gd name="T1" fmla="*/ 19 h 31"/>
                <a:gd name="T2" fmla="*/ 19 w 33"/>
                <a:gd name="T3" fmla="*/ 28 h 31"/>
                <a:gd name="T4" fmla="*/ 1 w 33"/>
                <a:gd name="T5" fmla="*/ 31 h 31"/>
                <a:gd name="T6" fmla="*/ 2 w 33"/>
                <a:gd name="T7" fmla="*/ 27 h 31"/>
                <a:gd name="T8" fmla="*/ 3 w 33"/>
                <a:gd name="T9" fmla="*/ 19 h 31"/>
                <a:gd name="T10" fmla="*/ 1 w 33"/>
                <a:gd name="T11" fmla="*/ 13 h 31"/>
                <a:gd name="T12" fmla="*/ 1 w 33"/>
                <a:gd name="T13" fmla="*/ 5 h 31"/>
                <a:gd name="T14" fmla="*/ 6 w 33"/>
                <a:gd name="T15" fmla="*/ 1 h 31"/>
                <a:gd name="T16" fmla="*/ 12 w 33"/>
                <a:gd name="T17" fmla="*/ 1 h 31"/>
                <a:gd name="T18" fmla="*/ 16 w 33"/>
                <a:gd name="T19" fmla="*/ 4 h 31"/>
                <a:gd name="T20" fmla="*/ 18 w 33"/>
                <a:gd name="T21" fmla="*/ 9 h 31"/>
                <a:gd name="T22" fmla="*/ 27 w 33"/>
                <a:gd name="T23" fmla="*/ 8 h 31"/>
                <a:gd name="T24" fmla="*/ 32 w 33"/>
                <a:gd name="T25" fmla="*/ 12 h 31"/>
                <a:gd name="T26" fmla="*/ 32 w 33"/>
                <a:gd name="T27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1">
                  <a:moveTo>
                    <a:pt x="32" y="19"/>
                  </a:moveTo>
                  <a:cubicBezTo>
                    <a:pt x="30" y="23"/>
                    <a:pt x="26" y="26"/>
                    <a:pt x="19" y="28"/>
                  </a:cubicBezTo>
                  <a:cubicBezTo>
                    <a:pt x="14" y="30"/>
                    <a:pt x="8" y="31"/>
                    <a:pt x="1" y="31"/>
                  </a:cubicBezTo>
                  <a:cubicBezTo>
                    <a:pt x="2" y="30"/>
                    <a:pt x="2" y="28"/>
                    <a:pt x="2" y="27"/>
                  </a:cubicBezTo>
                  <a:cubicBezTo>
                    <a:pt x="3" y="25"/>
                    <a:pt x="4" y="22"/>
                    <a:pt x="3" y="19"/>
                  </a:cubicBezTo>
                  <a:cubicBezTo>
                    <a:pt x="2" y="17"/>
                    <a:pt x="1" y="15"/>
                    <a:pt x="1" y="13"/>
                  </a:cubicBezTo>
                  <a:cubicBezTo>
                    <a:pt x="0" y="10"/>
                    <a:pt x="0" y="8"/>
                    <a:pt x="1" y="5"/>
                  </a:cubicBezTo>
                  <a:cubicBezTo>
                    <a:pt x="2" y="3"/>
                    <a:pt x="4" y="1"/>
                    <a:pt x="6" y="1"/>
                  </a:cubicBezTo>
                  <a:cubicBezTo>
                    <a:pt x="8" y="0"/>
                    <a:pt x="10" y="0"/>
                    <a:pt x="12" y="1"/>
                  </a:cubicBezTo>
                  <a:cubicBezTo>
                    <a:pt x="14" y="1"/>
                    <a:pt x="15" y="2"/>
                    <a:pt x="16" y="4"/>
                  </a:cubicBezTo>
                  <a:cubicBezTo>
                    <a:pt x="17" y="5"/>
                    <a:pt x="18" y="7"/>
                    <a:pt x="18" y="9"/>
                  </a:cubicBezTo>
                  <a:cubicBezTo>
                    <a:pt x="21" y="6"/>
                    <a:pt x="24" y="7"/>
                    <a:pt x="27" y="8"/>
                  </a:cubicBezTo>
                  <a:cubicBezTo>
                    <a:pt x="29" y="9"/>
                    <a:pt x="31" y="10"/>
                    <a:pt x="32" y="12"/>
                  </a:cubicBezTo>
                  <a:cubicBezTo>
                    <a:pt x="33" y="14"/>
                    <a:pt x="33" y="17"/>
                    <a:pt x="3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7043738" y="3851275"/>
              <a:ext cx="117475" cy="120650"/>
            </a:xfrm>
            <a:custGeom>
              <a:avLst/>
              <a:gdLst>
                <a:gd name="T0" fmla="*/ 22 w 31"/>
                <a:gd name="T1" fmla="*/ 0 h 32"/>
                <a:gd name="T2" fmla="*/ 18 w 31"/>
                <a:gd name="T3" fmla="*/ 1 h 32"/>
                <a:gd name="T4" fmla="*/ 13 w 31"/>
                <a:gd name="T5" fmla="*/ 8 h 32"/>
                <a:gd name="T6" fmla="*/ 9 w 31"/>
                <a:gd name="T7" fmla="*/ 6 h 32"/>
                <a:gd name="T8" fmla="*/ 8 w 31"/>
                <a:gd name="T9" fmla="*/ 5 h 32"/>
                <a:gd name="T10" fmla="*/ 5 w 31"/>
                <a:gd name="T11" fmla="*/ 6 h 32"/>
                <a:gd name="T12" fmla="*/ 0 w 31"/>
                <a:gd name="T13" fmla="*/ 11 h 32"/>
                <a:gd name="T14" fmla="*/ 1 w 31"/>
                <a:gd name="T15" fmla="*/ 17 h 32"/>
                <a:gd name="T16" fmla="*/ 5 w 31"/>
                <a:gd name="T17" fmla="*/ 22 h 32"/>
                <a:gd name="T18" fmla="*/ 11 w 31"/>
                <a:gd name="T19" fmla="*/ 24 h 32"/>
                <a:gd name="T20" fmla="*/ 16 w 31"/>
                <a:gd name="T21" fmla="*/ 29 h 32"/>
                <a:gd name="T22" fmla="*/ 18 w 31"/>
                <a:gd name="T23" fmla="*/ 32 h 32"/>
                <a:gd name="T24" fmla="*/ 27 w 31"/>
                <a:gd name="T25" fmla="*/ 19 h 32"/>
                <a:gd name="T26" fmla="*/ 29 w 31"/>
                <a:gd name="T27" fmla="*/ 4 h 32"/>
                <a:gd name="T28" fmla="*/ 24 w 31"/>
                <a:gd name="T29" fmla="*/ 0 h 32"/>
                <a:gd name="T30" fmla="*/ 22 w 31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2">
                  <a:moveTo>
                    <a:pt x="22" y="0"/>
                  </a:moveTo>
                  <a:cubicBezTo>
                    <a:pt x="21" y="0"/>
                    <a:pt x="20" y="0"/>
                    <a:pt x="18" y="1"/>
                  </a:cubicBezTo>
                  <a:cubicBezTo>
                    <a:pt x="16" y="2"/>
                    <a:pt x="13" y="4"/>
                    <a:pt x="13" y="8"/>
                  </a:cubicBezTo>
                  <a:cubicBezTo>
                    <a:pt x="12" y="6"/>
                    <a:pt x="11" y="6"/>
                    <a:pt x="9" y="6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7" y="5"/>
                    <a:pt x="6" y="6"/>
                    <a:pt x="5" y="6"/>
                  </a:cubicBezTo>
                  <a:cubicBezTo>
                    <a:pt x="3" y="7"/>
                    <a:pt x="1" y="9"/>
                    <a:pt x="0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9"/>
                    <a:pt x="3" y="20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4" y="25"/>
                    <a:pt x="15" y="27"/>
                    <a:pt x="16" y="29"/>
                  </a:cubicBezTo>
                  <a:cubicBezTo>
                    <a:pt x="17" y="30"/>
                    <a:pt x="18" y="31"/>
                    <a:pt x="18" y="32"/>
                  </a:cubicBezTo>
                  <a:cubicBezTo>
                    <a:pt x="22" y="28"/>
                    <a:pt x="25" y="23"/>
                    <a:pt x="27" y="19"/>
                  </a:cubicBezTo>
                  <a:cubicBezTo>
                    <a:pt x="30" y="13"/>
                    <a:pt x="31" y="8"/>
                    <a:pt x="29" y="4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7307263" y="3284537"/>
              <a:ext cx="90488" cy="82550"/>
            </a:xfrm>
            <a:custGeom>
              <a:avLst/>
              <a:gdLst>
                <a:gd name="T0" fmla="*/ 6 w 24"/>
                <a:gd name="T1" fmla="*/ 0 h 22"/>
                <a:gd name="T2" fmla="*/ 3 w 24"/>
                <a:gd name="T3" fmla="*/ 1 h 22"/>
                <a:gd name="T4" fmla="*/ 1 w 24"/>
                <a:gd name="T5" fmla="*/ 5 h 22"/>
                <a:gd name="T6" fmla="*/ 2 w 24"/>
                <a:gd name="T7" fmla="*/ 10 h 22"/>
                <a:gd name="T8" fmla="*/ 5 w 24"/>
                <a:gd name="T9" fmla="*/ 14 h 22"/>
                <a:gd name="T10" fmla="*/ 6 w 24"/>
                <a:gd name="T11" fmla="*/ 19 h 22"/>
                <a:gd name="T12" fmla="*/ 6 w 24"/>
                <a:gd name="T13" fmla="*/ 22 h 22"/>
                <a:gd name="T14" fmla="*/ 17 w 24"/>
                <a:gd name="T15" fmla="*/ 17 h 22"/>
                <a:gd name="T16" fmla="*/ 24 w 24"/>
                <a:gd name="T17" fmla="*/ 8 h 22"/>
                <a:gd name="T18" fmla="*/ 22 w 24"/>
                <a:gd name="T19" fmla="*/ 4 h 22"/>
                <a:gd name="T20" fmla="*/ 18 w 24"/>
                <a:gd name="T21" fmla="*/ 2 h 22"/>
                <a:gd name="T22" fmla="*/ 17 w 24"/>
                <a:gd name="T23" fmla="*/ 2 h 22"/>
                <a:gd name="T24" fmla="*/ 12 w 24"/>
                <a:gd name="T25" fmla="*/ 4 h 22"/>
                <a:gd name="T26" fmla="*/ 10 w 24"/>
                <a:gd name="T27" fmla="*/ 1 h 22"/>
                <a:gd name="T28" fmla="*/ 7 w 24"/>
                <a:gd name="T29" fmla="*/ 0 h 22"/>
                <a:gd name="T30" fmla="*/ 6 w 24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20"/>
                    <a:pt x="6" y="21"/>
                    <a:pt x="6" y="22"/>
                  </a:cubicBezTo>
                  <a:cubicBezTo>
                    <a:pt x="10" y="21"/>
                    <a:pt x="14" y="19"/>
                    <a:pt x="17" y="17"/>
                  </a:cubicBezTo>
                  <a:cubicBezTo>
                    <a:pt x="21" y="14"/>
                    <a:pt x="23" y="11"/>
                    <a:pt x="24" y="8"/>
                  </a:cubicBezTo>
                  <a:cubicBezTo>
                    <a:pt x="24" y="7"/>
                    <a:pt x="23" y="5"/>
                    <a:pt x="22" y="4"/>
                  </a:cubicBezTo>
                  <a:cubicBezTo>
                    <a:pt x="21" y="3"/>
                    <a:pt x="20" y="2"/>
                    <a:pt x="18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5" y="2"/>
                    <a:pt x="13" y="2"/>
                    <a:pt x="12" y="4"/>
                  </a:cubicBezTo>
                  <a:cubicBezTo>
                    <a:pt x="12" y="3"/>
                    <a:pt x="11" y="2"/>
                    <a:pt x="10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434263" y="2957512"/>
              <a:ext cx="74613" cy="79375"/>
            </a:xfrm>
            <a:custGeom>
              <a:avLst/>
              <a:gdLst>
                <a:gd name="T0" fmla="*/ 15 w 20"/>
                <a:gd name="T1" fmla="*/ 0 h 21"/>
                <a:gd name="T2" fmla="*/ 13 w 20"/>
                <a:gd name="T3" fmla="*/ 1 h 21"/>
                <a:gd name="T4" fmla="*/ 9 w 20"/>
                <a:gd name="T5" fmla="*/ 5 h 21"/>
                <a:gd name="T6" fmla="*/ 7 w 20"/>
                <a:gd name="T7" fmla="*/ 3 h 21"/>
                <a:gd name="T8" fmla="*/ 5 w 20"/>
                <a:gd name="T9" fmla="*/ 3 h 21"/>
                <a:gd name="T10" fmla="*/ 4 w 20"/>
                <a:gd name="T11" fmla="*/ 3 h 21"/>
                <a:gd name="T12" fmla="*/ 1 w 20"/>
                <a:gd name="T13" fmla="*/ 5 h 21"/>
                <a:gd name="T14" fmla="*/ 0 w 20"/>
                <a:gd name="T15" fmla="*/ 9 h 21"/>
                <a:gd name="T16" fmla="*/ 3 w 20"/>
                <a:gd name="T17" fmla="*/ 13 h 21"/>
                <a:gd name="T18" fmla="*/ 6 w 20"/>
                <a:gd name="T19" fmla="*/ 15 h 21"/>
                <a:gd name="T20" fmla="*/ 9 w 20"/>
                <a:gd name="T21" fmla="*/ 19 h 21"/>
                <a:gd name="T22" fmla="*/ 10 w 20"/>
                <a:gd name="T23" fmla="*/ 21 h 21"/>
                <a:gd name="T24" fmla="*/ 17 w 20"/>
                <a:gd name="T25" fmla="*/ 13 h 21"/>
                <a:gd name="T26" fmla="*/ 20 w 20"/>
                <a:gd name="T27" fmla="*/ 4 h 21"/>
                <a:gd name="T28" fmla="*/ 17 w 20"/>
                <a:gd name="T29" fmla="*/ 1 h 21"/>
                <a:gd name="T30" fmla="*/ 15 w 20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1">
                  <a:moveTo>
                    <a:pt x="15" y="0"/>
                  </a:moveTo>
                  <a:cubicBezTo>
                    <a:pt x="14" y="0"/>
                    <a:pt x="14" y="0"/>
                    <a:pt x="13" y="1"/>
                  </a:cubicBezTo>
                  <a:cubicBezTo>
                    <a:pt x="11" y="1"/>
                    <a:pt x="10" y="2"/>
                    <a:pt x="9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1"/>
                    <a:pt x="2" y="12"/>
                    <a:pt x="3" y="13"/>
                  </a:cubicBezTo>
                  <a:cubicBezTo>
                    <a:pt x="4" y="13"/>
                    <a:pt x="5" y="14"/>
                    <a:pt x="6" y="15"/>
                  </a:cubicBezTo>
                  <a:cubicBezTo>
                    <a:pt x="8" y="16"/>
                    <a:pt x="9" y="17"/>
                    <a:pt x="9" y="19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18"/>
                    <a:pt x="15" y="16"/>
                    <a:pt x="17" y="13"/>
                  </a:cubicBezTo>
                  <a:cubicBezTo>
                    <a:pt x="20" y="10"/>
                    <a:pt x="20" y="6"/>
                    <a:pt x="20" y="4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637463" y="2255837"/>
              <a:ext cx="66675" cy="63500"/>
            </a:xfrm>
            <a:custGeom>
              <a:avLst/>
              <a:gdLst>
                <a:gd name="T0" fmla="*/ 7 w 18"/>
                <a:gd name="T1" fmla="*/ 0 h 17"/>
                <a:gd name="T2" fmla="*/ 6 w 18"/>
                <a:gd name="T3" fmla="*/ 0 h 17"/>
                <a:gd name="T4" fmla="*/ 3 w 18"/>
                <a:gd name="T5" fmla="*/ 2 h 17"/>
                <a:gd name="T6" fmla="*/ 2 w 18"/>
                <a:gd name="T7" fmla="*/ 6 h 17"/>
                <a:gd name="T8" fmla="*/ 2 w 18"/>
                <a:gd name="T9" fmla="*/ 10 h 17"/>
                <a:gd name="T10" fmla="*/ 1 w 18"/>
                <a:gd name="T11" fmla="*/ 15 h 17"/>
                <a:gd name="T12" fmla="*/ 0 w 18"/>
                <a:gd name="T13" fmla="*/ 17 h 17"/>
                <a:gd name="T14" fmla="*/ 8 w 18"/>
                <a:gd name="T15" fmla="*/ 17 h 17"/>
                <a:gd name="T16" fmla="*/ 10 w 18"/>
                <a:gd name="T17" fmla="*/ 17 h 17"/>
                <a:gd name="T18" fmla="*/ 18 w 18"/>
                <a:gd name="T19" fmla="*/ 15 h 17"/>
                <a:gd name="T20" fmla="*/ 16 w 18"/>
                <a:gd name="T21" fmla="*/ 14 h 17"/>
                <a:gd name="T22" fmla="*/ 17 w 18"/>
                <a:gd name="T23" fmla="*/ 13 h 17"/>
                <a:gd name="T24" fmla="*/ 17 w 18"/>
                <a:gd name="T25" fmla="*/ 11 h 17"/>
                <a:gd name="T26" fmla="*/ 17 w 18"/>
                <a:gd name="T27" fmla="*/ 8 h 17"/>
                <a:gd name="T28" fmla="*/ 17 w 18"/>
                <a:gd name="T29" fmla="*/ 6 h 17"/>
                <a:gd name="T30" fmla="*/ 14 w 18"/>
                <a:gd name="T31" fmla="*/ 5 h 17"/>
                <a:gd name="T32" fmla="*/ 12 w 18"/>
                <a:gd name="T33" fmla="*/ 6 h 17"/>
                <a:gd name="T34" fmla="*/ 12 w 18"/>
                <a:gd name="T35" fmla="*/ 3 h 17"/>
                <a:gd name="T36" fmla="*/ 10 w 18"/>
                <a:gd name="T37" fmla="*/ 1 h 17"/>
                <a:gd name="T38" fmla="*/ 7 w 18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17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4" y="0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7"/>
                    <a:pt x="2" y="9"/>
                    <a:pt x="2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3" y="17"/>
                    <a:pt x="6" y="17"/>
                    <a:pt x="8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4" y="17"/>
                    <a:pt x="17" y="16"/>
                    <a:pt x="18" y="15"/>
                  </a:cubicBezTo>
                  <a:cubicBezTo>
                    <a:pt x="18" y="15"/>
                    <a:pt x="17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10"/>
                    <a:pt x="17" y="9"/>
                    <a:pt x="17" y="8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5" y="5"/>
                    <a:pt x="14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7480301" y="3649663"/>
              <a:ext cx="36513" cy="33338"/>
            </a:xfrm>
            <a:custGeom>
              <a:avLst/>
              <a:gdLst>
                <a:gd name="T0" fmla="*/ 4 w 10"/>
                <a:gd name="T1" fmla="*/ 0 h 9"/>
                <a:gd name="T2" fmla="*/ 4 w 10"/>
                <a:gd name="T3" fmla="*/ 1 h 9"/>
                <a:gd name="T4" fmla="*/ 0 w 10"/>
                <a:gd name="T5" fmla="*/ 9 h 9"/>
                <a:gd name="T6" fmla="*/ 4 w 10"/>
                <a:gd name="T7" fmla="*/ 9 h 9"/>
                <a:gd name="T8" fmla="*/ 5 w 10"/>
                <a:gd name="T9" fmla="*/ 9 h 9"/>
                <a:gd name="T10" fmla="*/ 10 w 10"/>
                <a:gd name="T11" fmla="*/ 7 h 9"/>
                <a:gd name="T12" fmla="*/ 10 w 10"/>
                <a:gd name="T13" fmla="*/ 5 h 9"/>
                <a:gd name="T14" fmla="*/ 9 w 10"/>
                <a:gd name="T15" fmla="*/ 4 h 9"/>
                <a:gd name="T16" fmla="*/ 7 w 10"/>
                <a:gd name="T17" fmla="*/ 3 h 9"/>
                <a:gd name="T18" fmla="*/ 6 w 10"/>
                <a:gd name="T19" fmla="*/ 3 h 9"/>
                <a:gd name="T20" fmla="*/ 6 w 10"/>
                <a:gd name="T21" fmla="*/ 2 h 9"/>
                <a:gd name="T22" fmla="*/ 5 w 10"/>
                <a:gd name="T23" fmla="*/ 0 h 9"/>
                <a:gd name="T24" fmla="*/ 4 w 10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7" y="9"/>
                    <a:pt x="9" y="8"/>
                    <a:pt x="10" y="7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7700963" y="2273300"/>
              <a:ext cx="38100" cy="38100"/>
            </a:xfrm>
            <a:custGeom>
              <a:avLst/>
              <a:gdLst>
                <a:gd name="T0" fmla="*/ 3 w 10"/>
                <a:gd name="T1" fmla="*/ 0 h 10"/>
                <a:gd name="T2" fmla="*/ 2 w 10"/>
                <a:gd name="T3" fmla="*/ 0 h 10"/>
                <a:gd name="T4" fmla="*/ 1 w 10"/>
                <a:gd name="T5" fmla="*/ 1 h 10"/>
                <a:gd name="T6" fmla="*/ 0 w 10"/>
                <a:gd name="T7" fmla="*/ 1 h 10"/>
                <a:gd name="T8" fmla="*/ 1 w 10"/>
                <a:gd name="T9" fmla="*/ 2 h 10"/>
                <a:gd name="T10" fmla="*/ 3 w 10"/>
                <a:gd name="T11" fmla="*/ 5 h 10"/>
                <a:gd name="T12" fmla="*/ 2 w 10"/>
                <a:gd name="T13" fmla="*/ 9 h 10"/>
                <a:gd name="T14" fmla="*/ 1 w 10"/>
                <a:gd name="T15" fmla="*/ 10 h 10"/>
                <a:gd name="T16" fmla="*/ 3 w 10"/>
                <a:gd name="T17" fmla="*/ 10 h 10"/>
                <a:gd name="T18" fmla="*/ 5 w 10"/>
                <a:gd name="T19" fmla="*/ 10 h 10"/>
                <a:gd name="T20" fmla="*/ 9 w 10"/>
                <a:gd name="T21" fmla="*/ 8 h 10"/>
                <a:gd name="T22" fmla="*/ 10 w 10"/>
                <a:gd name="T23" fmla="*/ 6 h 10"/>
                <a:gd name="T24" fmla="*/ 9 w 10"/>
                <a:gd name="T25" fmla="*/ 4 h 10"/>
                <a:gd name="T26" fmla="*/ 7 w 10"/>
                <a:gd name="T27" fmla="*/ 3 h 10"/>
                <a:gd name="T28" fmla="*/ 6 w 10"/>
                <a:gd name="T29" fmla="*/ 3 h 10"/>
                <a:gd name="T30" fmla="*/ 6 w 10"/>
                <a:gd name="T31" fmla="*/ 2 h 10"/>
                <a:gd name="T32" fmla="*/ 5 w 10"/>
                <a:gd name="T33" fmla="*/ 1 h 10"/>
                <a:gd name="T34" fmla="*/ 3 w 10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10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3" y="3"/>
                    <a:pt x="3" y="5"/>
                  </a:cubicBezTo>
                  <a:cubicBezTo>
                    <a:pt x="3" y="6"/>
                    <a:pt x="3" y="7"/>
                    <a:pt x="2" y="9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7" y="9"/>
                    <a:pt x="9" y="9"/>
                    <a:pt x="9" y="8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7697788" y="2278062"/>
              <a:ext cx="14288" cy="33338"/>
            </a:xfrm>
            <a:custGeom>
              <a:avLst/>
              <a:gdLst>
                <a:gd name="T0" fmla="*/ 1 w 4"/>
                <a:gd name="T1" fmla="*/ 0 h 9"/>
                <a:gd name="T2" fmla="*/ 1 w 4"/>
                <a:gd name="T3" fmla="*/ 2 h 9"/>
                <a:gd name="T4" fmla="*/ 1 w 4"/>
                <a:gd name="T5" fmla="*/ 5 h 9"/>
                <a:gd name="T6" fmla="*/ 1 w 4"/>
                <a:gd name="T7" fmla="*/ 7 h 9"/>
                <a:gd name="T8" fmla="*/ 0 w 4"/>
                <a:gd name="T9" fmla="*/ 8 h 9"/>
                <a:gd name="T10" fmla="*/ 2 w 4"/>
                <a:gd name="T11" fmla="*/ 9 h 9"/>
                <a:gd name="T12" fmla="*/ 3 w 4"/>
                <a:gd name="T13" fmla="*/ 8 h 9"/>
                <a:gd name="T14" fmla="*/ 4 w 4"/>
                <a:gd name="T15" fmla="*/ 4 h 9"/>
                <a:gd name="T16" fmla="*/ 2 w 4"/>
                <a:gd name="T17" fmla="*/ 1 h 9"/>
                <a:gd name="T18" fmla="*/ 1 w 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7043738" y="4456113"/>
              <a:ext cx="19050" cy="15875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4 w 5"/>
                <a:gd name="T5" fmla="*/ 1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2"/>
                    <a:pt x="0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970588" y="5230813"/>
              <a:ext cx="127000" cy="112713"/>
            </a:xfrm>
            <a:custGeom>
              <a:avLst/>
              <a:gdLst>
                <a:gd name="T0" fmla="*/ 32 w 34"/>
                <a:gd name="T1" fmla="*/ 24 h 30"/>
                <a:gd name="T2" fmla="*/ 17 w 34"/>
                <a:gd name="T3" fmla="*/ 30 h 30"/>
                <a:gd name="T4" fmla="*/ 0 w 34"/>
                <a:gd name="T5" fmla="*/ 28 h 30"/>
                <a:gd name="T6" fmla="*/ 2 w 34"/>
                <a:gd name="T7" fmla="*/ 25 h 30"/>
                <a:gd name="T8" fmla="*/ 5 w 34"/>
                <a:gd name="T9" fmla="*/ 17 h 30"/>
                <a:gd name="T10" fmla="*/ 4 w 34"/>
                <a:gd name="T11" fmla="*/ 11 h 30"/>
                <a:gd name="T12" fmla="*/ 7 w 34"/>
                <a:gd name="T13" fmla="*/ 4 h 30"/>
                <a:gd name="T14" fmla="*/ 12 w 34"/>
                <a:gd name="T15" fmla="*/ 1 h 30"/>
                <a:gd name="T16" fmla="*/ 18 w 34"/>
                <a:gd name="T17" fmla="*/ 2 h 30"/>
                <a:gd name="T18" fmla="*/ 21 w 34"/>
                <a:gd name="T19" fmla="*/ 6 h 30"/>
                <a:gd name="T20" fmla="*/ 21 w 34"/>
                <a:gd name="T21" fmla="*/ 11 h 30"/>
                <a:gd name="T22" fmla="*/ 30 w 34"/>
                <a:gd name="T23" fmla="*/ 13 h 30"/>
                <a:gd name="T24" fmla="*/ 34 w 34"/>
                <a:gd name="T25" fmla="*/ 18 h 30"/>
                <a:gd name="T26" fmla="*/ 32 w 34"/>
                <a:gd name="T27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0">
                  <a:moveTo>
                    <a:pt x="32" y="24"/>
                  </a:moveTo>
                  <a:cubicBezTo>
                    <a:pt x="29" y="28"/>
                    <a:pt x="24" y="30"/>
                    <a:pt x="17" y="30"/>
                  </a:cubicBezTo>
                  <a:cubicBezTo>
                    <a:pt x="12" y="30"/>
                    <a:pt x="6" y="29"/>
                    <a:pt x="0" y="28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4" y="23"/>
                    <a:pt x="5" y="20"/>
                    <a:pt x="5" y="17"/>
                  </a:cubicBezTo>
                  <a:cubicBezTo>
                    <a:pt x="5" y="15"/>
                    <a:pt x="4" y="13"/>
                    <a:pt x="4" y="11"/>
                  </a:cubicBezTo>
                  <a:cubicBezTo>
                    <a:pt x="4" y="8"/>
                    <a:pt x="5" y="6"/>
                    <a:pt x="7" y="4"/>
                  </a:cubicBezTo>
                  <a:cubicBezTo>
                    <a:pt x="8" y="2"/>
                    <a:pt x="10" y="1"/>
                    <a:pt x="12" y="1"/>
                  </a:cubicBezTo>
                  <a:cubicBezTo>
                    <a:pt x="14" y="0"/>
                    <a:pt x="17" y="1"/>
                    <a:pt x="18" y="2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22" y="8"/>
                    <a:pt x="22" y="10"/>
                    <a:pt x="21" y="11"/>
                  </a:cubicBezTo>
                  <a:cubicBezTo>
                    <a:pt x="25" y="10"/>
                    <a:pt x="28" y="11"/>
                    <a:pt x="30" y="13"/>
                  </a:cubicBezTo>
                  <a:cubicBezTo>
                    <a:pt x="32" y="14"/>
                    <a:pt x="33" y="16"/>
                    <a:pt x="34" y="18"/>
                  </a:cubicBezTo>
                  <a:cubicBezTo>
                    <a:pt x="34" y="21"/>
                    <a:pt x="34" y="23"/>
                    <a:pt x="3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143626" y="4673600"/>
              <a:ext cx="127000" cy="125413"/>
            </a:xfrm>
            <a:custGeom>
              <a:avLst/>
              <a:gdLst>
                <a:gd name="T0" fmla="*/ 34 w 34"/>
                <a:gd name="T1" fmla="*/ 8 h 33"/>
                <a:gd name="T2" fmla="*/ 26 w 34"/>
                <a:gd name="T3" fmla="*/ 22 h 33"/>
                <a:gd name="T4" fmla="*/ 12 w 34"/>
                <a:gd name="T5" fmla="*/ 33 h 33"/>
                <a:gd name="T6" fmla="*/ 11 w 34"/>
                <a:gd name="T7" fmla="*/ 29 h 33"/>
                <a:gd name="T8" fmla="*/ 8 w 34"/>
                <a:gd name="T9" fmla="*/ 22 h 33"/>
                <a:gd name="T10" fmla="*/ 3 w 34"/>
                <a:gd name="T11" fmla="*/ 17 h 33"/>
                <a:gd name="T12" fmla="*/ 0 w 34"/>
                <a:gd name="T13" fmla="*/ 10 h 33"/>
                <a:gd name="T14" fmla="*/ 2 w 34"/>
                <a:gd name="T15" fmla="*/ 4 h 33"/>
                <a:gd name="T16" fmla="*/ 8 w 34"/>
                <a:gd name="T17" fmla="*/ 1 h 33"/>
                <a:gd name="T18" fmla="*/ 13 w 34"/>
                <a:gd name="T19" fmla="*/ 2 h 33"/>
                <a:gd name="T20" fmla="*/ 16 w 34"/>
                <a:gd name="T21" fmla="*/ 5 h 33"/>
                <a:gd name="T22" fmla="*/ 24 w 34"/>
                <a:gd name="T23" fmla="*/ 0 h 33"/>
                <a:gd name="T24" fmla="*/ 31 w 34"/>
                <a:gd name="T25" fmla="*/ 2 h 33"/>
                <a:gd name="T26" fmla="*/ 34 w 34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3">
                  <a:moveTo>
                    <a:pt x="34" y="8"/>
                  </a:moveTo>
                  <a:cubicBezTo>
                    <a:pt x="34" y="12"/>
                    <a:pt x="32" y="17"/>
                    <a:pt x="26" y="22"/>
                  </a:cubicBezTo>
                  <a:cubicBezTo>
                    <a:pt x="22" y="26"/>
                    <a:pt x="18" y="29"/>
                    <a:pt x="12" y="33"/>
                  </a:cubicBezTo>
                  <a:cubicBezTo>
                    <a:pt x="12" y="32"/>
                    <a:pt x="11" y="30"/>
                    <a:pt x="11" y="29"/>
                  </a:cubicBezTo>
                  <a:cubicBezTo>
                    <a:pt x="11" y="26"/>
                    <a:pt x="10" y="24"/>
                    <a:pt x="8" y="22"/>
                  </a:cubicBezTo>
                  <a:cubicBezTo>
                    <a:pt x="6" y="20"/>
                    <a:pt x="5" y="18"/>
                    <a:pt x="3" y="17"/>
                  </a:cubicBezTo>
                  <a:cubicBezTo>
                    <a:pt x="1" y="15"/>
                    <a:pt x="0" y="12"/>
                    <a:pt x="0" y="10"/>
                  </a:cubicBezTo>
                  <a:cubicBezTo>
                    <a:pt x="0" y="7"/>
                    <a:pt x="0" y="5"/>
                    <a:pt x="2" y="4"/>
                  </a:cubicBezTo>
                  <a:cubicBezTo>
                    <a:pt x="3" y="2"/>
                    <a:pt x="6" y="1"/>
                    <a:pt x="8" y="1"/>
                  </a:cubicBezTo>
                  <a:cubicBezTo>
                    <a:pt x="10" y="1"/>
                    <a:pt x="11" y="1"/>
                    <a:pt x="13" y="2"/>
                  </a:cubicBezTo>
                  <a:cubicBezTo>
                    <a:pt x="15" y="3"/>
                    <a:pt x="16" y="4"/>
                    <a:pt x="16" y="5"/>
                  </a:cubicBezTo>
                  <a:cubicBezTo>
                    <a:pt x="18" y="2"/>
                    <a:pt x="21" y="1"/>
                    <a:pt x="24" y="0"/>
                  </a:cubicBezTo>
                  <a:cubicBezTo>
                    <a:pt x="27" y="0"/>
                    <a:pt x="29" y="1"/>
                    <a:pt x="31" y="2"/>
                  </a:cubicBezTo>
                  <a:cubicBezTo>
                    <a:pt x="33" y="3"/>
                    <a:pt x="34" y="5"/>
                    <a:pt x="3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413501" y="4648200"/>
              <a:ext cx="127000" cy="120650"/>
            </a:xfrm>
            <a:custGeom>
              <a:avLst/>
              <a:gdLst>
                <a:gd name="T0" fmla="*/ 33 w 34"/>
                <a:gd name="T1" fmla="*/ 14 h 32"/>
                <a:gd name="T2" fmla="*/ 22 w 34"/>
                <a:gd name="T3" fmla="*/ 26 h 32"/>
                <a:gd name="T4" fmla="*/ 6 w 34"/>
                <a:gd name="T5" fmla="*/ 32 h 32"/>
                <a:gd name="T6" fmla="*/ 7 w 34"/>
                <a:gd name="T7" fmla="*/ 28 h 32"/>
                <a:gd name="T8" fmla="*/ 6 w 34"/>
                <a:gd name="T9" fmla="*/ 20 h 32"/>
                <a:gd name="T10" fmla="*/ 2 w 34"/>
                <a:gd name="T11" fmla="*/ 14 h 32"/>
                <a:gd name="T12" fmla="*/ 1 w 34"/>
                <a:gd name="T13" fmla="*/ 7 h 32"/>
                <a:gd name="T14" fmla="*/ 4 w 34"/>
                <a:gd name="T15" fmla="*/ 2 h 32"/>
                <a:gd name="T16" fmla="*/ 11 w 34"/>
                <a:gd name="T17" fmla="*/ 1 h 32"/>
                <a:gd name="T18" fmla="*/ 15 w 34"/>
                <a:gd name="T19" fmla="*/ 3 h 32"/>
                <a:gd name="T20" fmla="*/ 17 w 34"/>
                <a:gd name="T21" fmla="*/ 7 h 32"/>
                <a:gd name="T22" fmla="*/ 26 w 34"/>
                <a:gd name="T23" fmla="*/ 5 h 32"/>
                <a:gd name="T24" fmla="*/ 32 w 34"/>
                <a:gd name="T25" fmla="*/ 8 h 32"/>
                <a:gd name="T26" fmla="*/ 33 w 34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32">
                  <a:moveTo>
                    <a:pt x="33" y="14"/>
                  </a:moveTo>
                  <a:cubicBezTo>
                    <a:pt x="32" y="18"/>
                    <a:pt x="29" y="22"/>
                    <a:pt x="22" y="26"/>
                  </a:cubicBezTo>
                  <a:cubicBezTo>
                    <a:pt x="18" y="28"/>
                    <a:pt x="12" y="30"/>
                    <a:pt x="6" y="32"/>
                  </a:cubicBezTo>
                  <a:cubicBezTo>
                    <a:pt x="7" y="31"/>
                    <a:pt x="6" y="29"/>
                    <a:pt x="7" y="28"/>
                  </a:cubicBezTo>
                  <a:cubicBezTo>
                    <a:pt x="7" y="25"/>
                    <a:pt x="7" y="23"/>
                    <a:pt x="6" y="20"/>
                  </a:cubicBezTo>
                  <a:cubicBezTo>
                    <a:pt x="4" y="18"/>
                    <a:pt x="3" y="16"/>
                    <a:pt x="2" y="14"/>
                  </a:cubicBezTo>
                  <a:cubicBezTo>
                    <a:pt x="1" y="12"/>
                    <a:pt x="0" y="10"/>
                    <a:pt x="1" y="7"/>
                  </a:cubicBezTo>
                  <a:cubicBezTo>
                    <a:pt x="1" y="5"/>
                    <a:pt x="3" y="3"/>
                    <a:pt x="4" y="2"/>
                  </a:cubicBezTo>
                  <a:cubicBezTo>
                    <a:pt x="6" y="1"/>
                    <a:pt x="8" y="0"/>
                    <a:pt x="11" y="1"/>
                  </a:cubicBezTo>
                  <a:cubicBezTo>
                    <a:pt x="13" y="1"/>
                    <a:pt x="14" y="2"/>
                    <a:pt x="15" y="3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20" y="4"/>
                    <a:pt x="23" y="4"/>
                    <a:pt x="26" y="5"/>
                  </a:cubicBezTo>
                  <a:cubicBezTo>
                    <a:pt x="29" y="5"/>
                    <a:pt x="30" y="6"/>
                    <a:pt x="32" y="8"/>
                  </a:cubicBezTo>
                  <a:cubicBezTo>
                    <a:pt x="33" y="10"/>
                    <a:pt x="34" y="12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592888" y="4681538"/>
              <a:ext cx="123825" cy="120650"/>
            </a:xfrm>
            <a:custGeom>
              <a:avLst/>
              <a:gdLst>
                <a:gd name="T0" fmla="*/ 33 w 33"/>
                <a:gd name="T1" fmla="*/ 14 h 32"/>
                <a:gd name="T2" fmla="*/ 22 w 33"/>
                <a:gd name="T3" fmla="*/ 26 h 32"/>
                <a:gd name="T4" fmla="*/ 6 w 33"/>
                <a:gd name="T5" fmla="*/ 32 h 32"/>
                <a:gd name="T6" fmla="*/ 6 w 33"/>
                <a:gd name="T7" fmla="*/ 28 h 32"/>
                <a:gd name="T8" fmla="*/ 5 w 33"/>
                <a:gd name="T9" fmla="*/ 20 h 32"/>
                <a:gd name="T10" fmla="*/ 1 w 33"/>
                <a:gd name="T11" fmla="*/ 14 h 32"/>
                <a:gd name="T12" fmla="*/ 0 w 33"/>
                <a:gd name="T13" fmla="*/ 7 h 32"/>
                <a:gd name="T14" fmla="*/ 4 w 33"/>
                <a:gd name="T15" fmla="*/ 2 h 32"/>
                <a:gd name="T16" fmla="*/ 10 w 33"/>
                <a:gd name="T17" fmla="*/ 1 h 32"/>
                <a:gd name="T18" fmla="*/ 14 w 33"/>
                <a:gd name="T19" fmla="*/ 3 h 32"/>
                <a:gd name="T20" fmla="*/ 17 w 33"/>
                <a:gd name="T21" fmla="*/ 7 h 32"/>
                <a:gd name="T22" fmla="*/ 26 w 33"/>
                <a:gd name="T23" fmla="*/ 4 h 32"/>
                <a:gd name="T24" fmla="*/ 31 w 33"/>
                <a:gd name="T25" fmla="*/ 8 h 32"/>
                <a:gd name="T26" fmla="*/ 33 w 33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2">
                  <a:moveTo>
                    <a:pt x="33" y="14"/>
                  </a:moveTo>
                  <a:cubicBezTo>
                    <a:pt x="32" y="18"/>
                    <a:pt x="28" y="22"/>
                    <a:pt x="22" y="26"/>
                  </a:cubicBezTo>
                  <a:cubicBezTo>
                    <a:pt x="17" y="28"/>
                    <a:pt x="12" y="30"/>
                    <a:pt x="6" y="32"/>
                  </a:cubicBezTo>
                  <a:cubicBezTo>
                    <a:pt x="6" y="31"/>
                    <a:pt x="6" y="29"/>
                    <a:pt x="6" y="28"/>
                  </a:cubicBezTo>
                  <a:cubicBezTo>
                    <a:pt x="6" y="25"/>
                    <a:pt x="6" y="23"/>
                    <a:pt x="5" y="20"/>
                  </a:cubicBezTo>
                  <a:cubicBezTo>
                    <a:pt x="4" y="18"/>
                    <a:pt x="2" y="16"/>
                    <a:pt x="1" y="14"/>
                  </a:cubicBezTo>
                  <a:cubicBezTo>
                    <a:pt x="0" y="12"/>
                    <a:pt x="0" y="10"/>
                    <a:pt x="0" y="7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2" y="1"/>
                    <a:pt x="13" y="2"/>
                    <a:pt x="14" y="3"/>
                  </a:cubicBezTo>
                  <a:cubicBezTo>
                    <a:pt x="16" y="4"/>
                    <a:pt x="17" y="5"/>
                    <a:pt x="17" y="7"/>
                  </a:cubicBezTo>
                  <a:cubicBezTo>
                    <a:pt x="19" y="4"/>
                    <a:pt x="22" y="4"/>
                    <a:pt x="26" y="4"/>
                  </a:cubicBezTo>
                  <a:cubicBezTo>
                    <a:pt x="28" y="5"/>
                    <a:pt x="30" y="6"/>
                    <a:pt x="31" y="8"/>
                  </a:cubicBezTo>
                  <a:cubicBezTo>
                    <a:pt x="32" y="10"/>
                    <a:pt x="33" y="12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604001" y="4892675"/>
              <a:ext cx="125413" cy="115888"/>
            </a:xfrm>
            <a:custGeom>
              <a:avLst/>
              <a:gdLst>
                <a:gd name="T0" fmla="*/ 33 w 33"/>
                <a:gd name="T1" fmla="*/ 14 h 31"/>
                <a:gd name="T2" fmla="*/ 22 w 33"/>
                <a:gd name="T3" fmla="*/ 25 h 31"/>
                <a:gd name="T4" fmla="*/ 6 w 33"/>
                <a:gd name="T5" fmla="*/ 31 h 31"/>
                <a:gd name="T6" fmla="*/ 6 w 33"/>
                <a:gd name="T7" fmla="*/ 28 h 31"/>
                <a:gd name="T8" fmla="*/ 5 w 33"/>
                <a:gd name="T9" fmla="*/ 20 h 31"/>
                <a:gd name="T10" fmla="*/ 1 w 33"/>
                <a:gd name="T11" fmla="*/ 14 h 31"/>
                <a:gd name="T12" fmla="*/ 0 w 33"/>
                <a:gd name="T13" fmla="*/ 7 h 31"/>
                <a:gd name="T14" fmla="*/ 4 w 33"/>
                <a:gd name="T15" fmla="*/ 2 h 31"/>
                <a:gd name="T16" fmla="*/ 10 w 33"/>
                <a:gd name="T17" fmla="*/ 0 h 31"/>
                <a:gd name="T18" fmla="*/ 15 w 33"/>
                <a:gd name="T19" fmla="*/ 3 h 31"/>
                <a:gd name="T20" fmla="*/ 17 w 33"/>
                <a:gd name="T21" fmla="*/ 7 h 31"/>
                <a:gd name="T22" fmla="*/ 26 w 33"/>
                <a:gd name="T23" fmla="*/ 4 h 31"/>
                <a:gd name="T24" fmla="*/ 31 w 33"/>
                <a:gd name="T25" fmla="*/ 8 h 31"/>
                <a:gd name="T26" fmla="*/ 33 w 33"/>
                <a:gd name="T27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1">
                  <a:moveTo>
                    <a:pt x="33" y="14"/>
                  </a:moveTo>
                  <a:cubicBezTo>
                    <a:pt x="32" y="18"/>
                    <a:pt x="28" y="22"/>
                    <a:pt x="22" y="25"/>
                  </a:cubicBezTo>
                  <a:cubicBezTo>
                    <a:pt x="17" y="28"/>
                    <a:pt x="12" y="30"/>
                    <a:pt x="6" y="31"/>
                  </a:cubicBezTo>
                  <a:cubicBezTo>
                    <a:pt x="6" y="30"/>
                    <a:pt x="6" y="28"/>
                    <a:pt x="6" y="28"/>
                  </a:cubicBezTo>
                  <a:cubicBezTo>
                    <a:pt x="7" y="25"/>
                    <a:pt x="6" y="22"/>
                    <a:pt x="5" y="20"/>
                  </a:cubicBezTo>
                  <a:cubicBezTo>
                    <a:pt x="4" y="18"/>
                    <a:pt x="3" y="16"/>
                    <a:pt x="1" y="14"/>
                  </a:cubicBezTo>
                  <a:cubicBezTo>
                    <a:pt x="0" y="12"/>
                    <a:pt x="0" y="9"/>
                    <a:pt x="0" y="7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2" y="1"/>
                    <a:pt x="13" y="1"/>
                    <a:pt x="15" y="3"/>
                  </a:cubicBezTo>
                  <a:cubicBezTo>
                    <a:pt x="16" y="4"/>
                    <a:pt x="17" y="5"/>
                    <a:pt x="17" y="7"/>
                  </a:cubicBezTo>
                  <a:cubicBezTo>
                    <a:pt x="19" y="4"/>
                    <a:pt x="23" y="4"/>
                    <a:pt x="26" y="4"/>
                  </a:cubicBezTo>
                  <a:cubicBezTo>
                    <a:pt x="28" y="5"/>
                    <a:pt x="30" y="6"/>
                    <a:pt x="31" y="8"/>
                  </a:cubicBezTo>
                  <a:cubicBezTo>
                    <a:pt x="33" y="9"/>
                    <a:pt x="33" y="11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770688" y="4587875"/>
              <a:ext cx="123825" cy="120650"/>
            </a:xfrm>
            <a:custGeom>
              <a:avLst/>
              <a:gdLst>
                <a:gd name="T0" fmla="*/ 33 w 33"/>
                <a:gd name="T1" fmla="*/ 14 h 32"/>
                <a:gd name="T2" fmla="*/ 22 w 33"/>
                <a:gd name="T3" fmla="*/ 26 h 32"/>
                <a:gd name="T4" fmla="*/ 6 w 33"/>
                <a:gd name="T5" fmla="*/ 32 h 32"/>
                <a:gd name="T6" fmla="*/ 6 w 33"/>
                <a:gd name="T7" fmla="*/ 28 h 32"/>
                <a:gd name="T8" fmla="*/ 5 w 33"/>
                <a:gd name="T9" fmla="*/ 20 h 32"/>
                <a:gd name="T10" fmla="*/ 2 w 33"/>
                <a:gd name="T11" fmla="*/ 15 h 32"/>
                <a:gd name="T12" fmla="*/ 1 w 33"/>
                <a:gd name="T13" fmla="*/ 7 h 32"/>
                <a:gd name="T14" fmla="*/ 4 w 33"/>
                <a:gd name="T15" fmla="*/ 2 h 32"/>
                <a:gd name="T16" fmla="*/ 11 w 33"/>
                <a:gd name="T17" fmla="*/ 1 h 32"/>
                <a:gd name="T18" fmla="*/ 15 w 33"/>
                <a:gd name="T19" fmla="*/ 3 h 32"/>
                <a:gd name="T20" fmla="*/ 17 w 33"/>
                <a:gd name="T21" fmla="*/ 7 h 32"/>
                <a:gd name="T22" fmla="*/ 26 w 33"/>
                <a:gd name="T23" fmla="*/ 5 h 32"/>
                <a:gd name="T24" fmla="*/ 31 w 33"/>
                <a:gd name="T25" fmla="*/ 8 h 32"/>
                <a:gd name="T26" fmla="*/ 33 w 33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2">
                  <a:moveTo>
                    <a:pt x="33" y="14"/>
                  </a:moveTo>
                  <a:cubicBezTo>
                    <a:pt x="32" y="18"/>
                    <a:pt x="28" y="22"/>
                    <a:pt x="22" y="26"/>
                  </a:cubicBezTo>
                  <a:cubicBezTo>
                    <a:pt x="17" y="28"/>
                    <a:pt x="12" y="30"/>
                    <a:pt x="6" y="32"/>
                  </a:cubicBezTo>
                  <a:cubicBezTo>
                    <a:pt x="6" y="31"/>
                    <a:pt x="6" y="29"/>
                    <a:pt x="6" y="28"/>
                  </a:cubicBezTo>
                  <a:cubicBezTo>
                    <a:pt x="7" y="25"/>
                    <a:pt x="6" y="23"/>
                    <a:pt x="5" y="20"/>
                  </a:cubicBezTo>
                  <a:cubicBezTo>
                    <a:pt x="4" y="18"/>
                    <a:pt x="3" y="16"/>
                    <a:pt x="2" y="15"/>
                  </a:cubicBezTo>
                  <a:cubicBezTo>
                    <a:pt x="0" y="12"/>
                    <a:pt x="0" y="10"/>
                    <a:pt x="1" y="7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6" y="1"/>
                    <a:pt x="8" y="0"/>
                    <a:pt x="11" y="1"/>
                  </a:cubicBezTo>
                  <a:cubicBezTo>
                    <a:pt x="12" y="1"/>
                    <a:pt x="14" y="2"/>
                    <a:pt x="15" y="3"/>
                  </a:cubicBezTo>
                  <a:cubicBezTo>
                    <a:pt x="16" y="4"/>
                    <a:pt x="17" y="6"/>
                    <a:pt x="17" y="7"/>
                  </a:cubicBezTo>
                  <a:cubicBezTo>
                    <a:pt x="19" y="4"/>
                    <a:pt x="23" y="4"/>
                    <a:pt x="26" y="5"/>
                  </a:cubicBezTo>
                  <a:cubicBezTo>
                    <a:pt x="28" y="5"/>
                    <a:pt x="30" y="6"/>
                    <a:pt x="31" y="8"/>
                  </a:cubicBezTo>
                  <a:cubicBezTo>
                    <a:pt x="33" y="10"/>
                    <a:pt x="33" y="12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916738" y="5053013"/>
              <a:ext cx="107950" cy="112713"/>
            </a:xfrm>
            <a:custGeom>
              <a:avLst/>
              <a:gdLst>
                <a:gd name="T0" fmla="*/ 2 w 29"/>
                <a:gd name="T1" fmla="*/ 26 h 30"/>
                <a:gd name="T2" fmla="*/ 3 w 29"/>
                <a:gd name="T3" fmla="*/ 13 h 30"/>
                <a:gd name="T4" fmla="*/ 11 w 29"/>
                <a:gd name="T5" fmla="*/ 0 h 30"/>
                <a:gd name="T6" fmla="*/ 13 w 29"/>
                <a:gd name="T7" fmla="*/ 3 h 30"/>
                <a:gd name="T8" fmla="*/ 18 w 29"/>
                <a:gd name="T9" fmla="*/ 8 h 30"/>
                <a:gd name="T10" fmla="*/ 23 w 29"/>
                <a:gd name="T11" fmla="*/ 10 h 30"/>
                <a:gd name="T12" fmla="*/ 28 w 29"/>
                <a:gd name="T13" fmla="*/ 14 h 30"/>
                <a:gd name="T14" fmla="*/ 28 w 29"/>
                <a:gd name="T15" fmla="*/ 20 h 30"/>
                <a:gd name="T16" fmla="*/ 24 w 29"/>
                <a:gd name="T17" fmla="*/ 24 h 30"/>
                <a:gd name="T18" fmla="*/ 20 w 29"/>
                <a:gd name="T19" fmla="*/ 25 h 30"/>
                <a:gd name="T20" fmla="*/ 16 w 29"/>
                <a:gd name="T21" fmla="*/ 23 h 30"/>
                <a:gd name="T22" fmla="*/ 11 w 29"/>
                <a:gd name="T23" fmla="*/ 29 h 30"/>
                <a:gd name="T24" fmla="*/ 6 w 29"/>
                <a:gd name="T25" fmla="*/ 30 h 30"/>
                <a:gd name="T26" fmla="*/ 2 w 29"/>
                <a:gd name="T27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0">
                  <a:moveTo>
                    <a:pt x="2" y="26"/>
                  </a:moveTo>
                  <a:cubicBezTo>
                    <a:pt x="0" y="23"/>
                    <a:pt x="0" y="18"/>
                    <a:pt x="3" y="13"/>
                  </a:cubicBezTo>
                  <a:cubicBezTo>
                    <a:pt x="5" y="8"/>
                    <a:pt x="8" y="4"/>
                    <a:pt x="11" y="0"/>
                  </a:cubicBezTo>
                  <a:cubicBezTo>
                    <a:pt x="11" y="1"/>
                    <a:pt x="12" y="2"/>
                    <a:pt x="13" y="3"/>
                  </a:cubicBezTo>
                  <a:cubicBezTo>
                    <a:pt x="14" y="5"/>
                    <a:pt x="15" y="7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1"/>
                    <a:pt x="27" y="12"/>
                    <a:pt x="28" y="14"/>
                  </a:cubicBezTo>
                  <a:cubicBezTo>
                    <a:pt x="29" y="16"/>
                    <a:pt x="29" y="18"/>
                    <a:pt x="28" y="20"/>
                  </a:cubicBezTo>
                  <a:cubicBezTo>
                    <a:pt x="27" y="22"/>
                    <a:pt x="26" y="23"/>
                    <a:pt x="24" y="24"/>
                  </a:cubicBezTo>
                  <a:cubicBezTo>
                    <a:pt x="23" y="25"/>
                    <a:pt x="21" y="25"/>
                    <a:pt x="20" y="25"/>
                  </a:cubicBezTo>
                  <a:cubicBezTo>
                    <a:pt x="18" y="25"/>
                    <a:pt x="17" y="24"/>
                    <a:pt x="16" y="23"/>
                  </a:cubicBezTo>
                  <a:cubicBezTo>
                    <a:pt x="16" y="26"/>
                    <a:pt x="14" y="28"/>
                    <a:pt x="11" y="29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4" y="29"/>
                    <a:pt x="2" y="28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240463" y="5278438"/>
              <a:ext cx="90488" cy="84138"/>
            </a:xfrm>
            <a:custGeom>
              <a:avLst/>
              <a:gdLst>
                <a:gd name="T0" fmla="*/ 23 w 24"/>
                <a:gd name="T1" fmla="*/ 12 h 22"/>
                <a:gd name="T2" fmla="*/ 14 w 24"/>
                <a:gd name="T3" fmla="*/ 19 h 22"/>
                <a:gd name="T4" fmla="*/ 2 w 24"/>
                <a:gd name="T5" fmla="*/ 22 h 22"/>
                <a:gd name="T6" fmla="*/ 3 w 24"/>
                <a:gd name="T7" fmla="*/ 20 h 22"/>
                <a:gd name="T8" fmla="*/ 2 w 24"/>
                <a:gd name="T9" fmla="*/ 14 h 22"/>
                <a:gd name="T10" fmla="*/ 0 w 24"/>
                <a:gd name="T11" fmla="*/ 9 h 22"/>
                <a:gd name="T12" fmla="*/ 0 w 24"/>
                <a:gd name="T13" fmla="*/ 4 h 22"/>
                <a:gd name="T14" fmla="*/ 3 w 24"/>
                <a:gd name="T15" fmla="*/ 0 h 22"/>
                <a:gd name="T16" fmla="*/ 8 w 24"/>
                <a:gd name="T17" fmla="*/ 0 h 22"/>
                <a:gd name="T18" fmla="*/ 11 w 24"/>
                <a:gd name="T19" fmla="*/ 2 h 22"/>
                <a:gd name="T20" fmla="*/ 12 w 24"/>
                <a:gd name="T21" fmla="*/ 5 h 22"/>
                <a:gd name="T22" fmla="*/ 19 w 24"/>
                <a:gd name="T23" fmla="*/ 4 h 22"/>
                <a:gd name="T24" fmla="*/ 22 w 24"/>
                <a:gd name="T25" fmla="*/ 7 h 22"/>
                <a:gd name="T26" fmla="*/ 23 w 24"/>
                <a:gd name="T27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2">
                  <a:moveTo>
                    <a:pt x="23" y="12"/>
                  </a:moveTo>
                  <a:cubicBezTo>
                    <a:pt x="22" y="15"/>
                    <a:pt x="19" y="17"/>
                    <a:pt x="14" y="19"/>
                  </a:cubicBezTo>
                  <a:cubicBezTo>
                    <a:pt x="11" y="21"/>
                    <a:pt x="7" y="22"/>
                    <a:pt x="2" y="22"/>
                  </a:cubicBezTo>
                  <a:cubicBezTo>
                    <a:pt x="2" y="22"/>
                    <a:pt x="2" y="20"/>
                    <a:pt x="3" y="20"/>
                  </a:cubicBezTo>
                  <a:cubicBezTo>
                    <a:pt x="3" y="18"/>
                    <a:pt x="3" y="16"/>
                    <a:pt x="2" y="14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4" y="3"/>
                    <a:pt x="16" y="3"/>
                    <a:pt x="19" y="4"/>
                  </a:cubicBezTo>
                  <a:cubicBezTo>
                    <a:pt x="20" y="5"/>
                    <a:pt x="22" y="6"/>
                    <a:pt x="22" y="7"/>
                  </a:cubicBezTo>
                  <a:cubicBezTo>
                    <a:pt x="23" y="8"/>
                    <a:pt x="24" y="10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278563" y="5189538"/>
              <a:ext cx="88900" cy="82550"/>
            </a:xfrm>
            <a:custGeom>
              <a:avLst/>
              <a:gdLst>
                <a:gd name="T0" fmla="*/ 23 w 24"/>
                <a:gd name="T1" fmla="*/ 12 h 22"/>
                <a:gd name="T2" fmla="*/ 14 w 24"/>
                <a:gd name="T3" fmla="*/ 19 h 22"/>
                <a:gd name="T4" fmla="*/ 2 w 24"/>
                <a:gd name="T5" fmla="*/ 22 h 22"/>
                <a:gd name="T6" fmla="*/ 3 w 24"/>
                <a:gd name="T7" fmla="*/ 20 h 22"/>
                <a:gd name="T8" fmla="*/ 2 w 24"/>
                <a:gd name="T9" fmla="*/ 14 h 22"/>
                <a:gd name="T10" fmla="*/ 0 w 24"/>
                <a:gd name="T11" fmla="*/ 9 h 22"/>
                <a:gd name="T12" fmla="*/ 0 w 24"/>
                <a:gd name="T13" fmla="*/ 4 h 22"/>
                <a:gd name="T14" fmla="*/ 3 w 24"/>
                <a:gd name="T15" fmla="*/ 1 h 22"/>
                <a:gd name="T16" fmla="*/ 8 w 24"/>
                <a:gd name="T17" fmla="*/ 0 h 22"/>
                <a:gd name="T18" fmla="*/ 11 w 24"/>
                <a:gd name="T19" fmla="*/ 2 h 22"/>
                <a:gd name="T20" fmla="*/ 12 w 24"/>
                <a:gd name="T21" fmla="*/ 5 h 22"/>
                <a:gd name="T22" fmla="*/ 19 w 24"/>
                <a:gd name="T23" fmla="*/ 4 h 22"/>
                <a:gd name="T24" fmla="*/ 22 w 24"/>
                <a:gd name="T25" fmla="*/ 7 h 22"/>
                <a:gd name="T26" fmla="*/ 23 w 24"/>
                <a:gd name="T27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2">
                  <a:moveTo>
                    <a:pt x="23" y="12"/>
                  </a:moveTo>
                  <a:cubicBezTo>
                    <a:pt x="22" y="15"/>
                    <a:pt x="19" y="17"/>
                    <a:pt x="14" y="19"/>
                  </a:cubicBezTo>
                  <a:cubicBezTo>
                    <a:pt x="11" y="21"/>
                    <a:pt x="7" y="22"/>
                    <a:pt x="2" y="22"/>
                  </a:cubicBezTo>
                  <a:cubicBezTo>
                    <a:pt x="2" y="22"/>
                    <a:pt x="2" y="20"/>
                    <a:pt x="3" y="20"/>
                  </a:cubicBezTo>
                  <a:cubicBezTo>
                    <a:pt x="3" y="18"/>
                    <a:pt x="3" y="16"/>
                    <a:pt x="2" y="14"/>
                  </a:cubicBezTo>
                  <a:cubicBezTo>
                    <a:pt x="2" y="13"/>
                    <a:pt x="1" y="11"/>
                    <a:pt x="0" y="9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4" y="3"/>
                    <a:pt x="16" y="4"/>
                    <a:pt x="19" y="4"/>
                  </a:cubicBezTo>
                  <a:cubicBezTo>
                    <a:pt x="20" y="5"/>
                    <a:pt x="22" y="6"/>
                    <a:pt x="22" y="7"/>
                  </a:cubicBezTo>
                  <a:cubicBezTo>
                    <a:pt x="23" y="9"/>
                    <a:pt x="24" y="10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421438" y="5110163"/>
              <a:ext cx="88900" cy="85725"/>
            </a:xfrm>
            <a:custGeom>
              <a:avLst/>
              <a:gdLst>
                <a:gd name="T0" fmla="*/ 23 w 24"/>
                <a:gd name="T1" fmla="*/ 12 h 23"/>
                <a:gd name="T2" fmla="*/ 15 w 24"/>
                <a:gd name="T3" fmla="*/ 20 h 23"/>
                <a:gd name="T4" fmla="*/ 2 w 24"/>
                <a:gd name="T5" fmla="*/ 23 h 23"/>
                <a:gd name="T6" fmla="*/ 3 w 24"/>
                <a:gd name="T7" fmla="*/ 20 h 23"/>
                <a:gd name="T8" fmla="*/ 3 w 24"/>
                <a:gd name="T9" fmla="*/ 15 h 23"/>
                <a:gd name="T10" fmla="*/ 1 w 24"/>
                <a:gd name="T11" fmla="*/ 10 h 23"/>
                <a:gd name="T12" fmla="*/ 1 w 24"/>
                <a:gd name="T13" fmla="*/ 5 h 23"/>
                <a:gd name="T14" fmla="*/ 4 w 24"/>
                <a:gd name="T15" fmla="*/ 1 h 23"/>
                <a:gd name="T16" fmla="*/ 8 w 24"/>
                <a:gd name="T17" fmla="*/ 1 h 23"/>
                <a:gd name="T18" fmla="*/ 11 w 24"/>
                <a:gd name="T19" fmla="*/ 3 h 23"/>
                <a:gd name="T20" fmla="*/ 13 w 24"/>
                <a:gd name="T21" fmla="*/ 6 h 23"/>
                <a:gd name="T22" fmla="*/ 19 w 24"/>
                <a:gd name="T23" fmla="*/ 5 h 23"/>
                <a:gd name="T24" fmla="*/ 23 w 24"/>
                <a:gd name="T25" fmla="*/ 8 h 23"/>
                <a:gd name="T26" fmla="*/ 23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3" y="12"/>
                  </a:moveTo>
                  <a:cubicBezTo>
                    <a:pt x="22" y="15"/>
                    <a:pt x="20" y="18"/>
                    <a:pt x="15" y="20"/>
                  </a:cubicBezTo>
                  <a:cubicBezTo>
                    <a:pt x="11" y="21"/>
                    <a:pt x="7" y="22"/>
                    <a:pt x="2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4" y="18"/>
                    <a:pt x="4" y="16"/>
                    <a:pt x="3" y="15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1" y="5"/>
                    <a:pt x="22" y="6"/>
                    <a:pt x="23" y="8"/>
                  </a:cubicBezTo>
                  <a:cubicBezTo>
                    <a:pt x="24" y="9"/>
                    <a:pt x="24" y="11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754813" y="5260975"/>
              <a:ext cx="85725" cy="88900"/>
            </a:xfrm>
            <a:custGeom>
              <a:avLst/>
              <a:gdLst>
                <a:gd name="T0" fmla="*/ 17 w 23"/>
                <a:gd name="T1" fmla="*/ 0 h 24"/>
                <a:gd name="T2" fmla="*/ 16 w 23"/>
                <a:gd name="T3" fmla="*/ 0 h 24"/>
                <a:gd name="T4" fmla="*/ 11 w 23"/>
                <a:gd name="T5" fmla="*/ 2 h 24"/>
                <a:gd name="T6" fmla="*/ 8 w 23"/>
                <a:gd name="T7" fmla="*/ 5 h 24"/>
                <a:gd name="T8" fmla="*/ 3 w 23"/>
                <a:gd name="T9" fmla="*/ 7 h 24"/>
                <a:gd name="T10" fmla="*/ 0 w 23"/>
                <a:gd name="T11" fmla="*/ 7 h 24"/>
                <a:gd name="T12" fmla="*/ 0 w 23"/>
                <a:gd name="T13" fmla="*/ 7 h 24"/>
                <a:gd name="T14" fmla="*/ 6 w 23"/>
                <a:gd name="T15" fmla="*/ 18 h 24"/>
                <a:gd name="T16" fmla="*/ 16 w 23"/>
                <a:gd name="T17" fmla="*/ 24 h 24"/>
                <a:gd name="T18" fmla="*/ 16 w 23"/>
                <a:gd name="T19" fmla="*/ 24 h 24"/>
                <a:gd name="T20" fmla="*/ 20 w 23"/>
                <a:gd name="T21" fmla="*/ 22 h 24"/>
                <a:gd name="T22" fmla="*/ 22 w 23"/>
                <a:gd name="T23" fmla="*/ 18 h 24"/>
                <a:gd name="T24" fmla="*/ 19 w 23"/>
                <a:gd name="T25" fmla="*/ 12 h 24"/>
                <a:gd name="T26" fmla="*/ 22 w 23"/>
                <a:gd name="T27" fmla="*/ 10 h 24"/>
                <a:gd name="T28" fmla="*/ 23 w 23"/>
                <a:gd name="T29" fmla="*/ 6 h 24"/>
                <a:gd name="T30" fmla="*/ 21 w 23"/>
                <a:gd name="T31" fmla="*/ 2 h 24"/>
                <a:gd name="T32" fmla="*/ 17 w 23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4"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10" y="3"/>
                    <a:pt x="9" y="4"/>
                    <a:pt x="8" y="5"/>
                  </a:cubicBezTo>
                  <a:cubicBezTo>
                    <a:pt x="6" y="6"/>
                    <a:pt x="4" y="7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2"/>
                    <a:pt x="4" y="15"/>
                    <a:pt x="6" y="18"/>
                  </a:cubicBezTo>
                  <a:cubicBezTo>
                    <a:pt x="10" y="22"/>
                    <a:pt x="13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22" y="21"/>
                    <a:pt x="22" y="19"/>
                    <a:pt x="22" y="18"/>
                  </a:cubicBezTo>
                  <a:cubicBezTo>
                    <a:pt x="22" y="15"/>
                    <a:pt x="21" y="13"/>
                    <a:pt x="19" y="12"/>
                  </a:cubicBezTo>
                  <a:cubicBezTo>
                    <a:pt x="20" y="11"/>
                    <a:pt x="21" y="11"/>
                    <a:pt x="22" y="10"/>
                  </a:cubicBezTo>
                  <a:cubicBezTo>
                    <a:pt x="22" y="9"/>
                    <a:pt x="23" y="7"/>
                    <a:pt x="23" y="6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043738" y="4475163"/>
              <a:ext cx="211138" cy="222250"/>
            </a:xfrm>
            <a:custGeom>
              <a:avLst/>
              <a:gdLst>
                <a:gd name="T0" fmla="*/ 42 w 56"/>
                <a:gd name="T1" fmla="*/ 0 h 59"/>
                <a:gd name="T2" fmla="*/ 41 w 56"/>
                <a:gd name="T3" fmla="*/ 0 h 59"/>
                <a:gd name="T4" fmla="*/ 29 w 56"/>
                <a:gd name="T5" fmla="*/ 5 h 59"/>
                <a:gd name="T6" fmla="*/ 20 w 56"/>
                <a:gd name="T7" fmla="*/ 13 h 59"/>
                <a:gd name="T8" fmla="*/ 7 w 56"/>
                <a:gd name="T9" fmla="*/ 18 h 59"/>
                <a:gd name="T10" fmla="*/ 1 w 56"/>
                <a:gd name="T11" fmla="*/ 18 h 59"/>
                <a:gd name="T12" fmla="*/ 0 w 56"/>
                <a:gd name="T13" fmla="*/ 18 h 59"/>
                <a:gd name="T14" fmla="*/ 17 w 56"/>
                <a:gd name="T15" fmla="*/ 44 h 59"/>
                <a:gd name="T16" fmla="*/ 41 w 56"/>
                <a:gd name="T17" fmla="*/ 59 h 59"/>
                <a:gd name="T18" fmla="*/ 41 w 56"/>
                <a:gd name="T19" fmla="*/ 59 h 59"/>
                <a:gd name="T20" fmla="*/ 51 w 56"/>
                <a:gd name="T21" fmla="*/ 55 h 59"/>
                <a:gd name="T22" fmla="*/ 55 w 56"/>
                <a:gd name="T23" fmla="*/ 44 h 59"/>
                <a:gd name="T24" fmla="*/ 48 w 56"/>
                <a:gd name="T25" fmla="*/ 29 h 59"/>
                <a:gd name="T26" fmla="*/ 54 w 56"/>
                <a:gd name="T27" fmla="*/ 24 h 59"/>
                <a:gd name="T28" fmla="*/ 56 w 56"/>
                <a:gd name="T29" fmla="*/ 16 h 59"/>
                <a:gd name="T30" fmla="*/ 52 w 56"/>
                <a:gd name="T31" fmla="*/ 5 h 59"/>
                <a:gd name="T32" fmla="*/ 42 w 56"/>
                <a:gd name="T3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59">
                  <a:moveTo>
                    <a:pt x="42" y="0"/>
                  </a:moveTo>
                  <a:cubicBezTo>
                    <a:pt x="42" y="0"/>
                    <a:pt x="42" y="0"/>
                    <a:pt x="41" y="0"/>
                  </a:cubicBezTo>
                  <a:cubicBezTo>
                    <a:pt x="37" y="0"/>
                    <a:pt x="33" y="2"/>
                    <a:pt x="29" y="5"/>
                  </a:cubicBezTo>
                  <a:cubicBezTo>
                    <a:pt x="26" y="8"/>
                    <a:pt x="23" y="10"/>
                    <a:pt x="20" y="13"/>
                  </a:cubicBezTo>
                  <a:cubicBezTo>
                    <a:pt x="16" y="16"/>
                    <a:pt x="12" y="18"/>
                    <a:pt x="7" y="18"/>
                  </a:cubicBezTo>
                  <a:cubicBezTo>
                    <a:pt x="6" y="18"/>
                    <a:pt x="3" y="18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5" y="29"/>
                    <a:pt x="11" y="37"/>
                    <a:pt x="17" y="44"/>
                  </a:cubicBezTo>
                  <a:cubicBezTo>
                    <a:pt x="25" y="54"/>
                    <a:pt x="33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5" y="59"/>
                    <a:pt x="49" y="58"/>
                    <a:pt x="51" y="55"/>
                  </a:cubicBezTo>
                  <a:cubicBezTo>
                    <a:pt x="54" y="52"/>
                    <a:pt x="55" y="48"/>
                    <a:pt x="55" y="44"/>
                  </a:cubicBezTo>
                  <a:cubicBezTo>
                    <a:pt x="55" y="38"/>
                    <a:pt x="54" y="32"/>
                    <a:pt x="48" y="29"/>
                  </a:cubicBezTo>
                  <a:cubicBezTo>
                    <a:pt x="50" y="29"/>
                    <a:pt x="52" y="27"/>
                    <a:pt x="54" y="24"/>
                  </a:cubicBezTo>
                  <a:cubicBezTo>
                    <a:pt x="56" y="21"/>
                    <a:pt x="56" y="19"/>
                    <a:pt x="56" y="16"/>
                  </a:cubicBezTo>
                  <a:cubicBezTo>
                    <a:pt x="56" y="11"/>
                    <a:pt x="55" y="8"/>
                    <a:pt x="52" y="5"/>
                  </a:cubicBezTo>
                  <a:cubicBezTo>
                    <a:pt x="49" y="2"/>
                    <a:pt x="46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994526" y="5170488"/>
              <a:ext cx="188913" cy="146050"/>
            </a:xfrm>
            <a:custGeom>
              <a:avLst/>
              <a:gdLst>
                <a:gd name="T0" fmla="*/ 31 w 50"/>
                <a:gd name="T1" fmla="*/ 0 h 39"/>
                <a:gd name="T2" fmla="*/ 28 w 50"/>
                <a:gd name="T3" fmla="*/ 1 h 39"/>
                <a:gd name="T4" fmla="*/ 19 w 50"/>
                <a:gd name="T5" fmla="*/ 6 h 39"/>
                <a:gd name="T6" fmla="*/ 14 w 50"/>
                <a:gd name="T7" fmla="*/ 13 h 39"/>
                <a:gd name="T8" fmla="*/ 5 w 50"/>
                <a:gd name="T9" fmla="*/ 18 h 39"/>
                <a:gd name="T10" fmla="*/ 0 w 50"/>
                <a:gd name="T11" fmla="*/ 20 h 39"/>
                <a:gd name="T12" fmla="*/ 18 w 50"/>
                <a:gd name="T13" fmla="*/ 34 h 39"/>
                <a:gd name="T14" fmla="*/ 37 w 50"/>
                <a:gd name="T15" fmla="*/ 39 h 39"/>
                <a:gd name="T16" fmla="*/ 41 w 50"/>
                <a:gd name="T17" fmla="*/ 39 h 39"/>
                <a:gd name="T18" fmla="*/ 48 w 50"/>
                <a:gd name="T19" fmla="*/ 34 h 39"/>
                <a:gd name="T20" fmla="*/ 49 w 50"/>
                <a:gd name="T21" fmla="*/ 27 h 39"/>
                <a:gd name="T22" fmla="*/ 39 w 50"/>
                <a:gd name="T23" fmla="*/ 18 h 39"/>
                <a:gd name="T24" fmla="*/ 43 w 50"/>
                <a:gd name="T25" fmla="*/ 14 h 39"/>
                <a:gd name="T26" fmla="*/ 43 w 50"/>
                <a:gd name="T27" fmla="*/ 8 h 39"/>
                <a:gd name="T28" fmla="*/ 37 w 50"/>
                <a:gd name="T29" fmla="*/ 2 h 39"/>
                <a:gd name="T30" fmla="*/ 31 w 50"/>
                <a:gd name="T3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39">
                  <a:moveTo>
                    <a:pt x="31" y="0"/>
                  </a:moveTo>
                  <a:cubicBezTo>
                    <a:pt x="30" y="0"/>
                    <a:pt x="29" y="1"/>
                    <a:pt x="28" y="1"/>
                  </a:cubicBezTo>
                  <a:cubicBezTo>
                    <a:pt x="24" y="2"/>
                    <a:pt x="21" y="3"/>
                    <a:pt x="19" y="6"/>
                  </a:cubicBezTo>
                  <a:cubicBezTo>
                    <a:pt x="17" y="8"/>
                    <a:pt x="16" y="11"/>
                    <a:pt x="14" y="13"/>
                  </a:cubicBezTo>
                  <a:cubicBezTo>
                    <a:pt x="12" y="16"/>
                    <a:pt x="9" y="17"/>
                    <a:pt x="5" y="18"/>
                  </a:cubicBezTo>
                  <a:cubicBezTo>
                    <a:pt x="4" y="18"/>
                    <a:pt x="1" y="20"/>
                    <a:pt x="0" y="20"/>
                  </a:cubicBezTo>
                  <a:cubicBezTo>
                    <a:pt x="6" y="26"/>
                    <a:pt x="12" y="30"/>
                    <a:pt x="18" y="34"/>
                  </a:cubicBezTo>
                  <a:cubicBezTo>
                    <a:pt x="25" y="38"/>
                    <a:pt x="32" y="39"/>
                    <a:pt x="37" y="39"/>
                  </a:cubicBezTo>
                  <a:cubicBezTo>
                    <a:pt x="39" y="39"/>
                    <a:pt x="40" y="39"/>
                    <a:pt x="41" y="39"/>
                  </a:cubicBezTo>
                  <a:cubicBezTo>
                    <a:pt x="45" y="38"/>
                    <a:pt x="47" y="37"/>
                    <a:pt x="48" y="34"/>
                  </a:cubicBezTo>
                  <a:cubicBezTo>
                    <a:pt x="50" y="32"/>
                    <a:pt x="50" y="29"/>
                    <a:pt x="49" y="27"/>
                  </a:cubicBezTo>
                  <a:cubicBezTo>
                    <a:pt x="47" y="23"/>
                    <a:pt x="45" y="19"/>
                    <a:pt x="39" y="18"/>
                  </a:cubicBezTo>
                  <a:cubicBezTo>
                    <a:pt x="41" y="17"/>
                    <a:pt x="43" y="16"/>
                    <a:pt x="43" y="14"/>
                  </a:cubicBezTo>
                  <a:cubicBezTo>
                    <a:pt x="44" y="12"/>
                    <a:pt x="44" y="10"/>
                    <a:pt x="43" y="8"/>
                  </a:cubicBezTo>
                  <a:cubicBezTo>
                    <a:pt x="42" y="5"/>
                    <a:pt x="40" y="3"/>
                    <a:pt x="37" y="2"/>
                  </a:cubicBezTo>
                  <a:cubicBezTo>
                    <a:pt x="35" y="1"/>
                    <a:pt x="33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611938" y="5646738"/>
              <a:ext cx="187325" cy="147638"/>
            </a:xfrm>
            <a:custGeom>
              <a:avLst/>
              <a:gdLst>
                <a:gd name="T0" fmla="*/ 32 w 50"/>
                <a:gd name="T1" fmla="*/ 0 h 39"/>
                <a:gd name="T2" fmla="*/ 28 w 50"/>
                <a:gd name="T3" fmla="*/ 1 h 39"/>
                <a:gd name="T4" fmla="*/ 20 w 50"/>
                <a:gd name="T5" fmla="*/ 6 h 39"/>
                <a:gd name="T6" fmla="*/ 15 w 50"/>
                <a:gd name="T7" fmla="*/ 13 h 39"/>
                <a:gd name="T8" fmla="*/ 6 w 50"/>
                <a:gd name="T9" fmla="*/ 18 h 39"/>
                <a:gd name="T10" fmla="*/ 0 w 50"/>
                <a:gd name="T11" fmla="*/ 20 h 39"/>
                <a:gd name="T12" fmla="*/ 19 w 50"/>
                <a:gd name="T13" fmla="*/ 34 h 39"/>
                <a:gd name="T14" fmla="*/ 38 w 50"/>
                <a:gd name="T15" fmla="*/ 39 h 39"/>
                <a:gd name="T16" fmla="*/ 42 w 50"/>
                <a:gd name="T17" fmla="*/ 39 h 39"/>
                <a:gd name="T18" fmla="*/ 49 w 50"/>
                <a:gd name="T19" fmla="*/ 34 h 39"/>
                <a:gd name="T20" fmla="*/ 49 w 50"/>
                <a:gd name="T21" fmla="*/ 26 h 39"/>
                <a:gd name="T22" fmla="*/ 40 w 50"/>
                <a:gd name="T23" fmla="*/ 18 h 39"/>
                <a:gd name="T24" fmla="*/ 44 w 50"/>
                <a:gd name="T25" fmla="*/ 14 h 39"/>
                <a:gd name="T26" fmla="*/ 44 w 50"/>
                <a:gd name="T27" fmla="*/ 8 h 39"/>
                <a:gd name="T28" fmla="*/ 38 w 50"/>
                <a:gd name="T29" fmla="*/ 2 h 39"/>
                <a:gd name="T30" fmla="*/ 32 w 50"/>
                <a:gd name="T3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39">
                  <a:moveTo>
                    <a:pt x="32" y="0"/>
                  </a:moveTo>
                  <a:cubicBezTo>
                    <a:pt x="31" y="0"/>
                    <a:pt x="30" y="0"/>
                    <a:pt x="28" y="1"/>
                  </a:cubicBezTo>
                  <a:cubicBezTo>
                    <a:pt x="25" y="1"/>
                    <a:pt x="22" y="3"/>
                    <a:pt x="20" y="6"/>
                  </a:cubicBezTo>
                  <a:cubicBezTo>
                    <a:pt x="18" y="8"/>
                    <a:pt x="16" y="10"/>
                    <a:pt x="15" y="13"/>
                  </a:cubicBezTo>
                  <a:cubicBezTo>
                    <a:pt x="12" y="15"/>
                    <a:pt x="9" y="17"/>
                    <a:pt x="6" y="18"/>
                  </a:cubicBezTo>
                  <a:cubicBezTo>
                    <a:pt x="4" y="18"/>
                    <a:pt x="2" y="20"/>
                    <a:pt x="0" y="20"/>
                  </a:cubicBezTo>
                  <a:cubicBezTo>
                    <a:pt x="6" y="26"/>
                    <a:pt x="13" y="30"/>
                    <a:pt x="19" y="34"/>
                  </a:cubicBezTo>
                  <a:cubicBezTo>
                    <a:pt x="26" y="37"/>
                    <a:pt x="32" y="39"/>
                    <a:pt x="38" y="39"/>
                  </a:cubicBezTo>
                  <a:cubicBezTo>
                    <a:pt x="39" y="39"/>
                    <a:pt x="41" y="39"/>
                    <a:pt x="42" y="39"/>
                  </a:cubicBezTo>
                  <a:cubicBezTo>
                    <a:pt x="45" y="38"/>
                    <a:pt x="47" y="36"/>
                    <a:pt x="49" y="34"/>
                  </a:cubicBezTo>
                  <a:cubicBezTo>
                    <a:pt x="50" y="32"/>
                    <a:pt x="50" y="29"/>
                    <a:pt x="49" y="26"/>
                  </a:cubicBezTo>
                  <a:cubicBezTo>
                    <a:pt x="48" y="23"/>
                    <a:pt x="45" y="19"/>
                    <a:pt x="40" y="18"/>
                  </a:cubicBezTo>
                  <a:cubicBezTo>
                    <a:pt x="42" y="17"/>
                    <a:pt x="43" y="16"/>
                    <a:pt x="44" y="14"/>
                  </a:cubicBezTo>
                  <a:cubicBezTo>
                    <a:pt x="45" y="12"/>
                    <a:pt x="44" y="10"/>
                    <a:pt x="44" y="8"/>
                  </a:cubicBezTo>
                  <a:cubicBezTo>
                    <a:pt x="43" y="5"/>
                    <a:pt x="41" y="3"/>
                    <a:pt x="38" y="2"/>
                  </a:cubicBezTo>
                  <a:cubicBezTo>
                    <a:pt x="36" y="1"/>
                    <a:pt x="34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46838" y="4956175"/>
              <a:ext cx="90488" cy="85725"/>
            </a:xfrm>
            <a:custGeom>
              <a:avLst/>
              <a:gdLst>
                <a:gd name="T0" fmla="*/ 23 w 24"/>
                <a:gd name="T1" fmla="*/ 12 h 23"/>
                <a:gd name="T2" fmla="*/ 14 w 24"/>
                <a:gd name="T3" fmla="*/ 20 h 23"/>
                <a:gd name="T4" fmla="*/ 2 w 24"/>
                <a:gd name="T5" fmla="*/ 23 h 23"/>
                <a:gd name="T6" fmla="*/ 3 w 24"/>
                <a:gd name="T7" fmla="*/ 20 h 23"/>
                <a:gd name="T8" fmla="*/ 3 w 24"/>
                <a:gd name="T9" fmla="*/ 15 h 23"/>
                <a:gd name="T10" fmla="*/ 0 w 24"/>
                <a:gd name="T11" fmla="*/ 10 h 23"/>
                <a:gd name="T12" fmla="*/ 0 w 24"/>
                <a:gd name="T13" fmla="*/ 5 h 23"/>
                <a:gd name="T14" fmla="*/ 3 w 24"/>
                <a:gd name="T15" fmla="*/ 1 h 23"/>
                <a:gd name="T16" fmla="*/ 8 w 24"/>
                <a:gd name="T17" fmla="*/ 1 h 23"/>
                <a:gd name="T18" fmla="*/ 11 w 24"/>
                <a:gd name="T19" fmla="*/ 3 h 23"/>
                <a:gd name="T20" fmla="*/ 12 w 24"/>
                <a:gd name="T21" fmla="*/ 6 h 23"/>
                <a:gd name="T22" fmla="*/ 19 w 24"/>
                <a:gd name="T23" fmla="*/ 5 h 23"/>
                <a:gd name="T24" fmla="*/ 22 w 24"/>
                <a:gd name="T25" fmla="*/ 8 h 23"/>
                <a:gd name="T26" fmla="*/ 23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3" y="12"/>
                  </a:moveTo>
                  <a:cubicBezTo>
                    <a:pt x="22" y="15"/>
                    <a:pt x="19" y="18"/>
                    <a:pt x="14" y="20"/>
                  </a:cubicBezTo>
                  <a:cubicBezTo>
                    <a:pt x="11" y="21"/>
                    <a:pt x="7" y="22"/>
                    <a:pt x="2" y="23"/>
                  </a:cubicBezTo>
                  <a:cubicBezTo>
                    <a:pt x="2" y="22"/>
                    <a:pt x="2" y="21"/>
                    <a:pt x="3" y="20"/>
                  </a:cubicBezTo>
                  <a:cubicBezTo>
                    <a:pt x="3" y="18"/>
                    <a:pt x="3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8"/>
                    <a:pt x="0" y="6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0" y="5"/>
                    <a:pt x="22" y="6"/>
                    <a:pt x="22" y="8"/>
                  </a:cubicBezTo>
                  <a:cubicBezTo>
                    <a:pt x="23" y="9"/>
                    <a:pt x="24" y="11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075363" y="4945063"/>
              <a:ext cx="90488" cy="82550"/>
            </a:xfrm>
            <a:custGeom>
              <a:avLst/>
              <a:gdLst>
                <a:gd name="T0" fmla="*/ 24 w 24"/>
                <a:gd name="T1" fmla="*/ 11 h 22"/>
                <a:gd name="T2" fmla="*/ 15 w 24"/>
                <a:gd name="T3" fmla="*/ 19 h 22"/>
                <a:gd name="T4" fmla="*/ 3 w 24"/>
                <a:gd name="T5" fmla="*/ 22 h 22"/>
                <a:gd name="T6" fmla="*/ 3 w 24"/>
                <a:gd name="T7" fmla="*/ 19 h 22"/>
                <a:gd name="T8" fmla="*/ 3 w 24"/>
                <a:gd name="T9" fmla="*/ 14 h 22"/>
                <a:gd name="T10" fmla="*/ 1 w 24"/>
                <a:gd name="T11" fmla="*/ 9 h 22"/>
                <a:gd name="T12" fmla="*/ 1 w 24"/>
                <a:gd name="T13" fmla="*/ 4 h 22"/>
                <a:gd name="T14" fmla="*/ 4 w 24"/>
                <a:gd name="T15" fmla="*/ 0 h 22"/>
                <a:gd name="T16" fmla="*/ 9 w 24"/>
                <a:gd name="T17" fmla="*/ 0 h 22"/>
                <a:gd name="T18" fmla="*/ 12 w 24"/>
                <a:gd name="T19" fmla="*/ 2 h 22"/>
                <a:gd name="T20" fmla="*/ 13 w 24"/>
                <a:gd name="T21" fmla="*/ 5 h 22"/>
                <a:gd name="T22" fmla="*/ 20 w 24"/>
                <a:gd name="T23" fmla="*/ 4 h 22"/>
                <a:gd name="T24" fmla="*/ 23 w 24"/>
                <a:gd name="T25" fmla="*/ 7 h 22"/>
                <a:gd name="T26" fmla="*/ 24 w 24"/>
                <a:gd name="T2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2">
                  <a:moveTo>
                    <a:pt x="24" y="11"/>
                  </a:moveTo>
                  <a:cubicBezTo>
                    <a:pt x="23" y="15"/>
                    <a:pt x="20" y="17"/>
                    <a:pt x="15" y="19"/>
                  </a:cubicBezTo>
                  <a:cubicBezTo>
                    <a:pt x="11" y="21"/>
                    <a:pt x="7" y="22"/>
                    <a:pt x="3" y="22"/>
                  </a:cubicBezTo>
                  <a:cubicBezTo>
                    <a:pt x="3" y="22"/>
                    <a:pt x="3" y="20"/>
                    <a:pt x="3" y="19"/>
                  </a:cubicBezTo>
                  <a:cubicBezTo>
                    <a:pt x="4" y="18"/>
                    <a:pt x="4" y="16"/>
                    <a:pt x="3" y="14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2" y="3"/>
                    <a:pt x="13" y="4"/>
                    <a:pt x="13" y="5"/>
                  </a:cubicBezTo>
                  <a:cubicBezTo>
                    <a:pt x="15" y="3"/>
                    <a:pt x="17" y="3"/>
                    <a:pt x="20" y="4"/>
                  </a:cubicBezTo>
                  <a:cubicBezTo>
                    <a:pt x="21" y="5"/>
                    <a:pt x="22" y="6"/>
                    <a:pt x="23" y="7"/>
                  </a:cubicBezTo>
                  <a:cubicBezTo>
                    <a:pt x="24" y="8"/>
                    <a:pt x="24" y="10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992813" y="5080000"/>
              <a:ext cx="90488" cy="85725"/>
            </a:xfrm>
            <a:custGeom>
              <a:avLst/>
              <a:gdLst>
                <a:gd name="T0" fmla="*/ 23 w 24"/>
                <a:gd name="T1" fmla="*/ 12 h 23"/>
                <a:gd name="T2" fmla="*/ 14 w 24"/>
                <a:gd name="T3" fmla="*/ 20 h 23"/>
                <a:gd name="T4" fmla="*/ 2 w 24"/>
                <a:gd name="T5" fmla="*/ 23 h 23"/>
                <a:gd name="T6" fmla="*/ 3 w 24"/>
                <a:gd name="T7" fmla="*/ 20 h 23"/>
                <a:gd name="T8" fmla="*/ 3 w 24"/>
                <a:gd name="T9" fmla="*/ 14 h 23"/>
                <a:gd name="T10" fmla="*/ 1 w 24"/>
                <a:gd name="T11" fmla="*/ 10 h 23"/>
                <a:gd name="T12" fmla="*/ 0 w 24"/>
                <a:gd name="T13" fmla="*/ 4 h 23"/>
                <a:gd name="T14" fmla="*/ 3 w 24"/>
                <a:gd name="T15" fmla="*/ 1 h 23"/>
                <a:gd name="T16" fmla="*/ 8 w 24"/>
                <a:gd name="T17" fmla="*/ 1 h 23"/>
                <a:gd name="T18" fmla="*/ 11 w 24"/>
                <a:gd name="T19" fmla="*/ 2 h 23"/>
                <a:gd name="T20" fmla="*/ 12 w 24"/>
                <a:gd name="T21" fmla="*/ 6 h 23"/>
                <a:gd name="T22" fmla="*/ 19 w 24"/>
                <a:gd name="T23" fmla="*/ 5 h 23"/>
                <a:gd name="T24" fmla="*/ 23 w 24"/>
                <a:gd name="T25" fmla="*/ 7 h 23"/>
                <a:gd name="T26" fmla="*/ 23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3" y="12"/>
                  </a:moveTo>
                  <a:cubicBezTo>
                    <a:pt x="22" y="15"/>
                    <a:pt x="19" y="18"/>
                    <a:pt x="14" y="20"/>
                  </a:cubicBezTo>
                  <a:cubicBezTo>
                    <a:pt x="11" y="21"/>
                    <a:pt x="7" y="22"/>
                    <a:pt x="2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18"/>
                    <a:pt x="3" y="16"/>
                    <a:pt x="3" y="14"/>
                  </a:cubicBezTo>
                  <a:cubicBezTo>
                    <a:pt x="2" y="13"/>
                    <a:pt x="1" y="11"/>
                    <a:pt x="1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10" y="2"/>
                    <a:pt x="11" y="2"/>
                  </a:cubicBezTo>
                  <a:cubicBezTo>
                    <a:pt x="12" y="3"/>
                    <a:pt x="12" y="5"/>
                    <a:pt x="12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1" y="5"/>
                    <a:pt x="22" y="6"/>
                    <a:pt x="23" y="7"/>
                  </a:cubicBezTo>
                  <a:cubicBezTo>
                    <a:pt x="24" y="9"/>
                    <a:pt x="24" y="10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226176" y="5373688"/>
              <a:ext cx="85725" cy="77788"/>
            </a:xfrm>
            <a:custGeom>
              <a:avLst/>
              <a:gdLst>
                <a:gd name="T0" fmla="*/ 22 w 23"/>
                <a:gd name="T1" fmla="*/ 13 h 21"/>
                <a:gd name="T2" fmla="*/ 13 w 23"/>
                <a:gd name="T3" fmla="*/ 19 h 21"/>
                <a:gd name="T4" fmla="*/ 1 w 23"/>
                <a:gd name="T5" fmla="*/ 21 h 21"/>
                <a:gd name="T6" fmla="*/ 2 w 23"/>
                <a:gd name="T7" fmla="*/ 18 h 21"/>
                <a:gd name="T8" fmla="*/ 2 w 23"/>
                <a:gd name="T9" fmla="*/ 13 h 21"/>
                <a:gd name="T10" fmla="*/ 1 w 23"/>
                <a:gd name="T11" fmla="*/ 9 h 21"/>
                <a:gd name="T12" fmla="*/ 1 w 23"/>
                <a:gd name="T13" fmla="*/ 4 h 21"/>
                <a:gd name="T14" fmla="*/ 4 w 23"/>
                <a:gd name="T15" fmla="*/ 1 h 21"/>
                <a:gd name="T16" fmla="*/ 9 w 23"/>
                <a:gd name="T17" fmla="*/ 1 h 21"/>
                <a:gd name="T18" fmla="*/ 11 w 23"/>
                <a:gd name="T19" fmla="*/ 3 h 21"/>
                <a:gd name="T20" fmla="*/ 12 w 23"/>
                <a:gd name="T21" fmla="*/ 6 h 21"/>
                <a:gd name="T22" fmla="*/ 19 w 23"/>
                <a:gd name="T23" fmla="*/ 5 h 21"/>
                <a:gd name="T24" fmla="*/ 22 w 23"/>
                <a:gd name="T25" fmla="*/ 8 h 21"/>
                <a:gd name="T26" fmla="*/ 22 w 23"/>
                <a:gd name="T2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1">
                  <a:moveTo>
                    <a:pt x="22" y="13"/>
                  </a:moveTo>
                  <a:cubicBezTo>
                    <a:pt x="21" y="16"/>
                    <a:pt x="18" y="18"/>
                    <a:pt x="13" y="19"/>
                  </a:cubicBezTo>
                  <a:cubicBezTo>
                    <a:pt x="9" y="20"/>
                    <a:pt x="6" y="21"/>
                    <a:pt x="1" y="21"/>
                  </a:cubicBezTo>
                  <a:cubicBezTo>
                    <a:pt x="2" y="20"/>
                    <a:pt x="2" y="19"/>
                    <a:pt x="2" y="18"/>
                  </a:cubicBezTo>
                  <a:cubicBezTo>
                    <a:pt x="3" y="17"/>
                    <a:pt x="3" y="15"/>
                    <a:pt x="2" y="13"/>
                  </a:cubicBezTo>
                  <a:cubicBezTo>
                    <a:pt x="2" y="12"/>
                    <a:pt x="1" y="10"/>
                    <a:pt x="1" y="9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4" y="4"/>
                    <a:pt x="17" y="5"/>
                    <a:pt x="19" y="5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23" y="10"/>
                    <a:pt x="23" y="11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437188" y="5448300"/>
              <a:ext cx="85725" cy="74613"/>
            </a:xfrm>
            <a:custGeom>
              <a:avLst/>
              <a:gdLst>
                <a:gd name="T0" fmla="*/ 21 w 23"/>
                <a:gd name="T1" fmla="*/ 16 h 20"/>
                <a:gd name="T2" fmla="*/ 11 w 23"/>
                <a:gd name="T3" fmla="*/ 20 h 20"/>
                <a:gd name="T4" fmla="*/ 0 w 23"/>
                <a:gd name="T5" fmla="*/ 19 h 20"/>
                <a:gd name="T6" fmla="*/ 1 w 23"/>
                <a:gd name="T7" fmla="*/ 16 h 20"/>
                <a:gd name="T8" fmla="*/ 3 w 23"/>
                <a:gd name="T9" fmla="*/ 11 h 20"/>
                <a:gd name="T10" fmla="*/ 3 w 23"/>
                <a:gd name="T11" fmla="*/ 7 h 20"/>
                <a:gd name="T12" fmla="*/ 4 w 23"/>
                <a:gd name="T13" fmla="*/ 2 h 20"/>
                <a:gd name="T14" fmla="*/ 8 w 23"/>
                <a:gd name="T15" fmla="*/ 0 h 20"/>
                <a:gd name="T16" fmla="*/ 12 w 23"/>
                <a:gd name="T17" fmla="*/ 1 h 20"/>
                <a:gd name="T18" fmla="*/ 14 w 23"/>
                <a:gd name="T19" fmla="*/ 4 h 20"/>
                <a:gd name="T20" fmla="*/ 14 w 23"/>
                <a:gd name="T21" fmla="*/ 7 h 20"/>
                <a:gd name="T22" fmla="*/ 20 w 23"/>
                <a:gd name="T23" fmla="*/ 8 h 20"/>
                <a:gd name="T24" fmla="*/ 22 w 23"/>
                <a:gd name="T25" fmla="*/ 12 h 20"/>
                <a:gd name="T26" fmla="*/ 21 w 23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0">
                  <a:moveTo>
                    <a:pt x="21" y="16"/>
                  </a:moveTo>
                  <a:cubicBezTo>
                    <a:pt x="20" y="19"/>
                    <a:pt x="16" y="20"/>
                    <a:pt x="11" y="20"/>
                  </a:cubicBezTo>
                  <a:cubicBezTo>
                    <a:pt x="8" y="20"/>
                    <a:pt x="4" y="20"/>
                    <a:pt x="0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2" y="15"/>
                    <a:pt x="3" y="13"/>
                    <a:pt x="3" y="11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3" y="5"/>
                    <a:pt x="3" y="3"/>
                    <a:pt x="4" y="2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2"/>
                    <a:pt x="14" y="3"/>
                    <a:pt x="14" y="4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6" y="6"/>
                    <a:pt x="18" y="7"/>
                    <a:pt x="20" y="8"/>
                  </a:cubicBezTo>
                  <a:cubicBezTo>
                    <a:pt x="21" y="9"/>
                    <a:pt x="22" y="11"/>
                    <a:pt x="22" y="12"/>
                  </a:cubicBezTo>
                  <a:cubicBezTo>
                    <a:pt x="23" y="14"/>
                    <a:pt x="22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559551" y="5184775"/>
              <a:ext cx="60325" cy="60325"/>
            </a:xfrm>
            <a:custGeom>
              <a:avLst/>
              <a:gdLst>
                <a:gd name="T0" fmla="*/ 16 w 16"/>
                <a:gd name="T1" fmla="*/ 8 h 16"/>
                <a:gd name="T2" fmla="*/ 10 w 16"/>
                <a:gd name="T3" fmla="*/ 14 h 16"/>
                <a:gd name="T4" fmla="*/ 2 w 16"/>
                <a:gd name="T5" fmla="*/ 16 h 16"/>
                <a:gd name="T6" fmla="*/ 2 w 16"/>
                <a:gd name="T7" fmla="*/ 14 h 16"/>
                <a:gd name="T8" fmla="*/ 2 w 16"/>
                <a:gd name="T9" fmla="*/ 10 h 16"/>
                <a:gd name="T10" fmla="*/ 0 w 16"/>
                <a:gd name="T11" fmla="*/ 7 h 16"/>
                <a:gd name="T12" fmla="*/ 0 w 16"/>
                <a:gd name="T13" fmla="*/ 3 h 16"/>
                <a:gd name="T14" fmla="*/ 2 w 16"/>
                <a:gd name="T15" fmla="*/ 1 h 16"/>
                <a:gd name="T16" fmla="*/ 6 w 16"/>
                <a:gd name="T17" fmla="*/ 1 h 16"/>
                <a:gd name="T18" fmla="*/ 8 w 16"/>
                <a:gd name="T19" fmla="*/ 2 h 16"/>
                <a:gd name="T20" fmla="*/ 8 w 16"/>
                <a:gd name="T21" fmla="*/ 4 h 16"/>
                <a:gd name="T22" fmla="*/ 13 w 16"/>
                <a:gd name="T23" fmla="*/ 3 h 16"/>
                <a:gd name="T24" fmla="*/ 15 w 16"/>
                <a:gd name="T25" fmla="*/ 5 h 16"/>
                <a:gd name="T26" fmla="*/ 16 w 16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5" y="10"/>
                    <a:pt x="13" y="12"/>
                    <a:pt x="10" y="14"/>
                  </a:cubicBezTo>
                  <a:cubicBezTo>
                    <a:pt x="7" y="15"/>
                    <a:pt x="5" y="15"/>
                    <a:pt x="2" y="16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10" y="3"/>
                    <a:pt x="11" y="3"/>
                    <a:pt x="13" y="3"/>
                  </a:cubicBezTo>
                  <a:cubicBezTo>
                    <a:pt x="14" y="4"/>
                    <a:pt x="15" y="4"/>
                    <a:pt x="15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5880101" y="5041900"/>
              <a:ext cx="60325" cy="57150"/>
            </a:xfrm>
            <a:custGeom>
              <a:avLst/>
              <a:gdLst>
                <a:gd name="T0" fmla="*/ 16 w 16"/>
                <a:gd name="T1" fmla="*/ 8 h 15"/>
                <a:gd name="T2" fmla="*/ 10 w 16"/>
                <a:gd name="T3" fmla="*/ 13 h 15"/>
                <a:gd name="T4" fmla="*/ 2 w 16"/>
                <a:gd name="T5" fmla="*/ 15 h 15"/>
                <a:gd name="T6" fmla="*/ 2 w 16"/>
                <a:gd name="T7" fmla="*/ 13 h 15"/>
                <a:gd name="T8" fmla="*/ 2 w 16"/>
                <a:gd name="T9" fmla="*/ 10 h 15"/>
                <a:gd name="T10" fmla="*/ 1 w 16"/>
                <a:gd name="T11" fmla="*/ 6 h 15"/>
                <a:gd name="T12" fmla="*/ 0 w 16"/>
                <a:gd name="T13" fmla="*/ 3 h 15"/>
                <a:gd name="T14" fmla="*/ 2 w 16"/>
                <a:gd name="T15" fmla="*/ 0 h 15"/>
                <a:gd name="T16" fmla="*/ 6 w 16"/>
                <a:gd name="T17" fmla="*/ 0 h 15"/>
                <a:gd name="T18" fmla="*/ 8 w 16"/>
                <a:gd name="T19" fmla="*/ 1 h 15"/>
                <a:gd name="T20" fmla="*/ 9 w 16"/>
                <a:gd name="T21" fmla="*/ 4 h 15"/>
                <a:gd name="T22" fmla="*/ 13 w 16"/>
                <a:gd name="T23" fmla="*/ 3 h 15"/>
                <a:gd name="T24" fmla="*/ 15 w 16"/>
                <a:gd name="T25" fmla="*/ 5 h 15"/>
                <a:gd name="T26" fmla="*/ 16 w 16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16" y="8"/>
                  </a:moveTo>
                  <a:cubicBezTo>
                    <a:pt x="15" y="10"/>
                    <a:pt x="13" y="12"/>
                    <a:pt x="10" y="13"/>
                  </a:cubicBezTo>
                  <a:cubicBezTo>
                    <a:pt x="8" y="14"/>
                    <a:pt x="5" y="15"/>
                    <a:pt x="2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3" y="12"/>
                    <a:pt x="2" y="11"/>
                    <a:pt x="2" y="10"/>
                  </a:cubicBezTo>
                  <a:cubicBezTo>
                    <a:pt x="2" y="9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094413" y="5178425"/>
              <a:ext cx="85725" cy="77788"/>
            </a:xfrm>
            <a:custGeom>
              <a:avLst/>
              <a:gdLst>
                <a:gd name="T0" fmla="*/ 22 w 23"/>
                <a:gd name="T1" fmla="*/ 12 h 21"/>
                <a:gd name="T2" fmla="*/ 13 w 23"/>
                <a:gd name="T3" fmla="*/ 19 h 21"/>
                <a:gd name="T4" fmla="*/ 1 w 23"/>
                <a:gd name="T5" fmla="*/ 21 h 21"/>
                <a:gd name="T6" fmla="*/ 2 w 23"/>
                <a:gd name="T7" fmla="*/ 18 h 21"/>
                <a:gd name="T8" fmla="*/ 3 w 23"/>
                <a:gd name="T9" fmla="*/ 13 h 21"/>
                <a:gd name="T10" fmla="*/ 1 w 23"/>
                <a:gd name="T11" fmla="*/ 8 h 21"/>
                <a:gd name="T12" fmla="*/ 1 w 23"/>
                <a:gd name="T13" fmla="*/ 3 h 21"/>
                <a:gd name="T14" fmla="*/ 4 w 23"/>
                <a:gd name="T15" fmla="*/ 0 h 21"/>
                <a:gd name="T16" fmla="*/ 9 w 23"/>
                <a:gd name="T17" fmla="*/ 0 h 21"/>
                <a:gd name="T18" fmla="*/ 12 w 23"/>
                <a:gd name="T19" fmla="*/ 2 h 21"/>
                <a:gd name="T20" fmla="*/ 12 w 23"/>
                <a:gd name="T21" fmla="*/ 6 h 21"/>
                <a:gd name="T22" fmla="*/ 19 w 23"/>
                <a:gd name="T23" fmla="*/ 5 h 21"/>
                <a:gd name="T24" fmla="*/ 22 w 23"/>
                <a:gd name="T25" fmla="*/ 8 h 21"/>
                <a:gd name="T26" fmla="*/ 22 w 23"/>
                <a:gd name="T2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1">
                  <a:moveTo>
                    <a:pt x="22" y="12"/>
                  </a:moveTo>
                  <a:cubicBezTo>
                    <a:pt x="21" y="15"/>
                    <a:pt x="18" y="18"/>
                    <a:pt x="13" y="19"/>
                  </a:cubicBezTo>
                  <a:cubicBezTo>
                    <a:pt x="10" y="20"/>
                    <a:pt x="6" y="21"/>
                    <a:pt x="1" y="21"/>
                  </a:cubicBezTo>
                  <a:cubicBezTo>
                    <a:pt x="2" y="20"/>
                    <a:pt x="2" y="19"/>
                    <a:pt x="2" y="18"/>
                  </a:cubicBezTo>
                  <a:cubicBezTo>
                    <a:pt x="3" y="16"/>
                    <a:pt x="3" y="15"/>
                    <a:pt x="3" y="13"/>
                  </a:cubicBezTo>
                  <a:cubicBezTo>
                    <a:pt x="2" y="11"/>
                    <a:pt x="1" y="10"/>
                    <a:pt x="1" y="8"/>
                  </a:cubicBezTo>
                  <a:cubicBezTo>
                    <a:pt x="0" y="7"/>
                    <a:pt x="1" y="5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1"/>
                    <a:pt x="11" y="1"/>
                    <a:pt x="12" y="2"/>
                  </a:cubicBezTo>
                  <a:cubicBezTo>
                    <a:pt x="12" y="3"/>
                    <a:pt x="13" y="5"/>
                    <a:pt x="12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23" y="10"/>
                    <a:pt x="23" y="11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5891213" y="5291138"/>
              <a:ext cx="87313" cy="77788"/>
            </a:xfrm>
            <a:custGeom>
              <a:avLst/>
              <a:gdLst>
                <a:gd name="T0" fmla="*/ 22 w 23"/>
                <a:gd name="T1" fmla="*/ 17 h 21"/>
                <a:gd name="T2" fmla="*/ 12 w 23"/>
                <a:gd name="T3" fmla="*/ 20 h 21"/>
                <a:gd name="T4" fmla="*/ 0 w 23"/>
                <a:gd name="T5" fmla="*/ 19 h 21"/>
                <a:gd name="T6" fmla="*/ 2 w 23"/>
                <a:gd name="T7" fmla="*/ 17 h 21"/>
                <a:gd name="T8" fmla="*/ 4 w 23"/>
                <a:gd name="T9" fmla="*/ 12 h 21"/>
                <a:gd name="T10" fmla="*/ 3 w 23"/>
                <a:gd name="T11" fmla="*/ 7 h 21"/>
                <a:gd name="T12" fmla="*/ 5 w 23"/>
                <a:gd name="T13" fmla="*/ 3 h 21"/>
                <a:gd name="T14" fmla="*/ 9 w 23"/>
                <a:gd name="T15" fmla="*/ 1 h 21"/>
                <a:gd name="T16" fmla="*/ 13 w 23"/>
                <a:gd name="T17" fmla="*/ 2 h 21"/>
                <a:gd name="T18" fmla="*/ 15 w 23"/>
                <a:gd name="T19" fmla="*/ 5 h 21"/>
                <a:gd name="T20" fmla="*/ 15 w 23"/>
                <a:gd name="T21" fmla="*/ 8 h 21"/>
                <a:gd name="T22" fmla="*/ 21 w 23"/>
                <a:gd name="T23" fmla="*/ 9 h 21"/>
                <a:gd name="T24" fmla="*/ 23 w 23"/>
                <a:gd name="T25" fmla="*/ 13 h 21"/>
                <a:gd name="T26" fmla="*/ 22 w 23"/>
                <a:gd name="T2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1">
                  <a:moveTo>
                    <a:pt x="22" y="17"/>
                  </a:moveTo>
                  <a:cubicBezTo>
                    <a:pt x="20" y="19"/>
                    <a:pt x="17" y="20"/>
                    <a:pt x="12" y="20"/>
                  </a:cubicBezTo>
                  <a:cubicBezTo>
                    <a:pt x="9" y="21"/>
                    <a:pt x="5" y="20"/>
                    <a:pt x="0" y="19"/>
                  </a:cubicBezTo>
                  <a:cubicBezTo>
                    <a:pt x="1" y="19"/>
                    <a:pt x="2" y="17"/>
                    <a:pt x="2" y="17"/>
                  </a:cubicBezTo>
                  <a:cubicBezTo>
                    <a:pt x="3" y="15"/>
                    <a:pt x="4" y="14"/>
                    <a:pt x="4" y="12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6"/>
                    <a:pt x="4" y="4"/>
                    <a:pt x="5" y="3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4" y="3"/>
                    <a:pt x="14" y="3"/>
                    <a:pt x="15" y="5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7" y="7"/>
                    <a:pt x="19" y="8"/>
                    <a:pt x="21" y="9"/>
                  </a:cubicBezTo>
                  <a:cubicBezTo>
                    <a:pt x="22" y="10"/>
                    <a:pt x="23" y="11"/>
                    <a:pt x="23" y="13"/>
                  </a:cubicBezTo>
                  <a:cubicBezTo>
                    <a:pt x="23" y="14"/>
                    <a:pt x="23" y="16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102351" y="5308600"/>
              <a:ext cx="58738" cy="57150"/>
            </a:xfrm>
            <a:custGeom>
              <a:avLst/>
              <a:gdLst>
                <a:gd name="T0" fmla="*/ 16 w 16"/>
                <a:gd name="T1" fmla="*/ 8 h 15"/>
                <a:gd name="T2" fmla="*/ 10 w 16"/>
                <a:gd name="T3" fmla="*/ 13 h 15"/>
                <a:gd name="T4" fmla="*/ 1 w 16"/>
                <a:gd name="T5" fmla="*/ 15 h 15"/>
                <a:gd name="T6" fmla="*/ 2 w 16"/>
                <a:gd name="T7" fmla="*/ 13 h 15"/>
                <a:gd name="T8" fmla="*/ 2 w 16"/>
                <a:gd name="T9" fmla="*/ 9 h 15"/>
                <a:gd name="T10" fmla="*/ 0 w 16"/>
                <a:gd name="T11" fmla="*/ 6 h 15"/>
                <a:gd name="T12" fmla="*/ 0 w 16"/>
                <a:gd name="T13" fmla="*/ 3 h 15"/>
                <a:gd name="T14" fmla="*/ 2 w 16"/>
                <a:gd name="T15" fmla="*/ 0 h 15"/>
                <a:gd name="T16" fmla="*/ 5 w 16"/>
                <a:gd name="T17" fmla="*/ 0 h 15"/>
                <a:gd name="T18" fmla="*/ 7 w 16"/>
                <a:gd name="T19" fmla="*/ 1 h 15"/>
                <a:gd name="T20" fmla="*/ 8 w 16"/>
                <a:gd name="T21" fmla="*/ 4 h 15"/>
                <a:gd name="T22" fmla="*/ 13 w 16"/>
                <a:gd name="T23" fmla="*/ 3 h 15"/>
                <a:gd name="T24" fmla="*/ 15 w 16"/>
                <a:gd name="T25" fmla="*/ 5 h 15"/>
                <a:gd name="T26" fmla="*/ 16 w 16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16" y="8"/>
                  </a:moveTo>
                  <a:cubicBezTo>
                    <a:pt x="15" y="10"/>
                    <a:pt x="13" y="12"/>
                    <a:pt x="10" y="13"/>
                  </a:cubicBezTo>
                  <a:cubicBezTo>
                    <a:pt x="7" y="14"/>
                    <a:pt x="5" y="15"/>
                    <a:pt x="1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932488" y="5173663"/>
              <a:ext cx="63500" cy="60325"/>
            </a:xfrm>
            <a:custGeom>
              <a:avLst/>
              <a:gdLst>
                <a:gd name="T0" fmla="*/ 16 w 17"/>
                <a:gd name="T1" fmla="*/ 8 h 16"/>
                <a:gd name="T2" fmla="*/ 10 w 17"/>
                <a:gd name="T3" fmla="*/ 13 h 16"/>
                <a:gd name="T4" fmla="*/ 2 w 17"/>
                <a:gd name="T5" fmla="*/ 16 h 16"/>
                <a:gd name="T6" fmla="*/ 2 w 17"/>
                <a:gd name="T7" fmla="*/ 14 h 16"/>
                <a:gd name="T8" fmla="*/ 2 w 17"/>
                <a:gd name="T9" fmla="*/ 10 h 16"/>
                <a:gd name="T10" fmla="*/ 1 w 17"/>
                <a:gd name="T11" fmla="*/ 7 h 16"/>
                <a:gd name="T12" fmla="*/ 1 w 17"/>
                <a:gd name="T13" fmla="*/ 3 h 16"/>
                <a:gd name="T14" fmla="*/ 3 w 17"/>
                <a:gd name="T15" fmla="*/ 1 h 16"/>
                <a:gd name="T16" fmla="*/ 6 w 17"/>
                <a:gd name="T17" fmla="*/ 1 h 16"/>
                <a:gd name="T18" fmla="*/ 8 w 17"/>
                <a:gd name="T19" fmla="*/ 2 h 16"/>
                <a:gd name="T20" fmla="*/ 9 w 17"/>
                <a:gd name="T21" fmla="*/ 4 h 16"/>
                <a:gd name="T22" fmla="*/ 13 w 17"/>
                <a:gd name="T23" fmla="*/ 3 h 16"/>
                <a:gd name="T24" fmla="*/ 16 w 17"/>
                <a:gd name="T25" fmla="*/ 5 h 16"/>
                <a:gd name="T26" fmla="*/ 16 w 17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6">
                  <a:moveTo>
                    <a:pt x="16" y="8"/>
                  </a:moveTo>
                  <a:cubicBezTo>
                    <a:pt x="16" y="10"/>
                    <a:pt x="14" y="12"/>
                    <a:pt x="10" y="13"/>
                  </a:cubicBezTo>
                  <a:cubicBezTo>
                    <a:pt x="8" y="14"/>
                    <a:pt x="5" y="15"/>
                    <a:pt x="2" y="16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4" y="4"/>
                    <a:pt x="15" y="4"/>
                    <a:pt x="16" y="5"/>
                  </a:cubicBezTo>
                  <a:cubicBezTo>
                    <a:pt x="16" y="6"/>
                    <a:pt x="17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670551" y="5327650"/>
              <a:ext cx="82550" cy="79375"/>
            </a:xfrm>
            <a:custGeom>
              <a:avLst/>
              <a:gdLst>
                <a:gd name="T0" fmla="*/ 22 w 22"/>
                <a:gd name="T1" fmla="*/ 13 h 21"/>
                <a:gd name="T2" fmla="*/ 12 w 22"/>
                <a:gd name="T3" fmla="*/ 20 h 21"/>
                <a:gd name="T4" fmla="*/ 1 w 22"/>
                <a:gd name="T5" fmla="*/ 21 h 21"/>
                <a:gd name="T6" fmla="*/ 1 w 22"/>
                <a:gd name="T7" fmla="*/ 19 h 21"/>
                <a:gd name="T8" fmla="*/ 2 w 22"/>
                <a:gd name="T9" fmla="*/ 14 h 21"/>
                <a:gd name="T10" fmla="*/ 0 w 22"/>
                <a:gd name="T11" fmla="*/ 9 h 21"/>
                <a:gd name="T12" fmla="*/ 0 w 22"/>
                <a:gd name="T13" fmla="*/ 4 h 21"/>
                <a:gd name="T14" fmla="*/ 4 w 22"/>
                <a:gd name="T15" fmla="*/ 1 h 21"/>
                <a:gd name="T16" fmla="*/ 8 w 22"/>
                <a:gd name="T17" fmla="*/ 1 h 21"/>
                <a:gd name="T18" fmla="*/ 11 w 22"/>
                <a:gd name="T19" fmla="*/ 3 h 21"/>
                <a:gd name="T20" fmla="*/ 12 w 22"/>
                <a:gd name="T21" fmla="*/ 6 h 21"/>
                <a:gd name="T22" fmla="*/ 18 w 22"/>
                <a:gd name="T23" fmla="*/ 6 h 21"/>
                <a:gd name="T24" fmla="*/ 21 w 22"/>
                <a:gd name="T25" fmla="*/ 9 h 21"/>
                <a:gd name="T26" fmla="*/ 22 w 22"/>
                <a:gd name="T2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1">
                  <a:moveTo>
                    <a:pt x="22" y="13"/>
                  </a:moveTo>
                  <a:cubicBezTo>
                    <a:pt x="20" y="16"/>
                    <a:pt x="17" y="18"/>
                    <a:pt x="12" y="20"/>
                  </a:cubicBezTo>
                  <a:cubicBezTo>
                    <a:pt x="9" y="21"/>
                    <a:pt x="5" y="21"/>
                    <a:pt x="1" y="21"/>
                  </a:cubicBezTo>
                  <a:cubicBezTo>
                    <a:pt x="1" y="21"/>
                    <a:pt x="1" y="19"/>
                    <a:pt x="1" y="19"/>
                  </a:cubicBezTo>
                  <a:cubicBezTo>
                    <a:pt x="2" y="17"/>
                    <a:pt x="2" y="15"/>
                    <a:pt x="2" y="14"/>
                  </a:cubicBezTo>
                  <a:cubicBezTo>
                    <a:pt x="1" y="12"/>
                    <a:pt x="1" y="10"/>
                    <a:pt x="0" y="9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4" y="5"/>
                    <a:pt x="16" y="5"/>
                    <a:pt x="18" y="6"/>
                  </a:cubicBezTo>
                  <a:cubicBezTo>
                    <a:pt x="20" y="6"/>
                    <a:pt x="21" y="7"/>
                    <a:pt x="21" y="9"/>
                  </a:cubicBezTo>
                  <a:cubicBezTo>
                    <a:pt x="22" y="10"/>
                    <a:pt x="22" y="12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530851" y="5429250"/>
              <a:ext cx="85725" cy="74613"/>
            </a:xfrm>
            <a:custGeom>
              <a:avLst/>
              <a:gdLst>
                <a:gd name="T0" fmla="*/ 22 w 23"/>
                <a:gd name="T1" fmla="*/ 17 h 20"/>
                <a:gd name="T2" fmla="*/ 12 w 23"/>
                <a:gd name="T3" fmla="*/ 20 h 20"/>
                <a:gd name="T4" fmla="*/ 0 w 23"/>
                <a:gd name="T5" fmla="*/ 19 h 20"/>
                <a:gd name="T6" fmla="*/ 2 w 23"/>
                <a:gd name="T7" fmla="*/ 17 h 20"/>
                <a:gd name="T8" fmla="*/ 3 w 23"/>
                <a:gd name="T9" fmla="*/ 12 h 20"/>
                <a:gd name="T10" fmla="*/ 3 w 23"/>
                <a:gd name="T11" fmla="*/ 7 h 20"/>
                <a:gd name="T12" fmla="*/ 5 w 23"/>
                <a:gd name="T13" fmla="*/ 3 h 20"/>
                <a:gd name="T14" fmla="*/ 8 w 23"/>
                <a:gd name="T15" fmla="*/ 0 h 20"/>
                <a:gd name="T16" fmla="*/ 13 w 23"/>
                <a:gd name="T17" fmla="*/ 2 h 20"/>
                <a:gd name="T18" fmla="*/ 15 w 23"/>
                <a:gd name="T19" fmla="*/ 4 h 20"/>
                <a:gd name="T20" fmla="*/ 15 w 23"/>
                <a:gd name="T21" fmla="*/ 8 h 20"/>
                <a:gd name="T22" fmla="*/ 21 w 23"/>
                <a:gd name="T23" fmla="*/ 9 h 20"/>
                <a:gd name="T24" fmla="*/ 23 w 23"/>
                <a:gd name="T25" fmla="*/ 12 h 20"/>
                <a:gd name="T26" fmla="*/ 22 w 23"/>
                <a:gd name="T2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0">
                  <a:moveTo>
                    <a:pt x="22" y="17"/>
                  </a:moveTo>
                  <a:cubicBezTo>
                    <a:pt x="20" y="19"/>
                    <a:pt x="17" y="20"/>
                    <a:pt x="12" y="20"/>
                  </a:cubicBezTo>
                  <a:cubicBezTo>
                    <a:pt x="8" y="20"/>
                    <a:pt x="4" y="20"/>
                    <a:pt x="0" y="19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3" y="15"/>
                    <a:pt x="3" y="14"/>
                    <a:pt x="3" y="12"/>
                  </a:cubicBezTo>
                  <a:cubicBezTo>
                    <a:pt x="3" y="10"/>
                    <a:pt x="3" y="9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7" y="7"/>
                    <a:pt x="19" y="7"/>
                    <a:pt x="21" y="9"/>
                  </a:cubicBezTo>
                  <a:cubicBezTo>
                    <a:pt x="22" y="10"/>
                    <a:pt x="23" y="11"/>
                    <a:pt x="23" y="12"/>
                  </a:cubicBezTo>
                  <a:cubicBezTo>
                    <a:pt x="23" y="14"/>
                    <a:pt x="23" y="1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662613" y="5249863"/>
              <a:ext cx="60325" cy="58738"/>
            </a:xfrm>
            <a:custGeom>
              <a:avLst/>
              <a:gdLst>
                <a:gd name="T0" fmla="*/ 16 w 16"/>
                <a:gd name="T1" fmla="*/ 8 h 16"/>
                <a:gd name="T2" fmla="*/ 10 w 16"/>
                <a:gd name="T3" fmla="*/ 14 h 16"/>
                <a:gd name="T4" fmla="*/ 2 w 16"/>
                <a:gd name="T5" fmla="*/ 16 h 16"/>
                <a:gd name="T6" fmla="*/ 2 w 16"/>
                <a:gd name="T7" fmla="*/ 14 h 16"/>
                <a:gd name="T8" fmla="*/ 2 w 16"/>
                <a:gd name="T9" fmla="*/ 10 h 16"/>
                <a:gd name="T10" fmla="*/ 1 w 16"/>
                <a:gd name="T11" fmla="*/ 7 h 16"/>
                <a:gd name="T12" fmla="*/ 0 w 16"/>
                <a:gd name="T13" fmla="*/ 3 h 16"/>
                <a:gd name="T14" fmla="*/ 2 w 16"/>
                <a:gd name="T15" fmla="*/ 1 h 16"/>
                <a:gd name="T16" fmla="*/ 6 w 16"/>
                <a:gd name="T17" fmla="*/ 1 h 16"/>
                <a:gd name="T18" fmla="*/ 8 w 16"/>
                <a:gd name="T19" fmla="*/ 2 h 16"/>
                <a:gd name="T20" fmla="*/ 9 w 16"/>
                <a:gd name="T21" fmla="*/ 4 h 16"/>
                <a:gd name="T22" fmla="*/ 13 w 16"/>
                <a:gd name="T23" fmla="*/ 3 h 16"/>
                <a:gd name="T24" fmla="*/ 16 w 16"/>
                <a:gd name="T25" fmla="*/ 5 h 16"/>
                <a:gd name="T26" fmla="*/ 16 w 16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5" y="11"/>
                    <a:pt x="13" y="12"/>
                    <a:pt x="10" y="14"/>
                  </a:cubicBezTo>
                  <a:cubicBezTo>
                    <a:pt x="8" y="15"/>
                    <a:pt x="5" y="15"/>
                    <a:pt x="2" y="16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10" y="3"/>
                    <a:pt x="11" y="3"/>
                    <a:pt x="13" y="3"/>
                  </a:cubicBezTo>
                  <a:cubicBezTo>
                    <a:pt x="14" y="4"/>
                    <a:pt x="15" y="4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572126" y="5313363"/>
              <a:ext cx="60325" cy="55563"/>
            </a:xfrm>
            <a:custGeom>
              <a:avLst/>
              <a:gdLst>
                <a:gd name="T0" fmla="*/ 16 w 16"/>
                <a:gd name="T1" fmla="*/ 8 h 15"/>
                <a:gd name="T2" fmla="*/ 10 w 16"/>
                <a:gd name="T3" fmla="*/ 13 h 15"/>
                <a:gd name="T4" fmla="*/ 2 w 16"/>
                <a:gd name="T5" fmla="*/ 15 h 15"/>
                <a:gd name="T6" fmla="*/ 2 w 16"/>
                <a:gd name="T7" fmla="*/ 13 h 15"/>
                <a:gd name="T8" fmla="*/ 2 w 16"/>
                <a:gd name="T9" fmla="*/ 10 h 15"/>
                <a:gd name="T10" fmla="*/ 1 w 16"/>
                <a:gd name="T11" fmla="*/ 7 h 15"/>
                <a:gd name="T12" fmla="*/ 0 w 16"/>
                <a:gd name="T13" fmla="*/ 3 h 15"/>
                <a:gd name="T14" fmla="*/ 2 w 16"/>
                <a:gd name="T15" fmla="*/ 1 h 15"/>
                <a:gd name="T16" fmla="*/ 6 w 16"/>
                <a:gd name="T17" fmla="*/ 0 h 15"/>
                <a:gd name="T18" fmla="*/ 8 w 16"/>
                <a:gd name="T19" fmla="*/ 2 h 15"/>
                <a:gd name="T20" fmla="*/ 9 w 16"/>
                <a:gd name="T21" fmla="*/ 4 h 15"/>
                <a:gd name="T22" fmla="*/ 13 w 16"/>
                <a:gd name="T23" fmla="*/ 3 h 15"/>
                <a:gd name="T24" fmla="*/ 16 w 16"/>
                <a:gd name="T25" fmla="*/ 5 h 15"/>
                <a:gd name="T26" fmla="*/ 16 w 16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16" y="8"/>
                  </a:moveTo>
                  <a:cubicBezTo>
                    <a:pt x="15" y="10"/>
                    <a:pt x="13" y="12"/>
                    <a:pt x="10" y="13"/>
                  </a:cubicBezTo>
                  <a:cubicBezTo>
                    <a:pt x="8" y="14"/>
                    <a:pt x="5" y="15"/>
                    <a:pt x="2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4" y="3"/>
                    <a:pt x="15" y="4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846763" y="5222875"/>
              <a:ext cx="82550" cy="79375"/>
            </a:xfrm>
            <a:custGeom>
              <a:avLst/>
              <a:gdLst>
                <a:gd name="T0" fmla="*/ 22 w 22"/>
                <a:gd name="T1" fmla="*/ 12 h 21"/>
                <a:gd name="T2" fmla="*/ 12 w 22"/>
                <a:gd name="T3" fmla="*/ 19 h 21"/>
                <a:gd name="T4" fmla="*/ 1 w 22"/>
                <a:gd name="T5" fmla="*/ 21 h 21"/>
                <a:gd name="T6" fmla="*/ 2 w 22"/>
                <a:gd name="T7" fmla="*/ 18 h 21"/>
                <a:gd name="T8" fmla="*/ 2 w 22"/>
                <a:gd name="T9" fmla="*/ 13 h 21"/>
                <a:gd name="T10" fmla="*/ 0 w 22"/>
                <a:gd name="T11" fmla="*/ 8 h 21"/>
                <a:gd name="T12" fmla="*/ 1 w 22"/>
                <a:gd name="T13" fmla="*/ 3 h 21"/>
                <a:gd name="T14" fmla="*/ 4 w 22"/>
                <a:gd name="T15" fmla="*/ 0 h 21"/>
                <a:gd name="T16" fmla="*/ 8 w 22"/>
                <a:gd name="T17" fmla="*/ 0 h 21"/>
                <a:gd name="T18" fmla="*/ 11 w 22"/>
                <a:gd name="T19" fmla="*/ 2 h 21"/>
                <a:gd name="T20" fmla="*/ 12 w 22"/>
                <a:gd name="T21" fmla="*/ 6 h 21"/>
                <a:gd name="T22" fmla="*/ 18 w 22"/>
                <a:gd name="T23" fmla="*/ 5 h 21"/>
                <a:gd name="T24" fmla="*/ 21 w 22"/>
                <a:gd name="T25" fmla="*/ 8 h 21"/>
                <a:gd name="T26" fmla="*/ 22 w 22"/>
                <a:gd name="T2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1">
                  <a:moveTo>
                    <a:pt x="22" y="12"/>
                  </a:moveTo>
                  <a:cubicBezTo>
                    <a:pt x="20" y="15"/>
                    <a:pt x="17" y="17"/>
                    <a:pt x="12" y="19"/>
                  </a:cubicBezTo>
                  <a:cubicBezTo>
                    <a:pt x="9" y="20"/>
                    <a:pt x="5" y="21"/>
                    <a:pt x="1" y="21"/>
                  </a:cubicBezTo>
                  <a:cubicBezTo>
                    <a:pt x="1" y="20"/>
                    <a:pt x="1" y="19"/>
                    <a:pt x="2" y="18"/>
                  </a:cubicBezTo>
                  <a:cubicBezTo>
                    <a:pt x="2" y="16"/>
                    <a:pt x="2" y="15"/>
                    <a:pt x="2" y="13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3"/>
                    <a:pt x="12" y="4"/>
                    <a:pt x="12" y="6"/>
                  </a:cubicBezTo>
                  <a:cubicBezTo>
                    <a:pt x="14" y="4"/>
                    <a:pt x="16" y="4"/>
                    <a:pt x="18" y="5"/>
                  </a:cubicBezTo>
                  <a:cubicBezTo>
                    <a:pt x="20" y="6"/>
                    <a:pt x="21" y="7"/>
                    <a:pt x="21" y="8"/>
                  </a:cubicBezTo>
                  <a:cubicBezTo>
                    <a:pt x="22" y="10"/>
                    <a:pt x="22" y="11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786438" y="5297488"/>
              <a:ext cx="85725" cy="79375"/>
            </a:xfrm>
            <a:custGeom>
              <a:avLst/>
              <a:gdLst>
                <a:gd name="T0" fmla="*/ 22 w 23"/>
                <a:gd name="T1" fmla="*/ 17 h 21"/>
                <a:gd name="T2" fmla="*/ 11 w 23"/>
                <a:gd name="T3" fmla="*/ 21 h 21"/>
                <a:gd name="T4" fmla="*/ 0 w 23"/>
                <a:gd name="T5" fmla="*/ 19 h 21"/>
                <a:gd name="T6" fmla="*/ 1 w 23"/>
                <a:gd name="T7" fmla="*/ 17 h 21"/>
                <a:gd name="T8" fmla="*/ 3 w 23"/>
                <a:gd name="T9" fmla="*/ 12 h 21"/>
                <a:gd name="T10" fmla="*/ 3 w 23"/>
                <a:gd name="T11" fmla="*/ 7 h 21"/>
                <a:gd name="T12" fmla="*/ 4 w 23"/>
                <a:gd name="T13" fmla="*/ 3 h 21"/>
                <a:gd name="T14" fmla="*/ 8 w 23"/>
                <a:gd name="T15" fmla="*/ 1 h 21"/>
                <a:gd name="T16" fmla="*/ 12 w 23"/>
                <a:gd name="T17" fmla="*/ 2 h 21"/>
                <a:gd name="T18" fmla="*/ 14 w 23"/>
                <a:gd name="T19" fmla="*/ 5 h 21"/>
                <a:gd name="T20" fmla="*/ 14 w 23"/>
                <a:gd name="T21" fmla="*/ 8 h 21"/>
                <a:gd name="T22" fmla="*/ 20 w 23"/>
                <a:gd name="T23" fmla="*/ 9 h 21"/>
                <a:gd name="T24" fmla="*/ 23 w 23"/>
                <a:gd name="T25" fmla="*/ 13 h 21"/>
                <a:gd name="T26" fmla="*/ 22 w 23"/>
                <a:gd name="T2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21">
                  <a:moveTo>
                    <a:pt x="22" y="17"/>
                  </a:moveTo>
                  <a:cubicBezTo>
                    <a:pt x="20" y="19"/>
                    <a:pt x="16" y="20"/>
                    <a:pt x="11" y="21"/>
                  </a:cubicBezTo>
                  <a:cubicBezTo>
                    <a:pt x="8" y="21"/>
                    <a:pt x="4" y="20"/>
                    <a:pt x="0" y="19"/>
                  </a:cubicBezTo>
                  <a:cubicBezTo>
                    <a:pt x="0" y="19"/>
                    <a:pt x="1" y="17"/>
                    <a:pt x="1" y="17"/>
                  </a:cubicBezTo>
                  <a:cubicBezTo>
                    <a:pt x="2" y="15"/>
                    <a:pt x="3" y="14"/>
                    <a:pt x="3" y="12"/>
                  </a:cubicBezTo>
                  <a:cubicBezTo>
                    <a:pt x="3" y="11"/>
                    <a:pt x="3" y="9"/>
                    <a:pt x="3" y="7"/>
                  </a:cubicBezTo>
                  <a:cubicBezTo>
                    <a:pt x="3" y="6"/>
                    <a:pt x="3" y="4"/>
                    <a:pt x="4" y="3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4" y="4"/>
                    <a:pt x="14" y="5"/>
                  </a:cubicBezTo>
                  <a:cubicBezTo>
                    <a:pt x="15" y="6"/>
                    <a:pt x="15" y="7"/>
                    <a:pt x="14" y="8"/>
                  </a:cubicBezTo>
                  <a:cubicBezTo>
                    <a:pt x="17" y="7"/>
                    <a:pt x="19" y="8"/>
                    <a:pt x="20" y="9"/>
                  </a:cubicBezTo>
                  <a:cubicBezTo>
                    <a:pt x="22" y="10"/>
                    <a:pt x="22" y="11"/>
                    <a:pt x="23" y="13"/>
                  </a:cubicBezTo>
                  <a:cubicBezTo>
                    <a:pt x="23" y="14"/>
                    <a:pt x="23" y="16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6184901" y="5241925"/>
              <a:ext cx="58738" cy="55563"/>
            </a:xfrm>
            <a:custGeom>
              <a:avLst/>
              <a:gdLst>
                <a:gd name="T0" fmla="*/ 15 w 16"/>
                <a:gd name="T1" fmla="*/ 8 h 15"/>
                <a:gd name="T2" fmla="*/ 9 w 16"/>
                <a:gd name="T3" fmla="*/ 13 h 15"/>
                <a:gd name="T4" fmla="*/ 1 w 16"/>
                <a:gd name="T5" fmla="*/ 15 h 15"/>
                <a:gd name="T6" fmla="*/ 2 w 16"/>
                <a:gd name="T7" fmla="*/ 13 h 15"/>
                <a:gd name="T8" fmla="*/ 2 w 16"/>
                <a:gd name="T9" fmla="*/ 9 h 15"/>
                <a:gd name="T10" fmla="*/ 0 w 16"/>
                <a:gd name="T11" fmla="*/ 6 h 15"/>
                <a:gd name="T12" fmla="*/ 0 w 16"/>
                <a:gd name="T13" fmla="*/ 3 h 15"/>
                <a:gd name="T14" fmla="*/ 2 w 16"/>
                <a:gd name="T15" fmla="*/ 0 h 15"/>
                <a:gd name="T16" fmla="*/ 5 w 16"/>
                <a:gd name="T17" fmla="*/ 0 h 15"/>
                <a:gd name="T18" fmla="*/ 7 w 16"/>
                <a:gd name="T19" fmla="*/ 1 h 15"/>
                <a:gd name="T20" fmla="*/ 8 w 16"/>
                <a:gd name="T21" fmla="*/ 3 h 15"/>
                <a:gd name="T22" fmla="*/ 13 w 16"/>
                <a:gd name="T23" fmla="*/ 3 h 15"/>
                <a:gd name="T24" fmla="*/ 15 w 16"/>
                <a:gd name="T25" fmla="*/ 5 h 15"/>
                <a:gd name="T26" fmla="*/ 15 w 16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15" y="8"/>
                  </a:moveTo>
                  <a:cubicBezTo>
                    <a:pt x="15" y="10"/>
                    <a:pt x="13" y="12"/>
                    <a:pt x="9" y="13"/>
                  </a:cubicBezTo>
                  <a:cubicBezTo>
                    <a:pt x="7" y="14"/>
                    <a:pt x="4" y="15"/>
                    <a:pt x="1" y="15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2"/>
                    <a:pt x="11" y="2"/>
                    <a:pt x="13" y="3"/>
                  </a:cubicBezTo>
                  <a:cubicBezTo>
                    <a:pt x="14" y="3"/>
                    <a:pt x="14" y="4"/>
                    <a:pt x="15" y="5"/>
                  </a:cubicBezTo>
                  <a:cubicBezTo>
                    <a:pt x="16" y="6"/>
                    <a:pt x="16" y="7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748338" y="5203825"/>
              <a:ext cx="60325" cy="60325"/>
            </a:xfrm>
            <a:custGeom>
              <a:avLst/>
              <a:gdLst>
                <a:gd name="T0" fmla="*/ 16 w 16"/>
                <a:gd name="T1" fmla="*/ 8 h 16"/>
                <a:gd name="T2" fmla="*/ 10 w 16"/>
                <a:gd name="T3" fmla="*/ 14 h 16"/>
                <a:gd name="T4" fmla="*/ 2 w 16"/>
                <a:gd name="T5" fmla="*/ 16 h 16"/>
                <a:gd name="T6" fmla="*/ 2 w 16"/>
                <a:gd name="T7" fmla="*/ 14 h 16"/>
                <a:gd name="T8" fmla="*/ 2 w 16"/>
                <a:gd name="T9" fmla="*/ 10 h 16"/>
                <a:gd name="T10" fmla="*/ 1 w 16"/>
                <a:gd name="T11" fmla="*/ 7 h 16"/>
                <a:gd name="T12" fmla="*/ 1 w 16"/>
                <a:gd name="T13" fmla="*/ 3 h 16"/>
                <a:gd name="T14" fmla="*/ 3 w 16"/>
                <a:gd name="T15" fmla="*/ 1 h 16"/>
                <a:gd name="T16" fmla="*/ 6 w 16"/>
                <a:gd name="T17" fmla="*/ 1 h 16"/>
                <a:gd name="T18" fmla="*/ 8 w 16"/>
                <a:gd name="T19" fmla="*/ 2 h 16"/>
                <a:gd name="T20" fmla="*/ 9 w 16"/>
                <a:gd name="T21" fmla="*/ 4 h 16"/>
                <a:gd name="T22" fmla="*/ 13 w 16"/>
                <a:gd name="T23" fmla="*/ 3 h 16"/>
                <a:gd name="T24" fmla="*/ 16 w 16"/>
                <a:gd name="T25" fmla="*/ 5 h 16"/>
                <a:gd name="T26" fmla="*/ 16 w 16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5" y="10"/>
                    <a:pt x="13" y="12"/>
                    <a:pt x="10" y="14"/>
                  </a:cubicBezTo>
                  <a:cubicBezTo>
                    <a:pt x="8" y="15"/>
                    <a:pt x="5" y="15"/>
                    <a:pt x="2" y="16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3" y="13"/>
                    <a:pt x="3" y="11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0" y="5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4" y="4"/>
                    <a:pt x="15" y="4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623051" y="4483100"/>
              <a:ext cx="90488" cy="85725"/>
            </a:xfrm>
            <a:custGeom>
              <a:avLst/>
              <a:gdLst>
                <a:gd name="T0" fmla="*/ 24 w 24"/>
                <a:gd name="T1" fmla="*/ 12 h 23"/>
                <a:gd name="T2" fmla="*/ 15 w 24"/>
                <a:gd name="T3" fmla="*/ 20 h 23"/>
                <a:gd name="T4" fmla="*/ 3 w 24"/>
                <a:gd name="T5" fmla="*/ 23 h 23"/>
                <a:gd name="T6" fmla="*/ 3 w 24"/>
                <a:gd name="T7" fmla="*/ 20 h 23"/>
                <a:gd name="T8" fmla="*/ 3 w 24"/>
                <a:gd name="T9" fmla="*/ 14 h 23"/>
                <a:gd name="T10" fmla="*/ 1 w 24"/>
                <a:gd name="T11" fmla="*/ 10 h 23"/>
                <a:gd name="T12" fmla="*/ 1 w 24"/>
                <a:gd name="T13" fmla="*/ 5 h 23"/>
                <a:gd name="T14" fmla="*/ 4 w 24"/>
                <a:gd name="T15" fmla="*/ 1 h 23"/>
                <a:gd name="T16" fmla="*/ 9 w 24"/>
                <a:gd name="T17" fmla="*/ 1 h 23"/>
                <a:gd name="T18" fmla="*/ 12 w 24"/>
                <a:gd name="T19" fmla="*/ 3 h 23"/>
                <a:gd name="T20" fmla="*/ 13 w 24"/>
                <a:gd name="T21" fmla="*/ 6 h 23"/>
                <a:gd name="T22" fmla="*/ 19 w 24"/>
                <a:gd name="T23" fmla="*/ 5 h 23"/>
                <a:gd name="T24" fmla="*/ 23 w 24"/>
                <a:gd name="T25" fmla="*/ 7 h 23"/>
                <a:gd name="T26" fmla="*/ 24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4" y="12"/>
                  </a:moveTo>
                  <a:cubicBezTo>
                    <a:pt x="23" y="15"/>
                    <a:pt x="20" y="18"/>
                    <a:pt x="15" y="20"/>
                  </a:cubicBezTo>
                  <a:cubicBezTo>
                    <a:pt x="11" y="21"/>
                    <a:pt x="7" y="22"/>
                    <a:pt x="3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4" y="18"/>
                    <a:pt x="4" y="16"/>
                    <a:pt x="3" y="14"/>
                  </a:cubicBezTo>
                  <a:cubicBezTo>
                    <a:pt x="2" y="13"/>
                    <a:pt x="2" y="11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0" y="1"/>
                    <a:pt x="11" y="2"/>
                    <a:pt x="12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5" y="4"/>
                    <a:pt x="17" y="4"/>
                    <a:pt x="19" y="5"/>
                  </a:cubicBezTo>
                  <a:cubicBezTo>
                    <a:pt x="21" y="5"/>
                    <a:pt x="22" y="6"/>
                    <a:pt x="23" y="7"/>
                  </a:cubicBezTo>
                  <a:cubicBezTo>
                    <a:pt x="24" y="9"/>
                    <a:pt x="24" y="10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5849938" y="4640263"/>
              <a:ext cx="90488" cy="93663"/>
            </a:xfrm>
            <a:custGeom>
              <a:avLst/>
              <a:gdLst>
                <a:gd name="T0" fmla="*/ 23 w 24"/>
                <a:gd name="T1" fmla="*/ 3 h 25"/>
                <a:gd name="T2" fmla="*/ 21 w 24"/>
                <a:gd name="T3" fmla="*/ 15 h 25"/>
                <a:gd name="T4" fmla="*/ 14 w 24"/>
                <a:gd name="T5" fmla="*/ 25 h 25"/>
                <a:gd name="T6" fmla="*/ 12 w 24"/>
                <a:gd name="T7" fmla="*/ 23 h 25"/>
                <a:gd name="T8" fmla="*/ 9 w 24"/>
                <a:gd name="T9" fmla="*/ 19 h 25"/>
                <a:gd name="T10" fmla="*/ 4 w 24"/>
                <a:gd name="T11" fmla="*/ 16 h 25"/>
                <a:gd name="T12" fmla="*/ 1 w 24"/>
                <a:gd name="T13" fmla="*/ 12 h 25"/>
                <a:gd name="T14" fmla="*/ 1 w 24"/>
                <a:gd name="T15" fmla="*/ 8 h 25"/>
                <a:gd name="T16" fmla="*/ 4 w 24"/>
                <a:gd name="T17" fmla="*/ 4 h 25"/>
                <a:gd name="T18" fmla="*/ 8 w 24"/>
                <a:gd name="T19" fmla="*/ 4 h 25"/>
                <a:gd name="T20" fmla="*/ 11 w 24"/>
                <a:gd name="T21" fmla="*/ 6 h 25"/>
                <a:gd name="T22" fmla="*/ 15 w 24"/>
                <a:gd name="T23" fmla="*/ 1 h 25"/>
                <a:gd name="T24" fmla="*/ 20 w 24"/>
                <a:gd name="T25" fmla="*/ 0 h 25"/>
                <a:gd name="T26" fmla="*/ 23 w 24"/>
                <a:gd name="T2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5">
                  <a:moveTo>
                    <a:pt x="23" y="3"/>
                  </a:moveTo>
                  <a:cubicBezTo>
                    <a:pt x="24" y="7"/>
                    <a:pt x="24" y="10"/>
                    <a:pt x="21" y="15"/>
                  </a:cubicBezTo>
                  <a:cubicBezTo>
                    <a:pt x="19" y="18"/>
                    <a:pt x="17" y="22"/>
                    <a:pt x="14" y="25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12" y="21"/>
                    <a:pt x="10" y="20"/>
                    <a:pt x="9" y="19"/>
                  </a:cubicBezTo>
                  <a:cubicBezTo>
                    <a:pt x="7" y="18"/>
                    <a:pt x="6" y="17"/>
                    <a:pt x="4" y="16"/>
                  </a:cubicBezTo>
                  <a:cubicBezTo>
                    <a:pt x="3" y="15"/>
                    <a:pt x="1" y="14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6"/>
                    <a:pt x="2" y="5"/>
                    <a:pt x="4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1" y="6"/>
                  </a:cubicBezTo>
                  <a:cubicBezTo>
                    <a:pt x="11" y="3"/>
                    <a:pt x="13" y="2"/>
                    <a:pt x="15" y="1"/>
                  </a:cubicBezTo>
                  <a:cubicBezTo>
                    <a:pt x="17" y="0"/>
                    <a:pt x="18" y="0"/>
                    <a:pt x="20" y="0"/>
                  </a:cubicBezTo>
                  <a:cubicBezTo>
                    <a:pt x="21" y="1"/>
                    <a:pt x="22" y="2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6000751" y="4799013"/>
              <a:ext cx="88900" cy="85725"/>
            </a:xfrm>
            <a:custGeom>
              <a:avLst/>
              <a:gdLst>
                <a:gd name="T0" fmla="*/ 23 w 24"/>
                <a:gd name="T1" fmla="*/ 12 h 23"/>
                <a:gd name="T2" fmla="*/ 14 w 24"/>
                <a:gd name="T3" fmla="*/ 20 h 23"/>
                <a:gd name="T4" fmla="*/ 2 w 24"/>
                <a:gd name="T5" fmla="*/ 23 h 23"/>
                <a:gd name="T6" fmla="*/ 3 w 24"/>
                <a:gd name="T7" fmla="*/ 20 h 23"/>
                <a:gd name="T8" fmla="*/ 3 w 24"/>
                <a:gd name="T9" fmla="*/ 15 h 23"/>
                <a:gd name="T10" fmla="*/ 0 w 24"/>
                <a:gd name="T11" fmla="*/ 10 h 23"/>
                <a:gd name="T12" fmla="*/ 0 w 24"/>
                <a:gd name="T13" fmla="*/ 5 h 23"/>
                <a:gd name="T14" fmla="*/ 3 w 24"/>
                <a:gd name="T15" fmla="*/ 1 h 23"/>
                <a:gd name="T16" fmla="*/ 8 w 24"/>
                <a:gd name="T17" fmla="*/ 1 h 23"/>
                <a:gd name="T18" fmla="*/ 11 w 24"/>
                <a:gd name="T19" fmla="*/ 3 h 23"/>
                <a:gd name="T20" fmla="*/ 12 w 24"/>
                <a:gd name="T21" fmla="*/ 6 h 23"/>
                <a:gd name="T22" fmla="*/ 19 w 24"/>
                <a:gd name="T23" fmla="*/ 5 h 23"/>
                <a:gd name="T24" fmla="*/ 23 w 24"/>
                <a:gd name="T25" fmla="*/ 8 h 23"/>
                <a:gd name="T26" fmla="*/ 23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3" y="12"/>
                  </a:moveTo>
                  <a:cubicBezTo>
                    <a:pt x="22" y="15"/>
                    <a:pt x="19" y="18"/>
                    <a:pt x="14" y="20"/>
                  </a:cubicBezTo>
                  <a:cubicBezTo>
                    <a:pt x="11" y="21"/>
                    <a:pt x="7" y="22"/>
                    <a:pt x="2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18"/>
                    <a:pt x="3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8"/>
                    <a:pt x="0" y="6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0" y="5"/>
                    <a:pt x="22" y="6"/>
                    <a:pt x="23" y="8"/>
                  </a:cubicBezTo>
                  <a:cubicBezTo>
                    <a:pt x="23" y="9"/>
                    <a:pt x="24" y="11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6894513" y="4057650"/>
              <a:ext cx="88900" cy="87313"/>
            </a:xfrm>
            <a:custGeom>
              <a:avLst/>
              <a:gdLst>
                <a:gd name="T0" fmla="*/ 23 w 24"/>
                <a:gd name="T1" fmla="*/ 12 h 23"/>
                <a:gd name="T2" fmla="*/ 14 w 24"/>
                <a:gd name="T3" fmla="*/ 20 h 23"/>
                <a:gd name="T4" fmla="*/ 2 w 24"/>
                <a:gd name="T5" fmla="*/ 23 h 23"/>
                <a:gd name="T6" fmla="*/ 3 w 24"/>
                <a:gd name="T7" fmla="*/ 20 h 23"/>
                <a:gd name="T8" fmla="*/ 3 w 24"/>
                <a:gd name="T9" fmla="*/ 15 h 23"/>
                <a:gd name="T10" fmla="*/ 0 w 24"/>
                <a:gd name="T11" fmla="*/ 10 h 23"/>
                <a:gd name="T12" fmla="*/ 0 w 24"/>
                <a:gd name="T13" fmla="*/ 5 h 23"/>
                <a:gd name="T14" fmla="*/ 3 w 24"/>
                <a:gd name="T15" fmla="*/ 1 h 23"/>
                <a:gd name="T16" fmla="*/ 8 w 24"/>
                <a:gd name="T17" fmla="*/ 1 h 23"/>
                <a:gd name="T18" fmla="*/ 11 w 24"/>
                <a:gd name="T19" fmla="*/ 3 h 23"/>
                <a:gd name="T20" fmla="*/ 12 w 24"/>
                <a:gd name="T21" fmla="*/ 6 h 23"/>
                <a:gd name="T22" fmla="*/ 19 w 24"/>
                <a:gd name="T23" fmla="*/ 5 h 23"/>
                <a:gd name="T24" fmla="*/ 23 w 24"/>
                <a:gd name="T25" fmla="*/ 8 h 23"/>
                <a:gd name="T26" fmla="*/ 23 w 24"/>
                <a:gd name="T2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23" y="12"/>
                  </a:moveTo>
                  <a:cubicBezTo>
                    <a:pt x="22" y="16"/>
                    <a:pt x="19" y="18"/>
                    <a:pt x="14" y="20"/>
                  </a:cubicBezTo>
                  <a:cubicBezTo>
                    <a:pt x="11" y="22"/>
                    <a:pt x="7" y="23"/>
                    <a:pt x="2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1"/>
                    <a:pt x="6" y="0"/>
                    <a:pt x="8" y="1"/>
                  </a:cubicBezTo>
                  <a:cubicBezTo>
                    <a:pt x="9" y="1"/>
                    <a:pt x="10" y="2"/>
                    <a:pt x="11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4" y="4"/>
                    <a:pt x="17" y="4"/>
                    <a:pt x="19" y="5"/>
                  </a:cubicBezTo>
                  <a:cubicBezTo>
                    <a:pt x="21" y="6"/>
                    <a:pt x="22" y="6"/>
                    <a:pt x="23" y="8"/>
                  </a:cubicBezTo>
                  <a:cubicBezTo>
                    <a:pt x="23" y="9"/>
                    <a:pt x="24" y="11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7112001" y="4125913"/>
              <a:ext cx="198438" cy="187325"/>
            </a:xfrm>
            <a:custGeom>
              <a:avLst/>
              <a:gdLst>
                <a:gd name="T0" fmla="*/ 14 w 53"/>
                <a:gd name="T1" fmla="*/ 0 h 50"/>
                <a:gd name="T2" fmla="*/ 10 w 53"/>
                <a:gd name="T3" fmla="*/ 1 h 50"/>
                <a:gd name="T4" fmla="*/ 2 w 53"/>
                <a:gd name="T5" fmla="*/ 8 h 50"/>
                <a:gd name="T6" fmla="*/ 1 w 53"/>
                <a:gd name="T7" fmla="*/ 20 h 50"/>
                <a:gd name="T8" fmla="*/ 4 w 53"/>
                <a:gd name="T9" fmla="*/ 31 h 50"/>
                <a:gd name="T10" fmla="*/ 3 w 53"/>
                <a:gd name="T11" fmla="*/ 44 h 50"/>
                <a:gd name="T12" fmla="*/ 1 w 53"/>
                <a:gd name="T13" fmla="*/ 50 h 50"/>
                <a:gd name="T14" fmla="*/ 29 w 53"/>
                <a:gd name="T15" fmla="*/ 46 h 50"/>
                <a:gd name="T16" fmla="*/ 51 w 53"/>
                <a:gd name="T17" fmla="*/ 32 h 50"/>
                <a:gd name="T18" fmla="*/ 51 w 53"/>
                <a:gd name="T19" fmla="*/ 21 h 50"/>
                <a:gd name="T20" fmla="*/ 44 w 53"/>
                <a:gd name="T21" fmla="*/ 14 h 50"/>
                <a:gd name="T22" fmla="*/ 36 w 53"/>
                <a:gd name="T23" fmla="*/ 12 h 50"/>
                <a:gd name="T24" fmla="*/ 28 w 53"/>
                <a:gd name="T25" fmla="*/ 15 h 50"/>
                <a:gd name="T26" fmla="*/ 27 w 53"/>
                <a:gd name="T27" fmla="*/ 7 h 50"/>
                <a:gd name="T28" fmla="*/ 20 w 53"/>
                <a:gd name="T29" fmla="*/ 2 h 50"/>
                <a:gd name="T30" fmla="*/ 14 w 53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14" y="0"/>
                  </a:moveTo>
                  <a:cubicBezTo>
                    <a:pt x="13" y="0"/>
                    <a:pt x="11" y="1"/>
                    <a:pt x="10" y="1"/>
                  </a:cubicBezTo>
                  <a:cubicBezTo>
                    <a:pt x="6" y="2"/>
                    <a:pt x="4" y="5"/>
                    <a:pt x="2" y="8"/>
                  </a:cubicBezTo>
                  <a:cubicBezTo>
                    <a:pt x="0" y="12"/>
                    <a:pt x="0" y="16"/>
                    <a:pt x="1" y="20"/>
                  </a:cubicBezTo>
                  <a:cubicBezTo>
                    <a:pt x="2" y="24"/>
                    <a:pt x="3" y="28"/>
                    <a:pt x="4" y="31"/>
                  </a:cubicBezTo>
                  <a:cubicBezTo>
                    <a:pt x="5" y="36"/>
                    <a:pt x="5" y="40"/>
                    <a:pt x="3" y="44"/>
                  </a:cubicBezTo>
                  <a:cubicBezTo>
                    <a:pt x="2" y="45"/>
                    <a:pt x="2" y="48"/>
                    <a:pt x="1" y="50"/>
                  </a:cubicBezTo>
                  <a:cubicBezTo>
                    <a:pt x="12" y="50"/>
                    <a:pt x="21" y="49"/>
                    <a:pt x="29" y="46"/>
                  </a:cubicBezTo>
                  <a:cubicBezTo>
                    <a:pt x="41" y="43"/>
                    <a:pt x="48" y="38"/>
                    <a:pt x="51" y="32"/>
                  </a:cubicBezTo>
                  <a:cubicBezTo>
                    <a:pt x="53" y="28"/>
                    <a:pt x="53" y="25"/>
                    <a:pt x="51" y="21"/>
                  </a:cubicBezTo>
                  <a:cubicBezTo>
                    <a:pt x="50" y="18"/>
                    <a:pt x="47" y="16"/>
                    <a:pt x="44" y="14"/>
                  </a:cubicBezTo>
                  <a:cubicBezTo>
                    <a:pt x="41" y="13"/>
                    <a:pt x="39" y="12"/>
                    <a:pt x="36" y="12"/>
                  </a:cubicBezTo>
                  <a:cubicBezTo>
                    <a:pt x="33" y="12"/>
                    <a:pt x="31" y="13"/>
                    <a:pt x="28" y="15"/>
                  </a:cubicBezTo>
                  <a:cubicBezTo>
                    <a:pt x="29" y="12"/>
                    <a:pt x="28" y="10"/>
                    <a:pt x="27" y="7"/>
                  </a:cubicBezTo>
                  <a:cubicBezTo>
                    <a:pt x="25" y="5"/>
                    <a:pt x="23" y="3"/>
                    <a:pt x="20" y="2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5808663" y="5124450"/>
              <a:ext cx="101600" cy="95250"/>
            </a:xfrm>
            <a:custGeom>
              <a:avLst/>
              <a:gdLst>
                <a:gd name="T0" fmla="*/ 26 w 27"/>
                <a:gd name="T1" fmla="*/ 21 h 25"/>
                <a:gd name="T2" fmla="*/ 13 w 27"/>
                <a:gd name="T3" fmla="*/ 24 h 25"/>
                <a:gd name="T4" fmla="*/ 0 w 27"/>
                <a:gd name="T5" fmla="*/ 21 h 25"/>
                <a:gd name="T6" fmla="*/ 2 w 27"/>
                <a:gd name="T7" fmla="*/ 18 h 25"/>
                <a:gd name="T8" fmla="*/ 5 w 27"/>
                <a:gd name="T9" fmla="*/ 13 h 25"/>
                <a:gd name="T10" fmla="*/ 5 w 27"/>
                <a:gd name="T11" fmla="*/ 7 h 25"/>
                <a:gd name="T12" fmla="*/ 7 w 27"/>
                <a:gd name="T13" fmla="*/ 2 h 25"/>
                <a:gd name="T14" fmla="*/ 12 w 27"/>
                <a:gd name="T15" fmla="*/ 0 h 25"/>
                <a:gd name="T16" fmla="*/ 17 w 27"/>
                <a:gd name="T17" fmla="*/ 2 h 25"/>
                <a:gd name="T18" fmla="*/ 19 w 27"/>
                <a:gd name="T19" fmla="*/ 6 h 25"/>
                <a:gd name="T20" fmla="*/ 18 w 27"/>
                <a:gd name="T21" fmla="*/ 10 h 25"/>
                <a:gd name="T22" fmla="*/ 25 w 27"/>
                <a:gd name="T23" fmla="*/ 12 h 25"/>
                <a:gd name="T24" fmla="*/ 27 w 27"/>
                <a:gd name="T25" fmla="*/ 16 h 25"/>
                <a:gd name="T26" fmla="*/ 26 w 27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5">
                  <a:moveTo>
                    <a:pt x="26" y="21"/>
                  </a:moveTo>
                  <a:cubicBezTo>
                    <a:pt x="23" y="24"/>
                    <a:pt x="19" y="25"/>
                    <a:pt x="13" y="24"/>
                  </a:cubicBezTo>
                  <a:cubicBezTo>
                    <a:pt x="9" y="24"/>
                    <a:pt x="5" y="22"/>
                    <a:pt x="0" y="21"/>
                  </a:cubicBezTo>
                  <a:cubicBezTo>
                    <a:pt x="1" y="20"/>
                    <a:pt x="1" y="19"/>
                    <a:pt x="2" y="18"/>
                  </a:cubicBezTo>
                  <a:cubicBezTo>
                    <a:pt x="3" y="17"/>
                    <a:pt x="4" y="15"/>
                    <a:pt x="5" y="13"/>
                  </a:cubicBezTo>
                  <a:cubicBezTo>
                    <a:pt x="5" y="11"/>
                    <a:pt x="5" y="9"/>
                    <a:pt x="5" y="7"/>
                  </a:cubicBezTo>
                  <a:cubicBezTo>
                    <a:pt x="5" y="5"/>
                    <a:pt x="6" y="4"/>
                    <a:pt x="7" y="2"/>
                  </a:cubicBezTo>
                  <a:cubicBezTo>
                    <a:pt x="9" y="1"/>
                    <a:pt x="10" y="0"/>
                    <a:pt x="12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5"/>
                    <a:pt x="19" y="6"/>
                  </a:cubicBezTo>
                  <a:cubicBezTo>
                    <a:pt x="19" y="7"/>
                    <a:pt x="19" y="8"/>
                    <a:pt x="18" y="10"/>
                  </a:cubicBezTo>
                  <a:cubicBezTo>
                    <a:pt x="21" y="9"/>
                    <a:pt x="23" y="10"/>
                    <a:pt x="25" y="12"/>
                  </a:cubicBezTo>
                  <a:cubicBezTo>
                    <a:pt x="27" y="13"/>
                    <a:pt x="27" y="15"/>
                    <a:pt x="27" y="16"/>
                  </a:cubicBezTo>
                  <a:cubicBezTo>
                    <a:pt x="27" y="18"/>
                    <a:pt x="27" y="20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6157913" y="6064250"/>
              <a:ext cx="104775" cy="90488"/>
            </a:xfrm>
            <a:custGeom>
              <a:avLst/>
              <a:gdLst>
                <a:gd name="T0" fmla="*/ 26 w 28"/>
                <a:gd name="T1" fmla="*/ 21 h 24"/>
                <a:gd name="T2" fmla="*/ 14 w 28"/>
                <a:gd name="T3" fmla="*/ 24 h 24"/>
                <a:gd name="T4" fmla="*/ 0 w 28"/>
                <a:gd name="T5" fmla="*/ 20 h 24"/>
                <a:gd name="T6" fmla="*/ 3 w 28"/>
                <a:gd name="T7" fmla="*/ 18 h 24"/>
                <a:gd name="T8" fmla="*/ 5 w 28"/>
                <a:gd name="T9" fmla="*/ 13 h 24"/>
                <a:gd name="T10" fmla="*/ 5 w 28"/>
                <a:gd name="T11" fmla="*/ 7 h 24"/>
                <a:gd name="T12" fmla="*/ 8 w 28"/>
                <a:gd name="T13" fmla="*/ 2 h 24"/>
                <a:gd name="T14" fmla="*/ 13 w 28"/>
                <a:gd name="T15" fmla="*/ 0 h 24"/>
                <a:gd name="T16" fmla="*/ 17 w 28"/>
                <a:gd name="T17" fmla="*/ 2 h 24"/>
                <a:gd name="T18" fmla="*/ 19 w 28"/>
                <a:gd name="T19" fmla="*/ 5 h 24"/>
                <a:gd name="T20" fmla="*/ 19 w 28"/>
                <a:gd name="T21" fmla="*/ 9 h 24"/>
                <a:gd name="T22" fmla="*/ 26 w 28"/>
                <a:gd name="T23" fmla="*/ 12 h 24"/>
                <a:gd name="T24" fmla="*/ 28 w 28"/>
                <a:gd name="T25" fmla="*/ 16 h 24"/>
                <a:gd name="T26" fmla="*/ 26 w 28"/>
                <a:gd name="T2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4">
                  <a:moveTo>
                    <a:pt x="26" y="21"/>
                  </a:moveTo>
                  <a:cubicBezTo>
                    <a:pt x="24" y="23"/>
                    <a:pt x="19" y="24"/>
                    <a:pt x="14" y="24"/>
                  </a:cubicBezTo>
                  <a:cubicBezTo>
                    <a:pt x="10" y="23"/>
                    <a:pt x="5" y="22"/>
                    <a:pt x="0" y="20"/>
                  </a:cubicBezTo>
                  <a:cubicBezTo>
                    <a:pt x="1" y="20"/>
                    <a:pt x="2" y="18"/>
                    <a:pt x="3" y="18"/>
                  </a:cubicBezTo>
                  <a:cubicBezTo>
                    <a:pt x="4" y="16"/>
                    <a:pt x="5" y="15"/>
                    <a:pt x="5" y="13"/>
                  </a:cubicBezTo>
                  <a:cubicBezTo>
                    <a:pt x="5" y="11"/>
                    <a:pt x="5" y="9"/>
                    <a:pt x="5" y="7"/>
                  </a:cubicBezTo>
                  <a:cubicBezTo>
                    <a:pt x="6" y="5"/>
                    <a:pt x="7" y="3"/>
                    <a:pt x="8" y="2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9" y="4"/>
                    <a:pt x="19" y="5"/>
                  </a:cubicBezTo>
                  <a:cubicBezTo>
                    <a:pt x="20" y="7"/>
                    <a:pt x="19" y="8"/>
                    <a:pt x="19" y="9"/>
                  </a:cubicBezTo>
                  <a:cubicBezTo>
                    <a:pt x="22" y="8"/>
                    <a:pt x="24" y="10"/>
                    <a:pt x="26" y="12"/>
                  </a:cubicBezTo>
                  <a:cubicBezTo>
                    <a:pt x="27" y="13"/>
                    <a:pt x="28" y="14"/>
                    <a:pt x="28" y="16"/>
                  </a:cubicBezTo>
                  <a:cubicBezTo>
                    <a:pt x="28" y="18"/>
                    <a:pt x="27" y="19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5883276" y="4892675"/>
              <a:ext cx="106363" cy="90488"/>
            </a:xfrm>
            <a:custGeom>
              <a:avLst/>
              <a:gdLst>
                <a:gd name="T0" fmla="*/ 26 w 28"/>
                <a:gd name="T1" fmla="*/ 21 h 24"/>
                <a:gd name="T2" fmla="*/ 13 w 28"/>
                <a:gd name="T3" fmla="*/ 23 h 24"/>
                <a:gd name="T4" fmla="*/ 0 w 28"/>
                <a:gd name="T5" fmla="*/ 20 h 24"/>
                <a:gd name="T6" fmla="*/ 2 w 28"/>
                <a:gd name="T7" fmla="*/ 18 h 24"/>
                <a:gd name="T8" fmla="*/ 5 w 28"/>
                <a:gd name="T9" fmla="*/ 12 h 24"/>
                <a:gd name="T10" fmla="*/ 5 w 28"/>
                <a:gd name="T11" fmla="*/ 7 h 24"/>
                <a:gd name="T12" fmla="*/ 8 w 28"/>
                <a:gd name="T13" fmla="*/ 2 h 24"/>
                <a:gd name="T14" fmla="*/ 12 w 28"/>
                <a:gd name="T15" fmla="*/ 0 h 24"/>
                <a:gd name="T16" fmla="*/ 17 w 28"/>
                <a:gd name="T17" fmla="*/ 2 h 24"/>
                <a:gd name="T18" fmla="*/ 19 w 28"/>
                <a:gd name="T19" fmla="*/ 5 h 24"/>
                <a:gd name="T20" fmla="*/ 19 w 28"/>
                <a:gd name="T21" fmla="*/ 9 h 24"/>
                <a:gd name="T22" fmla="*/ 26 w 28"/>
                <a:gd name="T23" fmla="*/ 11 h 24"/>
                <a:gd name="T24" fmla="*/ 28 w 28"/>
                <a:gd name="T25" fmla="*/ 16 h 24"/>
                <a:gd name="T26" fmla="*/ 26 w 28"/>
                <a:gd name="T2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4">
                  <a:moveTo>
                    <a:pt x="26" y="21"/>
                  </a:moveTo>
                  <a:cubicBezTo>
                    <a:pt x="23" y="23"/>
                    <a:pt x="19" y="24"/>
                    <a:pt x="13" y="23"/>
                  </a:cubicBezTo>
                  <a:cubicBezTo>
                    <a:pt x="9" y="23"/>
                    <a:pt x="5" y="22"/>
                    <a:pt x="0" y="20"/>
                  </a:cubicBezTo>
                  <a:cubicBezTo>
                    <a:pt x="1" y="20"/>
                    <a:pt x="2" y="18"/>
                    <a:pt x="2" y="18"/>
                  </a:cubicBezTo>
                  <a:cubicBezTo>
                    <a:pt x="4" y="16"/>
                    <a:pt x="5" y="15"/>
                    <a:pt x="5" y="12"/>
                  </a:cubicBezTo>
                  <a:cubicBezTo>
                    <a:pt x="5" y="11"/>
                    <a:pt x="5" y="9"/>
                    <a:pt x="5" y="7"/>
                  </a:cubicBezTo>
                  <a:cubicBezTo>
                    <a:pt x="5" y="5"/>
                    <a:pt x="6" y="3"/>
                    <a:pt x="8" y="2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9" y="4"/>
                    <a:pt x="19" y="5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21" y="8"/>
                    <a:pt x="24" y="10"/>
                    <a:pt x="26" y="11"/>
                  </a:cubicBezTo>
                  <a:cubicBezTo>
                    <a:pt x="27" y="13"/>
                    <a:pt x="28" y="14"/>
                    <a:pt x="28" y="16"/>
                  </a:cubicBezTo>
                  <a:cubicBezTo>
                    <a:pt x="28" y="18"/>
                    <a:pt x="27" y="19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8932863" y="2946400"/>
              <a:ext cx="415925" cy="387350"/>
            </a:xfrm>
            <a:custGeom>
              <a:avLst/>
              <a:gdLst>
                <a:gd name="T0" fmla="*/ 30 w 111"/>
                <a:gd name="T1" fmla="*/ 0 h 103"/>
                <a:gd name="T2" fmla="*/ 19 w 111"/>
                <a:gd name="T3" fmla="*/ 2 h 103"/>
                <a:gd name="T4" fmla="*/ 4 w 111"/>
                <a:gd name="T5" fmla="*/ 18 h 103"/>
                <a:gd name="T6" fmla="*/ 3 w 111"/>
                <a:gd name="T7" fmla="*/ 43 h 103"/>
                <a:gd name="T8" fmla="*/ 11 w 111"/>
                <a:gd name="T9" fmla="*/ 65 h 103"/>
                <a:gd name="T10" fmla="*/ 10 w 111"/>
                <a:gd name="T11" fmla="*/ 90 h 103"/>
                <a:gd name="T12" fmla="*/ 6 w 111"/>
                <a:gd name="T13" fmla="*/ 103 h 103"/>
                <a:gd name="T14" fmla="*/ 63 w 111"/>
                <a:gd name="T15" fmla="*/ 94 h 103"/>
                <a:gd name="T16" fmla="*/ 108 w 111"/>
                <a:gd name="T17" fmla="*/ 61 h 103"/>
                <a:gd name="T18" fmla="*/ 107 w 111"/>
                <a:gd name="T19" fmla="*/ 40 h 103"/>
                <a:gd name="T20" fmla="*/ 91 w 111"/>
                <a:gd name="T21" fmla="*/ 26 h 103"/>
                <a:gd name="T22" fmla="*/ 76 w 111"/>
                <a:gd name="T23" fmla="*/ 22 h 103"/>
                <a:gd name="T24" fmla="*/ 59 w 111"/>
                <a:gd name="T25" fmla="*/ 28 h 103"/>
                <a:gd name="T26" fmla="*/ 55 w 111"/>
                <a:gd name="T27" fmla="*/ 13 h 103"/>
                <a:gd name="T28" fmla="*/ 42 w 111"/>
                <a:gd name="T29" fmla="*/ 3 h 103"/>
                <a:gd name="T30" fmla="*/ 30 w 111"/>
                <a:gd name="T3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03">
                  <a:moveTo>
                    <a:pt x="30" y="0"/>
                  </a:moveTo>
                  <a:cubicBezTo>
                    <a:pt x="26" y="0"/>
                    <a:pt x="23" y="1"/>
                    <a:pt x="19" y="2"/>
                  </a:cubicBezTo>
                  <a:cubicBezTo>
                    <a:pt x="12" y="5"/>
                    <a:pt x="7" y="10"/>
                    <a:pt x="4" y="18"/>
                  </a:cubicBezTo>
                  <a:cubicBezTo>
                    <a:pt x="1" y="26"/>
                    <a:pt x="0" y="34"/>
                    <a:pt x="3" y="43"/>
                  </a:cubicBezTo>
                  <a:cubicBezTo>
                    <a:pt x="6" y="50"/>
                    <a:pt x="8" y="57"/>
                    <a:pt x="11" y="65"/>
                  </a:cubicBezTo>
                  <a:cubicBezTo>
                    <a:pt x="14" y="74"/>
                    <a:pt x="13" y="82"/>
                    <a:pt x="10" y="90"/>
                  </a:cubicBezTo>
                  <a:cubicBezTo>
                    <a:pt x="8" y="94"/>
                    <a:pt x="8" y="100"/>
                    <a:pt x="6" y="103"/>
                  </a:cubicBezTo>
                  <a:cubicBezTo>
                    <a:pt x="28" y="102"/>
                    <a:pt x="47" y="99"/>
                    <a:pt x="63" y="94"/>
                  </a:cubicBezTo>
                  <a:cubicBezTo>
                    <a:pt x="87" y="86"/>
                    <a:pt x="102" y="76"/>
                    <a:pt x="108" y="61"/>
                  </a:cubicBezTo>
                  <a:cubicBezTo>
                    <a:pt x="111" y="54"/>
                    <a:pt x="110" y="47"/>
                    <a:pt x="107" y="40"/>
                  </a:cubicBezTo>
                  <a:cubicBezTo>
                    <a:pt x="103" y="33"/>
                    <a:pt x="98" y="29"/>
                    <a:pt x="91" y="26"/>
                  </a:cubicBezTo>
                  <a:cubicBezTo>
                    <a:pt x="86" y="24"/>
                    <a:pt x="81" y="22"/>
                    <a:pt x="76" y="22"/>
                  </a:cubicBezTo>
                  <a:cubicBezTo>
                    <a:pt x="70" y="22"/>
                    <a:pt x="65" y="24"/>
                    <a:pt x="59" y="28"/>
                  </a:cubicBezTo>
                  <a:cubicBezTo>
                    <a:pt x="60" y="23"/>
                    <a:pt x="59" y="18"/>
                    <a:pt x="55" y="13"/>
                  </a:cubicBezTo>
                  <a:cubicBezTo>
                    <a:pt x="51" y="8"/>
                    <a:pt x="47" y="5"/>
                    <a:pt x="42" y="3"/>
                  </a:cubicBezTo>
                  <a:cubicBezTo>
                    <a:pt x="38" y="1"/>
                    <a:pt x="34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7667626" y="2589212"/>
              <a:ext cx="415925" cy="387350"/>
            </a:xfrm>
            <a:custGeom>
              <a:avLst/>
              <a:gdLst>
                <a:gd name="T0" fmla="*/ 30 w 111"/>
                <a:gd name="T1" fmla="*/ 0 h 103"/>
                <a:gd name="T2" fmla="*/ 19 w 111"/>
                <a:gd name="T3" fmla="*/ 2 h 103"/>
                <a:gd name="T4" fmla="*/ 4 w 111"/>
                <a:gd name="T5" fmla="*/ 17 h 103"/>
                <a:gd name="T6" fmla="*/ 3 w 111"/>
                <a:gd name="T7" fmla="*/ 42 h 103"/>
                <a:gd name="T8" fmla="*/ 11 w 111"/>
                <a:gd name="T9" fmla="*/ 64 h 103"/>
                <a:gd name="T10" fmla="*/ 10 w 111"/>
                <a:gd name="T11" fmla="*/ 90 h 103"/>
                <a:gd name="T12" fmla="*/ 6 w 111"/>
                <a:gd name="T13" fmla="*/ 103 h 103"/>
                <a:gd name="T14" fmla="*/ 63 w 111"/>
                <a:gd name="T15" fmla="*/ 93 h 103"/>
                <a:gd name="T16" fmla="*/ 108 w 111"/>
                <a:gd name="T17" fmla="*/ 61 h 103"/>
                <a:gd name="T18" fmla="*/ 107 w 111"/>
                <a:gd name="T19" fmla="*/ 40 h 103"/>
                <a:gd name="T20" fmla="*/ 91 w 111"/>
                <a:gd name="T21" fmla="*/ 25 h 103"/>
                <a:gd name="T22" fmla="*/ 76 w 111"/>
                <a:gd name="T23" fmla="*/ 22 h 103"/>
                <a:gd name="T24" fmla="*/ 59 w 111"/>
                <a:gd name="T25" fmla="*/ 28 h 103"/>
                <a:gd name="T26" fmla="*/ 55 w 111"/>
                <a:gd name="T27" fmla="*/ 12 h 103"/>
                <a:gd name="T28" fmla="*/ 42 w 111"/>
                <a:gd name="T29" fmla="*/ 2 h 103"/>
                <a:gd name="T30" fmla="*/ 30 w 111"/>
                <a:gd name="T3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03">
                  <a:moveTo>
                    <a:pt x="30" y="0"/>
                  </a:moveTo>
                  <a:cubicBezTo>
                    <a:pt x="26" y="0"/>
                    <a:pt x="23" y="0"/>
                    <a:pt x="19" y="2"/>
                  </a:cubicBezTo>
                  <a:cubicBezTo>
                    <a:pt x="12" y="4"/>
                    <a:pt x="7" y="10"/>
                    <a:pt x="4" y="17"/>
                  </a:cubicBezTo>
                  <a:cubicBezTo>
                    <a:pt x="1" y="25"/>
                    <a:pt x="0" y="33"/>
                    <a:pt x="3" y="42"/>
                  </a:cubicBezTo>
                  <a:cubicBezTo>
                    <a:pt x="6" y="49"/>
                    <a:pt x="8" y="57"/>
                    <a:pt x="11" y="64"/>
                  </a:cubicBezTo>
                  <a:cubicBezTo>
                    <a:pt x="13" y="73"/>
                    <a:pt x="13" y="82"/>
                    <a:pt x="10" y="90"/>
                  </a:cubicBezTo>
                  <a:cubicBezTo>
                    <a:pt x="8" y="93"/>
                    <a:pt x="8" y="100"/>
                    <a:pt x="6" y="103"/>
                  </a:cubicBezTo>
                  <a:cubicBezTo>
                    <a:pt x="27" y="102"/>
                    <a:pt x="47" y="99"/>
                    <a:pt x="63" y="93"/>
                  </a:cubicBezTo>
                  <a:cubicBezTo>
                    <a:pt x="87" y="86"/>
                    <a:pt x="102" y="75"/>
                    <a:pt x="108" y="61"/>
                  </a:cubicBezTo>
                  <a:cubicBezTo>
                    <a:pt x="111" y="54"/>
                    <a:pt x="110" y="47"/>
                    <a:pt x="107" y="40"/>
                  </a:cubicBezTo>
                  <a:cubicBezTo>
                    <a:pt x="103" y="33"/>
                    <a:pt x="98" y="28"/>
                    <a:pt x="91" y="25"/>
                  </a:cubicBezTo>
                  <a:cubicBezTo>
                    <a:pt x="86" y="23"/>
                    <a:pt x="81" y="22"/>
                    <a:pt x="76" y="22"/>
                  </a:cubicBezTo>
                  <a:cubicBezTo>
                    <a:pt x="70" y="22"/>
                    <a:pt x="64" y="23"/>
                    <a:pt x="59" y="28"/>
                  </a:cubicBezTo>
                  <a:cubicBezTo>
                    <a:pt x="60" y="22"/>
                    <a:pt x="58" y="17"/>
                    <a:pt x="55" y="12"/>
                  </a:cubicBezTo>
                  <a:cubicBezTo>
                    <a:pt x="51" y="8"/>
                    <a:pt x="47" y="4"/>
                    <a:pt x="42" y="2"/>
                  </a:cubicBezTo>
                  <a:cubicBezTo>
                    <a:pt x="38" y="0"/>
                    <a:pt x="34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7918451" y="2146300"/>
              <a:ext cx="412750" cy="390525"/>
            </a:xfrm>
            <a:custGeom>
              <a:avLst/>
              <a:gdLst>
                <a:gd name="T0" fmla="*/ 29 w 110"/>
                <a:gd name="T1" fmla="*/ 0 h 104"/>
                <a:gd name="T2" fmla="*/ 19 w 110"/>
                <a:gd name="T3" fmla="*/ 2 h 104"/>
                <a:gd name="T4" fmla="*/ 3 w 110"/>
                <a:gd name="T5" fmla="*/ 18 h 104"/>
                <a:gd name="T6" fmla="*/ 2 w 110"/>
                <a:gd name="T7" fmla="*/ 43 h 104"/>
                <a:gd name="T8" fmla="*/ 10 w 110"/>
                <a:gd name="T9" fmla="*/ 65 h 104"/>
                <a:gd name="T10" fmla="*/ 9 w 110"/>
                <a:gd name="T11" fmla="*/ 91 h 104"/>
                <a:gd name="T12" fmla="*/ 5 w 110"/>
                <a:gd name="T13" fmla="*/ 104 h 104"/>
                <a:gd name="T14" fmla="*/ 63 w 110"/>
                <a:gd name="T15" fmla="*/ 94 h 104"/>
                <a:gd name="T16" fmla="*/ 107 w 110"/>
                <a:gd name="T17" fmla="*/ 62 h 104"/>
                <a:gd name="T18" fmla="*/ 106 w 110"/>
                <a:gd name="T19" fmla="*/ 40 h 104"/>
                <a:gd name="T20" fmla="*/ 90 w 110"/>
                <a:gd name="T21" fmla="*/ 26 h 104"/>
                <a:gd name="T22" fmla="*/ 75 w 110"/>
                <a:gd name="T23" fmla="*/ 22 h 104"/>
                <a:gd name="T24" fmla="*/ 59 w 110"/>
                <a:gd name="T25" fmla="*/ 29 h 104"/>
                <a:gd name="T26" fmla="*/ 54 w 110"/>
                <a:gd name="T27" fmla="*/ 13 h 104"/>
                <a:gd name="T28" fmla="*/ 41 w 110"/>
                <a:gd name="T29" fmla="*/ 3 h 104"/>
                <a:gd name="T30" fmla="*/ 29 w 110"/>
                <a:gd name="T3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104">
                  <a:moveTo>
                    <a:pt x="29" y="0"/>
                  </a:moveTo>
                  <a:cubicBezTo>
                    <a:pt x="25" y="0"/>
                    <a:pt x="22" y="1"/>
                    <a:pt x="19" y="2"/>
                  </a:cubicBezTo>
                  <a:cubicBezTo>
                    <a:pt x="11" y="5"/>
                    <a:pt x="6" y="10"/>
                    <a:pt x="3" y="18"/>
                  </a:cubicBezTo>
                  <a:cubicBezTo>
                    <a:pt x="0" y="26"/>
                    <a:pt x="0" y="34"/>
                    <a:pt x="2" y="43"/>
                  </a:cubicBezTo>
                  <a:cubicBezTo>
                    <a:pt x="5" y="50"/>
                    <a:pt x="8" y="58"/>
                    <a:pt x="10" y="65"/>
                  </a:cubicBezTo>
                  <a:cubicBezTo>
                    <a:pt x="13" y="74"/>
                    <a:pt x="12" y="82"/>
                    <a:pt x="9" y="91"/>
                  </a:cubicBezTo>
                  <a:cubicBezTo>
                    <a:pt x="8" y="94"/>
                    <a:pt x="7" y="100"/>
                    <a:pt x="5" y="104"/>
                  </a:cubicBezTo>
                  <a:cubicBezTo>
                    <a:pt x="27" y="102"/>
                    <a:pt x="46" y="99"/>
                    <a:pt x="63" y="94"/>
                  </a:cubicBezTo>
                  <a:cubicBezTo>
                    <a:pt x="86" y="87"/>
                    <a:pt x="101" y="76"/>
                    <a:pt x="107" y="62"/>
                  </a:cubicBezTo>
                  <a:cubicBezTo>
                    <a:pt x="110" y="55"/>
                    <a:pt x="110" y="48"/>
                    <a:pt x="106" y="40"/>
                  </a:cubicBezTo>
                  <a:cubicBezTo>
                    <a:pt x="103" y="34"/>
                    <a:pt x="97" y="29"/>
                    <a:pt x="90" y="26"/>
                  </a:cubicBezTo>
                  <a:cubicBezTo>
                    <a:pt x="85" y="24"/>
                    <a:pt x="80" y="22"/>
                    <a:pt x="75" y="22"/>
                  </a:cubicBezTo>
                  <a:cubicBezTo>
                    <a:pt x="69" y="22"/>
                    <a:pt x="64" y="24"/>
                    <a:pt x="59" y="29"/>
                  </a:cubicBezTo>
                  <a:cubicBezTo>
                    <a:pt x="59" y="23"/>
                    <a:pt x="58" y="18"/>
                    <a:pt x="54" y="13"/>
                  </a:cubicBezTo>
                  <a:cubicBezTo>
                    <a:pt x="51" y="8"/>
                    <a:pt x="46" y="5"/>
                    <a:pt x="41" y="3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8504238" y="2055812"/>
              <a:ext cx="417513" cy="387350"/>
            </a:xfrm>
            <a:custGeom>
              <a:avLst/>
              <a:gdLst>
                <a:gd name="T0" fmla="*/ 30 w 111"/>
                <a:gd name="T1" fmla="*/ 0 h 103"/>
                <a:gd name="T2" fmla="*/ 19 w 111"/>
                <a:gd name="T3" fmla="*/ 2 h 103"/>
                <a:gd name="T4" fmla="*/ 4 w 111"/>
                <a:gd name="T5" fmla="*/ 17 h 103"/>
                <a:gd name="T6" fmla="*/ 3 w 111"/>
                <a:gd name="T7" fmla="*/ 42 h 103"/>
                <a:gd name="T8" fmla="*/ 11 w 111"/>
                <a:gd name="T9" fmla="*/ 64 h 103"/>
                <a:gd name="T10" fmla="*/ 10 w 111"/>
                <a:gd name="T11" fmla="*/ 90 h 103"/>
                <a:gd name="T12" fmla="*/ 6 w 111"/>
                <a:gd name="T13" fmla="*/ 103 h 103"/>
                <a:gd name="T14" fmla="*/ 63 w 111"/>
                <a:gd name="T15" fmla="*/ 94 h 103"/>
                <a:gd name="T16" fmla="*/ 108 w 111"/>
                <a:gd name="T17" fmla="*/ 61 h 103"/>
                <a:gd name="T18" fmla="*/ 107 w 111"/>
                <a:gd name="T19" fmla="*/ 40 h 103"/>
                <a:gd name="T20" fmla="*/ 91 w 111"/>
                <a:gd name="T21" fmla="*/ 25 h 103"/>
                <a:gd name="T22" fmla="*/ 76 w 111"/>
                <a:gd name="T23" fmla="*/ 22 h 103"/>
                <a:gd name="T24" fmla="*/ 59 w 111"/>
                <a:gd name="T25" fmla="*/ 28 h 103"/>
                <a:gd name="T26" fmla="*/ 55 w 111"/>
                <a:gd name="T27" fmla="*/ 12 h 103"/>
                <a:gd name="T28" fmla="*/ 42 w 111"/>
                <a:gd name="T29" fmla="*/ 2 h 103"/>
                <a:gd name="T30" fmla="*/ 30 w 111"/>
                <a:gd name="T3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03">
                  <a:moveTo>
                    <a:pt x="30" y="0"/>
                  </a:moveTo>
                  <a:cubicBezTo>
                    <a:pt x="26" y="0"/>
                    <a:pt x="23" y="0"/>
                    <a:pt x="19" y="2"/>
                  </a:cubicBezTo>
                  <a:cubicBezTo>
                    <a:pt x="12" y="4"/>
                    <a:pt x="7" y="10"/>
                    <a:pt x="4" y="17"/>
                  </a:cubicBezTo>
                  <a:cubicBezTo>
                    <a:pt x="1" y="25"/>
                    <a:pt x="0" y="33"/>
                    <a:pt x="3" y="42"/>
                  </a:cubicBezTo>
                  <a:cubicBezTo>
                    <a:pt x="5" y="50"/>
                    <a:pt x="8" y="57"/>
                    <a:pt x="11" y="64"/>
                  </a:cubicBezTo>
                  <a:cubicBezTo>
                    <a:pt x="13" y="73"/>
                    <a:pt x="13" y="82"/>
                    <a:pt x="10" y="90"/>
                  </a:cubicBezTo>
                  <a:cubicBezTo>
                    <a:pt x="8" y="93"/>
                    <a:pt x="8" y="100"/>
                    <a:pt x="6" y="103"/>
                  </a:cubicBezTo>
                  <a:cubicBezTo>
                    <a:pt x="27" y="102"/>
                    <a:pt x="47" y="99"/>
                    <a:pt x="63" y="94"/>
                  </a:cubicBezTo>
                  <a:cubicBezTo>
                    <a:pt x="87" y="86"/>
                    <a:pt x="102" y="75"/>
                    <a:pt x="108" y="61"/>
                  </a:cubicBezTo>
                  <a:cubicBezTo>
                    <a:pt x="111" y="54"/>
                    <a:pt x="110" y="47"/>
                    <a:pt x="107" y="40"/>
                  </a:cubicBezTo>
                  <a:cubicBezTo>
                    <a:pt x="103" y="33"/>
                    <a:pt x="98" y="28"/>
                    <a:pt x="91" y="25"/>
                  </a:cubicBezTo>
                  <a:cubicBezTo>
                    <a:pt x="86" y="23"/>
                    <a:pt x="81" y="22"/>
                    <a:pt x="76" y="22"/>
                  </a:cubicBezTo>
                  <a:cubicBezTo>
                    <a:pt x="70" y="22"/>
                    <a:pt x="64" y="24"/>
                    <a:pt x="59" y="28"/>
                  </a:cubicBezTo>
                  <a:cubicBezTo>
                    <a:pt x="60" y="23"/>
                    <a:pt x="58" y="17"/>
                    <a:pt x="55" y="12"/>
                  </a:cubicBezTo>
                  <a:cubicBezTo>
                    <a:pt x="51" y="8"/>
                    <a:pt x="47" y="4"/>
                    <a:pt x="42" y="2"/>
                  </a:cubicBezTo>
                  <a:cubicBezTo>
                    <a:pt x="38" y="1"/>
                    <a:pt x="34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8053388" y="3348037"/>
              <a:ext cx="447675" cy="398463"/>
            </a:xfrm>
            <a:custGeom>
              <a:avLst/>
              <a:gdLst>
                <a:gd name="T0" fmla="*/ 60 w 119"/>
                <a:gd name="T1" fmla="*/ 0 h 106"/>
                <a:gd name="T2" fmla="*/ 44 w 119"/>
                <a:gd name="T3" fmla="*/ 5 h 106"/>
                <a:gd name="T4" fmla="*/ 30 w 119"/>
                <a:gd name="T5" fmla="*/ 26 h 106"/>
                <a:gd name="T6" fmla="*/ 25 w 119"/>
                <a:gd name="T7" fmla="*/ 49 h 106"/>
                <a:gd name="T8" fmla="*/ 10 w 119"/>
                <a:gd name="T9" fmla="*/ 70 h 106"/>
                <a:gd name="T10" fmla="*/ 0 w 119"/>
                <a:gd name="T11" fmla="*/ 79 h 106"/>
                <a:gd name="T12" fmla="*/ 53 w 119"/>
                <a:gd name="T13" fmla="*/ 102 h 106"/>
                <a:gd name="T14" fmla="*/ 81 w 119"/>
                <a:gd name="T15" fmla="*/ 106 h 106"/>
                <a:gd name="T16" fmla="*/ 108 w 119"/>
                <a:gd name="T17" fmla="*/ 98 h 106"/>
                <a:gd name="T18" fmla="*/ 119 w 119"/>
                <a:gd name="T19" fmla="*/ 79 h 106"/>
                <a:gd name="T20" fmla="*/ 113 w 119"/>
                <a:gd name="T21" fmla="*/ 58 h 106"/>
                <a:gd name="T22" fmla="*/ 89 w 119"/>
                <a:gd name="T23" fmla="*/ 44 h 106"/>
                <a:gd name="T24" fmla="*/ 85 w 119"/>
                <a:gd name="T25" fmla="*/ 44 h 106"/>
                <a:gd name="T26" fmla="*/ 89 w 119"/>
                <a:gd name="T27" fmla="*/ 28 h 106"/>
                <a:gd name="T28" fmla="*/ 84 w 119"/>
                <a:gd name="T29" fmla="*/ 13 h 106"/>
                <a:gd name="T30" fmla="*/ 65 w 119"/>
                <a:gd name="T31" fmla="*/ 0 h 106"/>
                <a:gd name="T32" fmla="*/ 60 w 119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06">
                  <a:moveTo>
                    <a:pt x="60" y="0"/>
                  </a:moveTo>
                  <a:cubicBezTo>
                    <a:pt x="54" y="0"/>
                    <a:pt x="49" y="2"/>
                    <a:pt x="44" y="5"/>
                  </a:cubicBezTo>
                  <a:cubicBezTo>
                    <a:pt x="37" y="10"/>
                    <a:pt x="32" y="17"/>
                    <a:pt x="30" y="26"/>
                  </a:cubicBezTo>
                  <a:cubicBezTo>
                    <a:pt x="28" y="34"/>
                    <a:pt x="26" y="41"/>
                    <a:pt x="25" y="49"/>
                  </a:cubicBezTo>
                  <a:cubicBezTo>
                    <a:pt x="22" y="58"/>
                    <a:pt x="17" y="65"/>
                    <a:pt x="10" y="70"/>
                  </a:cubicBezTo>
                  <a:cubicBezTo>
                    <a:pt x="7" y="72"/>
                    <a:pt x="3" y="77"/>
                    <a:pt x="0" y="79"/>
                  </a:cubicBezTo>
                  <a:cubicBezTo>
                    <a:pt x="19" y="90"/>
                    <a:pt x="37" y="97"/>
                    <a:pt x="53" y="102"/>
                  </a:cubicBezTo>
                  <a:cubicBezTo>
                    <a:pt x="64" y="104"/>
                    <a:pt x="73" y="106"/>
                    <a:pt x="81" y="106"/>
                  </a:cubicBezTo>
                  <a:cubicBezTo>
                    <a:pt x="92" y="106"/>
                    <a:pt x="101" y="103"/>
                    <a:pt x="108" y="98"/>
                  </a:cubicBezTo>
                  <a:cubicBezTo>
                    <a:pt x="115" y="93"/>
                    <a:pt x="118" y="87"/>
                    <a:pt x="119" y="79"/>
                  </a:cubicBezTo>
                  <a:cubicBezTo>
                    <a:pt x="119" y="72"/>
                    <a:pt x="118" y="65"/>
                    <a:pt x="113" y="58"/>
                  </a:cubicBezTo>
                  <a:cubicBezTo>
                    <a:pt x="107" y="50"/>
                    <a:pt x="100" y="44"/>
                    <a:pt x="89" y="44"/>
                  </a:cubicBezTo>
                  <a:cubicBezTo>
                    <a:pt x="88" y="44"/>
                    <a:pt x="86" y="44"/>
                    <a:pt x="85" y="44"/>
                  </a:cubicBezTo>
                  <a:cubicBezTo>
                    <a:pt x="88" y="40"/>
                    <a:pt x="90" y="34"/>
                    <a:pt x="89" y="28"/>
                  </a:cubicBezTo>
                  <a:cubicBezTo>
                    <a:pt x="89" y="23"/>
                    <a:pt x="87" y="17"/>
                    <a:pt x="84" y="13"/>
                  </a:cubicBezTo>
                  <a:cubicBezTo>
                    <a:pt x="79" y="6"/>
                    <a:pt x="73" y="2"/>
                    <a:pt x="65" y="0"/>
                  </a:cubicBezTo>
                  <a:cubicBezTo>
                    <a:pt x="63" y="0"/>
                    <a:pt x="62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7577138" y="3506788"/>
              <a:ext cx="412750" cy="385763"/>
            </a:xfrm>
            <a:custGeom>
              <a:avLst/>
              <a:gdLst>
                <a:gd name="T0" fmla="*/ 29 w 110"/>
                <a:gd name="T1" fmla="*/ 0 h 103"/>
                <a:gd name="T2" fmla="*/ 19 w 110"/>
                <a:gd name="T3" fmla="*/ 2 h 103"/>
                <a:gd name="T4" fmla="*/ 3 w 110"/>
                <a:gd name="T5" fmla="*/ 18 h 103"/>
                <a:gd name="T6" fmla="*/ 2 w 110"/>
                <a:gd name="T7" fmla="*/ 42 h 103"/>
                <a:gd name="T8" fmla="*/ 10 w 110"/>
                <a:gd name="T9" fmla="*/ 64 h 103"/>
                <a:gd name="T10" fmla="*/ 9 w 110"/>
                <a:gd name="T11" fmla="*/ 90 h 103"/>
                <a:gd name="T12" fmla="*/ 5 w 110"/>
                <a:gd name="T13" fmla="*/ 103 h 103"/>
                <a:gd name="T14" fmla="*/ 63 w 110"/>
                <a:gd name="T15" fmla="*/ 94 h 103"/>
                <a:gd name="T16" fmla="*/ 107 w 110"/>
                <a:gd name="T17" fmla="*/ 61 h 103"/>
                <a:gd name="T18" fmla="*/ 106 w 110"/>
                <a:gd name="T19" fmla="*/ 40 h 103"/>
                <a:gd name="T20" fmla="*/ 90 w 110"/>
                <a:gd name="T21" fmla="*/ 25 h 103"/>
                <a:gd name="T22" fmla="*/ 75 w 110"/>
                <a:gd name="T23" fmla="*/ 22 h 103"/>
                <a:gd name="T24" fmla="*/ 59 w 110"/>
                <a:gd name="T25" fmla="*/ 28 h 103"/>
                <a:gd name="T26" fmla="*/ 54 w 110"/>
                <a:gd name="T27" fmla="*/ 12 h 103"/>
                <a:gd name="T28" fmla="*/ 41 w 110"/>
                <a:gd name="T29" fmla="*/ 2 h 103"/>
                <a:gd name="T30" fmla="*/ 29 w 110"/>
                <a:gd name="T3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103">
                  <a:moveTo>
                    <a:pt x="29" y="0"/>
                  </a:moveTo>
                  <a:cubicBezTo>
                    <a:pt x="25" y="0"/>
                    <a:pt x="22" y="0"/>
                    <a:pt x="19" y="2"/>
                  </a:cubicBezTo>
                  <a:cubicBezTo>
                    <a:pt x="11" y="5"/>
                    <a:pt x="6" y="10"/>
                    <a:pt x="3" y="18"/>
                  </a:cubicBezTo>
                  <a:cubicBezTo>
                    <a:pt x="0" y="25"/>
                    <a:pt x="0" y="34"/>
                    <a:pt x="2" y="42"/>
                  </a:cubicBezTo>
                  <a:cubicBezTo>
                    <a:pt x="5" y="50"/>
                    <a:pt x="8" y="57"/>
                    <a:pt x="10" y="64"/>
                  </a:cubicBezTo>
                  <a:cubicBezTo>
                    <a:pt x="13" y="73"/>
                    <a:pt x="12" y="82"/>
                    <a:pt x="9" y="90"/>
                  </a:cubicBezTo>
                  <a:cubicBezTo>
                    <a:pt x="8" y="93"/>
                    <a:pt x="7" y="100"/>
                    <a:pt x="5" y="103"/>
                  </a:cubicBezTo>
                  <a:cubicBezTo>
                    <a:pt x="27" y="102"/>
                    <a:pt x="46" y="99"/>
                    <a:pt x="63" y="94"/>
                  </a:cubicBezTo>
                  <a:cubicBezTo>
                    <a:pt x="86" y="86"/>
                    <a:pt x="101" y="75"/>
                    <a:pt x="107" y="61"/>
                  </a:cubicBezTo>
                  <a:cubicBezTo>
                    <a:pt x="110" y="54"/>
                    <a:pt x="110" y="47"/>
                    <a:pt x="106" y="40"/>
                  </a:cubicBezTo>
                  <a:cubicBezTo>
                    <a:pt x="103" y="33"/>
                    <a:pt x="97" y="28"/>
                    <a:pt x="90" y="25"/>
                  </a:cubicBezTo>
                  <a:cubicBezTo>
                    <a:pt x="85" y="23"/>
                    <a:pt x="80" y="22"/>
                    <a:pt x="75" y="22"/>
                  </a:cubicBezTo>
                  <a:cubicBezTo>
                    <a:pt x="69" y="22"/>
                    <a:pt x="64" y="24"/>
                    <a:pt x="59" y="28"/>
                  </a:cubicBezTo>
                  <a:cubicBezTo>
                    <a:pt x="59" y="23"/>
                    <a:pt x="58" y="17"/>
                    <a:pt x="54" y="12"/>
                  </a:cubicBezTo>
                  <a:cubicBezTo>
                    <a:pt x="51" y="8"/>
                    <a:pt x="46" y="4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6908801" y="4656138"/>
              <a:ext cx="266700" cy="247650"/>
            </a:xfrm>
            <a:custGeom>
              <a:avLst/>
              <a:gdLst>
                <a:gd name="T0" fmla="*/ 19 w 71"/>
                <a:gd name="T1" fmla="*/ 0 h 66"/>
                <a:gd name="T2" fmla="*/ 12 w 71"/>
                <a:gd name="T3" fmla="*/ 1 h 66"/>
                <a:gd name="T4" fmla="*/ 2 w 71"/>
                <a:gd name="T5" fmla="*/ 11 h 66"/>
                <a:gd name="T6" fmla="*/ 2 w 71"/>
                <a:gd name="T7" fmla="*/ 27 h 66"/>
                <a:gd name="T8" fmla="*/ 7 w 71"/>
                <a:gd name="T9" fmla="*/ 41 h 66"/>
                <a:gd name="T10" fmla="*/ 6 w 71"/>
                <a:gd name="T11" fmla="*/ 57 h 66"/>
                <a:gd name="T12" fmla="*/ 4 w 71"/>
                <a:gd name="T13" fmla="*/ 66 h 66"/>
                <a:gd name="T14" fmla="*/ 40 w 71"/>
                <a:gd name="T15" fmla="*/ 60 h 66"/>
                <a:gd name="T16" fmla="*/ 69 w 71"/>
                <a:gd name="T17" fmla="*/ 39 h 66"/>
                <a:gd name="T18" fmla="*/ 68 w 71"/>
                <a:gd name="T19" fmla="*/ 25 h 66"/>
                <a:gd name="T20" fmla="*/ 58 w 71"/>
                <a:gd name="T21" fmla="*/ 16 h 66"/>
                <a:gd name="T22" fmla="*/ 48 w 71"/>
                <a:gd name="T23" fmla="*/ 14 h 66"/>
                <a:gd name="T24" fmla="*/ 38 w 71"/>
                <a:gd name="T25" fmla="*/ 18 h 66"/>
                <a:gd name="T26" fmla="*/ 35 w 71"/>
                <a:gd name="T27" fmla="*/ 8 h 66"/>
                <a:gd name="T28" fmla="*/ 27 w 71"/>
                <a:gd name="T29" fmla="*/ 1 h 66"/>
                <a:gd name="T30" fmla="*/ 19 w 71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6">
                  <a:moveTo>
                    <a:pt x="19" y="0"/>
                  </a:moveTo>
                  <a:cubicBezTo>
                    <a:pt x="17" y="0"/>
                    <a:pt x="15" y="0"/>
                    <a:pt x="12" y="1"/>
                  </a:cubicBezTo>
                  <a:cubicBezTo>
                    <a:pt x="8" y="3"/>
                    <a:pt x="4" y="6"/>
                    <a:pt x="2" y="11"/>
                  </a:cubicBezTo>
                  <a:cubicBezTo>
                    <a:pt x="0" y="16"/>
                    <a:pt x="0" y="21"/>
                    <a:pt x="2" y="27"/>
                  </a:cubicBezTo>
                  <a:cubicBezTo>
                    <a:pt x="4" y="32"/>
                    <a:pt x="5" y="36"/>
                    <a:pt x="7" y="41"/>
                  </a:cubicBezTo>
                  <a:cubicBezTo>
                    <a:pt x="9" y="47"/>
                    <a:pt x="8" y="52"/>
                    <a:pt x="6" y="57"/>
                  </a:cubicBezTo>
                  <a:cubicBezTo>
                    <a:pt x="5" y="59"/>
                    <a:pt x="5" y="64"/>
                    <a:pt x="4" y="66"/>
                  </a:cubicBezTo>
                  <a:cubicBezTo>
                    <a:pt x="18" y="65"/>
                    <a:pt x="30" y="63"/>
                    <a:pt x="40" y="60"/>
                  </a:cubicBezTo>
                  <a:cubicBezTo>
                    <a:pt x="56" y="55"/>
                    <a:pt x="65" y="48"/>
                    <a:pt x="69" y="39"/>
                  </a:cubicBezTo>
                  <a:cubicBezTo>
                    <a:pt x="71" y="34"/>
                    <a:pt x="70" y="30"/>
                    <a:pt x="68" y="25"/>
                  </a:cubicBezTo>
                  <a:cubicBezTo>
                    <a:pt x="66" y="21"/>
                    <a:pt x="63" y="18"/>
                    <a:pt x="58" y="16"/>
                  </a:cubicBezTo>
                  <a:cubicBezTo>
                    <a:pt x="55" y="15"/>
                    <a:pt x="51" y="14"/>
                    <a:pt x="48" y="14"/>
                  </a:cubicBezTo>
                  <a:cubicBezTo>
                    <a:pt x="45" y="14"/>
                    <a:pt x="41" y="15"/>
                    <a:pt x="38" y="18"/>
                  </a:cubicBezTo>
                  <a:cubicBezTo>
                    <a:pt x="38" y="14"/>
                    <a:pt x="37" y="11"/>
                    <a:pt x="35" y="8"/>
                  </a:cubicBezTo>
                  <a:cubicBezTo>
                    <a:pt x="33" y="5"/>
                    <a:pt x="30" y="3"/>
                    <a:pt x="27" y="1"/>
                  </a:cubicBezTo>
                  <a:cubicBezTo>
                    <a:pt x="24" y="0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6199188" y="4783138"/>
              <a:ext cx="252413" cy="236538"/>
            </a:xfrm>
            <a:custGeom>
              <a:avLst/>
              <a:gdLst>
                <a:gd name="T0" fmla="*/ 65 w 67"/>
                <a:gd name="T1" fmla="*/ 31 h 63"/>
                <a:gd name="T2" fmla="*/ 42 w 67"/>
                <a:gd name="T3" fmla="*/ 53 h 63"/>
                <a:gd name="T4" fmla="*/ 9 w 67"/>
                <a:gd name="T5" fmla="*/ 63 h 63"/>
                <a:gd name="T6" fmla="*/ 11 w 67"/>
                <a:gd name="T7" fmla="*/ 55 h 63"/>
                <a:gd name="T8" fmla="*/ 9 w 67"/>
                <a:gd name="T9" fmla="*/ 40 h 63"/>
                <a:gd name="T10" fmla="*/ 3 w 67"/>
                <a:gd name="T11" fmla="*/ 28 h 63"/>
                <a:gd name="T12" fmla="*/ 2 w 67"/>
                <a:gd name="T13" fmla="*/ 13 h 63"/>
                <a:gd name="T14" fmla="*/ 9 w 67"/>
                <a:gd name="T15" fmla="*/ 3 h 63"/>
                <a:gd name="T16" fmla="*/ 23 w 67"/>
                <a:gd name="T17" fmla="*/ 2 h 63"/>
                <a:gd name="T18" fmla="*/ 31 w 67"/>
                <a:gd name="T19" fmla="*/ 7 h 63"/>
                <a:gd name="T20" fmla="*/ 35 w 67"/>
                <a:gd name="T21" fmla="*/ 15 h 63"/>
                <a:gd name="T22" fmla="*/ 53 w 67"/>
                <a:gd name="T23" fmla="*/ 11 h 63"/>
                <a:gd name="T24" fmla="*/ 63 w 67"/>
                <a:gd name="T25" fmla="*/ 19 h 63"/>
                <a:gd name="T26" fmla="*/ 65 w 67"/>
                <a:gd name="T2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3">
                  <a:moveTo>
                    <a:pt x="65" y="31"/>
                  </a:moveTo>
                  <a:cubicBezTo>
                    <a:pt x="63" y="40"/>
                    <a:pt x="55" y="47"/>
                    <a:pt x="42" y="53"/>
                  </a:cubicBezTo>
                  <a:cubicBezTo>
                    <a:pt x="33" y="58"/>
                    <a:pt x="22" y="61"/>
                    <a:pt x="9" y="63"/>
                  </a:cubicBezTo>
                  <a:cubicBezTo>
                    <a:pt x="10" y="61"/>
                    <a:pt x="10" y="57"/>
                    <a:pt x="11" y="55"/>
                  </a:cubicBezTo>
                  <a:cubicBezTo>
                    <a:pt x="12" y="50"/>
                    <a:pt x="11" y="45"/>
                    <a:pt x="9" y="40"/>
                  </a:cubicBezTo>
                  <a:cubicBezTo>
                    <a:pt x="7" y="36"/>
                    <a:pt x="5" y="32"/>
                    <a:pt x="3" y="28"/>
                  </a:cubicBezTo>
                  <a:cubicBezTo>
                    <a:pt x="1" y="23"/>
                    <a:pt x="0" y="18"/>
                    <a:pt x="2" y="13"/>
                  </a:cubicBezTo>
                  <a:cubicBezTo>
                    <a:pt x="3" y="9"/>
                    <a:pt x="5" y="5"/>
                    <a:pt x="9" y="3"/>
                  </a:cubicBezTo>
                  <a:cubicBezTo>
                    <a:pt x="13" y="1"/>
                    <a:pt x="18" y="0"/>
                    <a:pt x="23" y="2"/>
                  </a:cubicBezTo>
                  <a:cubicBezTo>
                    <a:pt x="26" y="3"/>
                    <a:pt x="29" y="4"/>
                    <a:pt x="31" y="7"/>
                  </a:cubicBezTo>
                  <a:cubicBezTo>
                    <a:pt x="33" y="9"/>
                    <a:pt x="35" y="12"/>
                    <a:pt x="35" y="15"/>
                  </a:cubicBezTo>
                  <a:cubicBezTo>
                    <a:pt x="40" y="10"/>
                    <a:pt x="46" y="10"/>
                    <a:pt x="53" y="11"/>
                  </a:cubicBezTo>
                  <a:cubicBezTo>
                    <a:pt x="57" y="13"/>
                    <a:pt x="61" y="15"/>
                    <a:pt x="63" y="19"/>
                  </a:cubicBezTo>
                  <a:cubicBezTo>
                    <a:pt x="66" y="23"/>
                    <a:pt x="67" y="27"/>
                    <a:pt x="6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6562726" y="4095750"/>
              <a:ext cx="249238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3 w 66"/>
                <a:gd name="T21" fmla="*/ 10 h 62"/>
                <a:gd name="T22" fmla="*/ 46 w 66"/>
                <a:gd name="T23" fmla="*/ 9 h 62"/>
                <a:gd name="T24" fmla="*/ 34 w 66"/>
                <a:gd name="T25" fmla="*/ 14 h 62"/>
                <a:gd name="T26" fmla="*/ 31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0"/>
                    <a:pt x="9" y="2"/>
                  </a:cubicBezTo>
                  <a:cubicBezTo>
                    <a:pt x="5" y="4"/>
                    <a:pt x="3" y="7"/>
                    <a:pt x="1" y="12"/>
                  </a:cubicBezTo>
                  <a:cubicBezTo>
                    <a:pt x="0" y="17"/>
                    <a:pt x="1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2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2" y="60"/>
                    <a:pt x="33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6" y="21"/>
                    <a:pt x="63" y="17"/>
                  </a:cubicBezTo>
                  <a:cubicBezTo>
                    <a:pt x="60" y="14"/>
                    <a:pt x="57" y="11"/>
                    <a:pt x="53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2" y="9"/>
                    <a:pt x="38" y="10"/>
                    <a:pt x="34" y="14"/>
                  </a:cubicBezTo>
                  <a:cubicBezTo>
                    <a:pt x="34" y="11"/>
                    <a:pt x="33" y="8"/>
                    <a:pt x="31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7307263" y="4271963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3 w 66"/>
                <a:gd name="T7" fmla="*/ 27 h 62"/>
                <a:gd name="T8" fmla="*/ 9 w 66"/>
                <a:gd name="T9" fmla="*/ 40 h 62"/>
                <a:gd name="T10" fmla="*/ 10 w 66"/>
                <a:gd name="T11" fmla="*/ 55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8 h 62"/>
                <a:gd name="T20" fmla="*/ 52 w 66"/>
                <a:gd name="T21" fmla="*/ 11 h 62"/>
                <a:gd name="T22" fmla="*/ 46 w 66"/>
                <a:gd name="T23" fmla="*/ 10 h 62"/>
                <a:gd name="T24" fmla="*/ 34 w 66"/>
                <a:gd name="T25" fmla="*/ 15 h 62"/>
                <a:gd name="T26" fmla="*/ 30 w 66"/>
                <a:gd name="T27" fmla="*/ 6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1"/>
                    <a:pt x="9" y="2"/>
                  </a:cubicBezTo>
                  <a:cubicBezTo>
                    <a:pt x="5" y="5"/>
                    <a:pt x="2" y="8"/>
                    <a:pt x="1" y="13"/>
                  </a:cubicBezTo>
                  <a:cubicBezTo>
                    <a:pt x="0" y="18"/>
                    <a:pt x="0" y="22"/>
                    <a:pt x="3" y="27"/>
                  </a:cubicBezTo>
                  <a:cubicBezTo>
                    <a:pt x="5" y="31"/>
                    <a:pt x="7" y="35"/>
                    <a:pt x="9" y="40"/>
                  </a:cubicBezTo>
                  <a:cubicBezTo>
                    <a:pt x="11" y="45"/>
                    <a:pt x="11" y="50"/>
                    <a:pt x="10" y="55"/>
                  </a:cubicBezTo>
                  <a:cubicBezTo>
                    <a:pt x="10" y="57"/>
                    <a:pt x="10" y="60"/>
                    <a:pt x="9" y="62"/>
                  </a:cubicBezTo>
                  <a:cubicBezTo>
                    <a:pt x="21" y="60"/>
                    <a:pt x="32" y="57"/>
                    <a:pt x="42" y="52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6" y="26"/>
                    <a:pt x="65" y="22"/>
                    <a:pt x="63" y="18"/>
                  </a:cubicBezTo>
                  <a:cubicBezTo>
                    <a:pt x="60" y="14"/>
                    <a:pt x="57" y="12"/>
                    <a:pt x="52" y="11"/>
                  </a:cubicBezTo>
                  <a:cubicBezTo>
                    <a:pt x="50" y="10"/>
                    <a:pt x="48" y="10"/>
                    <a:pt x="46" y="10"/>
                  </a:cubicBezTo>
                  <a:cubicBezTo>
                    <a:pt x="41" y="10"/>
                    <a:pt x="38" y="11"/>
                    <a:pt x="34" y="15"/>
                  </a:cubicBezTo>
                  <a:cubicBezTo>
                    <a:pt x="34" y="11"/>
                    <a:pt x="33" y="9"/>
                    <a:pt x="30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7588251" y="4021138"/>
              <a:ext cx="263525" cy="247650"/>
            </a:xfrm>
            <a:custGeom>
              <a:avLst/>
              <a:gdLst>
                <a:gd name="T0" fmla="*/ 18 w 70"/>
                <a:gd name="T1" fmla="*/ 0 h 66"/>
                <a:gd name="T2" fmla="*/ 12 w 70"/>
                <a:gd name="T3" fmla="*/ 1 h 66"/>
                <a:gd name="T4" fmla="*/ 2 w 70"/>
                <a:gd name="T5" fmla="*/ 11 h 66"/>
                <a:gd name="T6" fmla="*/ 1 w 70"/>
                <a:gd name="T7" fmla="*/ 27 h 66"/>
                <a:gd name="T8" fmla="*/ 7 w 70"/>
                <a:gd name="T9" fmla="*/ 41 h 66"/>
                <a:gd name="T10" fmla="*/ 6 w 70"/>
                <a:gd name="T11" fmla="*/ 57 h 66"/>
                <a:gd name="T12" fmla="*/ 3 w 70"/>
                <a:gd name="T13" fmla="*/ 66 h 66"/>
                <a:gd name="T14" fmla="*/ 40 w 70"/>
                <a:gd name="T15" fmla="*/ 60 h 66"/>
                <a:gd name="T16" fmla="*/ 68 w 70"/>
                <a:gd name="T17" fmla="*/ 39 h 66"/>
                <a:gd name="T18" fmla="*/ 68 w 70"/>
                <a:gd name="T19" fmla="*/ 25 h 66"/>
                <a:gd name="T20" fmla="*/ 57 w 70"/>
                <a:gd name="T21" fmla="*/ 16 h 66"/>
                <a:gd name="T22" fmla="*/ 48 w 70"/>
                <a:gd name="T23" fmla="*/ 14 h 66"/>
                <a:gd name="T24" fmla="*/ 37 w 70"/>
                <a:gd name="T25" fmla="*/ 18 h 66"/>
                <a:gd name="T26" fmla="*/ 34 w 70"/>
                <a:gd name="T27" fmla="*/ 8 h 66"/>
                <a:gd name="T28" fmla="*/ 26 w 70"/>
                <a:gd name="T29" fmla="*/ 1 h 66"/>
                <a:gd name="T30" fmla="*/ 18 w 70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66">
                  <a:moveTo>
                    <a:pt x="18" y="0"/>
                  </a:moveTo>
                  <a:cubicBezTo>
                    <a:pt x="16" y="0"/>
                    <a:pt x="14" y="0"/>
                    <a:pt x="12" y="1"/>
                  </a:cubicBezTo>
                  <a:cubicBezTo>
                    <a:pt x="7" y="3"/>
                    <a:pt x="4" y="6"/>
                    <a:pt x="2" y="11"/>
                  </a:cubicBezTo>
                  <a:cubicBezTo>
                    <a:pt x="0" y="16"/>
                    <a:pt x="0" y="21"/>
                    <a:pt x="1" y="27"/>
                  </a:cubicBezTo>
                  <a:cubicBezTo>
                    <a:pt x="3" y="32"/>
                    <a:pt x="5" y="36"/>
                    <a:pt x="7" y="41"/>
                  </a:cubicBezTo>
                  <a:cubicBezTo>
                    <a:pt x="8" y="47"/>
                    <a:pt x="8" y="52"/>
                    <a:pt x="6" y="57"/>
                  </a:cubicBezTo>
                  <a:cubicBezTo>
                    <a:pt x="5" y="60"/>
                    <a:pt x="4" y="64"/>
                    <a:pt x="3" y="66"/>
                  </a:cubicBezTo>
                  <a:cubicBezTo>
                    <a:pt x="17" y="65"/>
                    <a:pt x="29" y="63"/>
                    <a:pt x="40" y="60"/>
                  </a:cubicBezTo>
                  <a:cubicBezTo>
                    <a:pt x="55" y="55"/>
                    <a:pt x="65" y="48"/>
                    <a:pt x="68" y="39"/>
                  </a:cubicBezTo>
                  <a:cubicBezTo>
                    <a:pt x="70" y="34"/>
                    <a:pt x="70" y="30"/>
                    <a:pt x="68" y="25"/>
                  </a:cubicBezTo>
                  <a:cubicBezTo>
                    <a:pt x="65" y="21"/>
                    <a:pt x="62" y="18"/>
                    <a:pt x="57" y="16"/>
                  </a:cubicBezTo>
                  <a:cubicBezTo>
                    <a:pt x="54" y="15"/>
                    <a:pt x="51" y="14"/>
                    <a:pt x="48" y="14"/>
                  </a:cubicBezTo>
                  <a:cubicBezTo>
                    <a:pt x="44" y="14"/>
                    <a:pt x="41" y="15"/>
                    <a:pt x="37" y="18"/>
                  </a:cubicBezTo>
                  <a:cubicBezTo>
                    <a:pt x="38" y="14"/>
                    <a:pt x="37" y="11"/>
                    <a:pt x="34" y="8"/>
                  </a:cubicBezTo>
                  <a:cubicBezTo>
                    <a:pt x="32" y="5"/>
                    <a:pt x="29" y="3"/>
                    <a:pt x="26" y="1"/>
                  </a:cubicBezTo>
                  <a:cubicBezTo>
                    <a:pt x="24" y="0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332663" y="3859213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2 w 66"/>
                <a:gd name="T5" fmla="*/ 12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3 w 66"/>
                <a:gd name="T21" fmla="*/ 10 h 62"/>
                <a:gd name="T22" fmla="*/ 46 w 66"/>
                <a:gd name="T23" fmla="*/ 9 h 62"/>
                <a:gd name="T24" fmla="*/ 35 w 66"/>
                <a:gd name="T25" fmla="*/ 14 h 62"/>
                <a:gd name="T26" fmla="*/ 31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5" y="0"/>
                    <a:pt x="12" y="0"/>
                    <a:pt x="9" y="2"/>
                  </a:cubicBezTo>
                  <a:cubicBezTo>
                    <a:pt x="5" y="4"/>
                    <a:pt x="3" y="7"/>
                    <a:pt x="2" y="12"/>
                  </a:cubicBezTo>
                  <a:cubicBezTo>
                    <a:pt x="0" y="17"/>
                    <a:pt x="1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2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2" y="59"/>
                    <a:pt x="33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6" y="21"/>
                    <a:pt x="63" y="17"/>
                  </a:cubicBezTo>
                  <a:cubicBezTo>
                    <a:pt x="61" y="14"/>
                    <a:pt x="57" y="11"/>
                    <a:pt x="53" y="10"/>
                  </a:cubicBezTo>
                  <a:cubicBezTo>
                    <a:pt x="51" y="9"/>
                    <a:pt x="48" y="9"/>
                    <a:pt x="46" y="9"/>
                  </a:cubicBezTo>
                  <a:cubicBezTo>
                    <a:pt x="42" y="9"/>
                    <a:pt x="38" y="10"/>
                    <a:pt x="35" y="14"/>
                  </a:cubicBezTo>
                  <a:cubicBezTo>
                    <a:pt x="35" y="11"/>
                    <a:pt x="33" y="8"/>
                    <a:pt x="31" y="5"/>
                  </a:cubicBezTo>
                  <a:cubicBezTo>
                    <a:pt x="28" y="3"/>
                    <a:pt x="26" y="1"/>
                    <a:pt x="22" y="0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8008938" y="3036887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8 w 66"/>
                <a:gd name="T13" fmla="*/ 62 h 62"/>
                <a:gd name="T14" fmla="*/ 41 w 66"/>
                <a:gd name="T15" fmla="*/ 52 h 62"/>
                <a:gd name="T16" fmla="*/ 65 w 66"/>
                <a:gd name="T17" fmla="*/ 30 h 62"/>
                <a:gd name="T18" fmla="*/ 62 w 66"/>
                <a:gd name="T19" fmla="*/ 17 h 62"/>
                <a:gd name="T20" fmla="*/ 52 w 66"/>
                <a:gd name="T21" fmla="*/ 10 h 62"/>
                <a:gd name="T22" fmla="*/ 45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0"/>
                    <a:pt x="9" y="2"/>
                  </a:cubicBezTo>
                  <a:cubicBezTo>
                    <a:pt x="5" y="4"/>
                    <a:pt x="2" y="7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4" y="31"/>
                    <a:pt x="6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9" y="60"/>
                    <a:pt x="8" y="62"/>
                  </a:cubicBezTo>
                  <a:cubicBezTo>
                    <a:pt x="21" y="59"/>
                    <a:pt x="32" y="56"/>
                    <a:pt x="41" y="52"/>
                  </a:cubicBezTo>
                  <a:cubicBezTo>
                    <a:pt x="54" y="46"/>
                    <a:pt x="62" y="38"/>
                    <a:pt x="65" y="30"/>
                  </a:cubicBezTo>
                  <a:cubicBezTo>
                    <a:pt x="66" y="25"/>
                    <a:pt x="65" y="21"/>
                    <a:pt x="62" y="17"/>
                  </a:cubicBezTo>
                  <a:cubicBezTo>
                    <a:pt x="60" y="14"/>
                    <a:pt x="56" y="11"/>
                    <a:pt x="52" y="10"/>
                  </a:cubicBezTo>
                  <a:cubicBezTo>
                    <a:pt x="50" y="9"/>
                    <a:pt x="47" y="9"/>
                    <a:pt x="45" y="9"/>
                  </a:cubicBezTo>
                  <a:cubicBezTo>
                    <a:pt x="41" y="9"/>
                    <a:pt x="37" y="10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8432801" y="2998787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3 w 66"/>
                <a:gd name="T21" fmla="*/ 10 h 62"/>
                <a:gd name="T22" fmla="*/ 46 w 66"/>
                <a:gd name="T23" fmla="*/ 9 h 62"/>
                <a:gd name="T24" fmla="*/ 35 w 66"/>
                <a:gd name="T25" fmla="*/ 14 h 62"/>
                <a:gd name="T26" fmla="*/ 31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0"/>
                    <a:pt x="9" y="2"/>
                  </a:cubicBezTo>
                  <a:cubicBezTo>
                    <a:pt x="5" y="4"/>
                    <a:pt x="3" y="7"/>
                    <a:pt x="1" y="12"/>
                  </a:cubicBezTo>
                  <a:cubicBezTo>
                    <a:pt x="0" y="17"/>
                    <a:pt x="1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2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2" y="59"/>
                    <a:pt x="33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6" y="21"/>
                    <a:pt x="63" y="17"/>
                  </a:cubicBezTo>
                  <a:cubicBezTo>
                    <a:pt x="61" y="14"/>
                    <a:pt x="57" y="11"/>
                    <a:pt x="53" y="10"/>
                  </a:cubicBezTo>
                  <a:cubicBezTo>
                    <a:pt x="50" y="9"/>
                    <a:pt x="48" y="9"/>
                    <a:pt x="46" y="9"/>
                  </a:cubicBezTo>
                  <a:cubicBezTo>
                    <a:pt x="42" y="9"/>
                    <a:pt x="38" y="10"/>
                    <a:pt x="35" y="14"/>
                  </a:cubicBezTo>
                  <a:cubicBezTo>
                    <a:pt x="34" y="11"/>
                    <a:pt x="33" y="8"/>
                    <a:pt x="31" y="5"/>
                  </a:cubicBezTo>
                  <a:cubicBezTo>
                    <a:pt x="28" y="3"/>
                    <a:pt x="26" y="1"/>
                    <a:pt x="22" y="0"/>
                  </a:cubicBezTo>
                  <a:cubicBezTo>
                    <a:pt x="21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8759826" y="1219200"/>
              <a:ext cx="492125" cy="461963"/>
            </a:xfrm>
            <a:custGeom>
              <a:avLst/>
              <a:gdLst>
                <a:gd name="T0" fmla="*/ 34 w 131"/>
                <a:gd name="T1" fmla="*/ 0 h 123"/>
                <a:gd name="T2" fmla="*/ 18 w 131"/>
                <a:gd name="T3" fmla="*/ 4 h 123"/>
                <a:gd name="T4" fmla="*/ 3 w 131"/>
                <a:gd name="T5" fmla="*/ 25 h 123"/>
                <a:gd name="T6" fmla="*/ 5 w 131"/>
                <a:gd name="T7" fmla="*/ 53 h 123"/>
                <a:gd name="T8" fmla="*/ 18 w 131"/>
                <a:gd name="T9" fmla="*/ 77 h 123"/>
                <a:gd name="T10" fmla="*/ 20 w 131"/>
                <a:gd name="T11" fmla="*/ 107 h 123"/>
                <a:gd name="T12" fmla="*/ 17 w 131"/>
                <a:gd name="T13" fmla="*/ 123 h 123"/>
                <a:gd name="T14" fmla="*/ 82 w 131"/>
                <a:gd name="T15" fmla="*/ 103 h 123"/>
                <a:gd name="T16" fmla="*/ 128 w 131"/>
                <a:gd name="T17" fmla="*/ 59 h 123"/>
                <a:gd name="T18" fmla="*/ 124 w 131"/>
                <a:gd name="T19" fmla="*/ 35 h 123"/>
                <a:gd name="T20" fmla="*/ 104 w 131"/>
                <a:gd name="T21" fmla="*/ 20 h 123"/>
                <a:gd name="T22" fmla="*/ 90 w 131"/>
                <a:gd name="T23" fmla="*/ 19 h 123"/>
                <a:gd name="T24" fmla="*/ 68 w 131"/>
                <a:gd name="T25" fmla="*/ 28 h 123"/>
                <a:gd name="T26" fmla="*/ 60 w 131"/>
                <a:gd name="T27" fmla="*/ 11 h 123"/>
                <a:gd name="T28" fmla="*/ 44 w 131"/>
                <a:gd name="T29" fmla="*/ 1 h 123"/>
                <a:gd name="T30" fmla="*/ 34 w 131"/>
                <a:gd name="T3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23">
                  <a:moveTo>
                    <a:pt x="34" y="0"/>
                  </a:moveTo>
                  <a:cubicBezTo>
                    <a:pt x="28" y="0"/>
                    <a:pt x="23" y="1"/>
                    <a:pt x="18" y="4"/>
                  </a:cubicBezTo>
                  <a:cubicBezTo>
                    <a:pt x="10" y="8"/>
                    <a:pt x="5" y="15"/>
                    <a:pt x="3" y="25"/>
                  </a:cubicBezTo>
                  <a:cubicBezTo>
                    <a:pt x="0" y="34"/>
                    <a:pt x="1" y="44"/>
                    <a:pt x="5" y="53"/>
                  </a:cubicBezTo>
                  <a:cubicBezTo>
                    <a:pt x="9" y="61"/>
                    <a:pt x="14" y="69"/>
                    <a:pt x="18" y="77"/>
                  </a:cubicBezTo>
                  <a:cubicBezTo>
                    <a:pt x="22" y="87"/>
                    <a:pt x="23" y="97"/>
                    <a:pt x="20" y="107"/>
                  </a:cubicBezTo>
                  <a:cubicBezTo>
                    <a:pt x="19" y="111"/>
                    <a:pt x="19" y="119"/>
                    <a:pt x="17" y="123"/>
                  </a:cubicBezTo>
                  <a:cubicBezTo>
                    <a:pt x="42" y="118"/>
                    <a:pt x="64" y="111"/>
                    <a:pt x="82" y="103"/>
                  </a:cubicBezTo>
                  <a:cubicBezTo>
                    <a:pt x="108" y="91"/>
                    <a:pt x="124" y="76"/>
                    <a:pt x="128" y="59"/>
                  </a:cubicBezTo>
                  <a:cubicBezTo>
                    <a:pt x="131" y="51"/>
                    <a:pt x="129" y="42"/>
                    <a:pt x="124" y="35"/>
                  </a:cubicBezTo>
                  <a:cubicBezTo>
                    <a:pt x="119" y="28"/>
                    <a:pt x="112" y="23"/>
                    <a:pt x="104" y="20"/>
                  </a:cubicBezTo>
                  <a:cubicBezTo>
                    <a:pt x="99" y="19"/>
                    <a:pt x="95" y="19"/>
                    <a:pt x="90" y="19"/>
                  </a:cubicBezTo>
                  <a:cubicBezTo>
                    <a:pt x="82" y="19"/>
                    <a:pt x="74" y="21"/>
                    <a:pt x="68" y="28"/>
                  </a:cubicBezTo>
                  <a:cubicBezTo>
                    <a:pt x="68" y="22"/>
                    <a:pt x="65" y="16"/>
                    <a:pt x="60" y="11"/>
                  </a:cubicBezTo>
                  <a:cubicBezTo>
                    <a:pt x="56" y="6"/>
                    <a:pt x="50" y="3"/>
                    <a:pt x="44" y="1"/>
                  </a:cubicBezTo>
                  <a:cubicBezTo>
                    <a:pt x="40" y="0"/>
                    <a:pt x="37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7934326" y="449262"/>
              <a:ext cx="484188" cy="517525"/>
            </a:xfrm>
            <a:custGeom>
              <a:avLst/>
              <a:gdLst>
                <a:gd name="T0" fmla="*/ 93 w 129"/>
                <a:gd name="T1" fmla="*/ 0 h 138"/>
                <a:gd name="T2" fmla="*/ 76 w 129"/>
                <a:gd name="T3" fmla="*/ 5 h 138"/>
                <a:gd name="T4" fmla="*/ 56 w 129"/>
                <a:gd name="T5" fmla="*/ 35 h 138"/>
                <a:gd name="T6" fmla="*/ 38 w 129"/>
                <a:gd name="T7" fmla="*/ 28 h 138"/>
                <a:gd name="T8" fmla="*/ 37 w 129"/>
                <a:gd name="T9" fmla="*/ 28 h 138"/>
                <a:gd name="T10" fmla="*/ 20 w 129"/>
                <a:gd name="T11" fmla="*/ 33 h 138"/>
                <a:gd name="T12" fmla="*/ 3 w 129"/>
                <a:gd name="T13" fmla="*/ 52 h 138"/>
                <a:gd name="T14" fmla="*/ 6 w 129"/>
                <a:gd name="T15" fmla="*/ 78 h 138"/>
                <a:gd name="T16" fmla="*/ 28 w 129"/>
                <a:gd name="T17" fmla="*/ 97 h 138"/>
                <a:gd name="T18" fmla="*/ 54 w 129"/>
                <a:gd name="T19" fmla="*/ 105 h 138"/>
                <a:gd name="T20" fmla="*/ 76 w 129"/>
                <a:gd name="T21" fmla="*/ 125 h 138"/>
                <a:gd name="T22" fmla="*/ 85 w 129"/>
                <a:gd name="T23" fmla="*/ 138 h 138"/>
                <a:gd name="T24" fmla="*/ 118 w 129"/>
                <a:gd name="T25" fmla="*/ 79 h 138"/>
                <a:gd name="T26" fmla="*/ 121 w 129"/>
                <a:gd name="T27" fmla="*/ 16 h 138"/>
                <a:gd name="T28" fmla="*/ 101 w 129"/>
                <a:gd name="T29" fmla="*/ 1 h 138"/>
                <a:gd name="T30" fmla="*/ 93 w 129"/>
                <a:gd name="T3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8">
                  <a:moveTo>
                    <a:pt x="93" y="0"/>
                  </a:moveTo>
                  <a:cubicBezTo>
                    <a:pt x="87" y="0"/>
                    <a:pt x="82" y="2"/>
                    <a:pt x="76" y="5"/>
                  </a:cubicBezTo>
                  <a:cubicBezTo>
                    <a:pt x="65" y="11"/>
                    <a:pt x="55" y="21"/>
                    <a:pt x="56" y="35"/>
                  </a:cubicBezTo>
                  <a:cubicBezTo>
                    <a:pt x="51" y="31"/>
                    <a:pt x="45" y="29"/>
                    <a:pt x="38" y="28"/>
                  </a:cubicBezTo>
                  <a:cubicBezTo>
                    <a:pt x="38" y="28"/>
                    <a:pt x="37" y="28"/>
                    <a:pt x="37" y="28"/>
                  </a:cubicBezTo>
                  <a:cubicBezTo>
                    <a:pt x="31" y="28"/>
                    <a:pt x="25" y="30"/>
                    <a:pt x="20" y="33"/>
                  </a:cubicBezTo>
                  <a:cubicBezTo>
                    <a:pt x="11" y="37"/>
                    <a:pt x="6" y="44"/>
                    <a:pt x="3" y="52"/>
                  </a:cubicBezTo>
                  <a:cubicBezTo>
                    <a:pt x="0" y="61"/>
                    <a:pt x="1" y="69"/>
                    <a:pt x="6" y="78"/>
                  </a:cubicBezTo>
                  <a:cubicBezTo>
                    <a:pt x="11" y="86"/>
                    <a:pt x="18" y="93"/>
                    <a:pt x="28" y="97"/>
                  </a:cubicBezTo>
                  <a:cubicBezTo>
                    <a:pt x="36" y="100"/>
                    <a:pt x="45" y="103"/>
                    <a:pt x="54" y="105"/>
                  </a:cubicBezTo>
                  <a:cubicBezTo>
                    <a:pt x="63" y="110"/>
                    <a:pt x="71" y="116"/>
                    <a:pt x="76" y="125"/>
                  </a:cubicBezTo>
                  <a:cubicBezTo>
                    <a:pt x="78" y="129"/>
                    <a:pt x="83" y="134"/>
                    <a:pt x="85" y="138"/>
                  </a:cubicBezTo>
                  <a:cubicBezTo>
                    <a:pt x="99" y="118"/>
                    <a:pt x="110" y="98"/>
                    <a:pt x="118" y="79"/>
                  </a:cubicBezTo>
                  <a:cubicBezTo>
                    <a:pt x="128" y="52"/>
                    <a:pt x="129" y="31"/>
                    <a:pt x="121" y="16"/>
                  </a:cubicBezTo>
                  <a:cubicBezTo>
                    <a:pt x="116" y="8"/>
                    <a:pt x="110" y="3"/>
                    <a:pt x="101" y="1"/>
                  </a:cubicBezTo>
                  <a:cubicBezTo>
                    <a:pt x="98" y="1"/>
                    <a:pt x="96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0002838" y="798512"/>
              <a:ext cx="247650" cy="231775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8 h 62"/>
                <a:gd name="T20" fmla="*/ 53 w 66"/>
                <a:gd name="T21" fmla="*/ 10 h 62"/>
                <a:gd name="T22" fmla="*/ 46 w 66"/>
                <a:gd name="T23" fmla="*/ 9 h 62"/>
                <a:gd name="T24" fmla="*/ 34 w 66"/>
                <a:gd name="T25" fmla="*/ 14 h 62"/>
                <a:gd name="T26" fmla="*/ 31 w 66"/>
                <a:gd name="T27" fmla="*/ 6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1"/>
                    <a:pt x="9" y="2"/>
                  </a:cubicBezTo>
                  <a:cubicBezTo>
                    <a:pt x="5" y="4"/>
                    <a:pt x="3" y="8"/>
                    <a:pt x="1" y="13"/>
                  </a:cubicBezTo>
                  <a:cubicBezTo>
                    <a:pt x="0" y="17"/>
                    <a:pt x="0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2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2" y="60"/>
                    <a:pt x="32" y="57"/>
                    <a:pt x="42" y="52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6" y="26"/>
                    <a:pt x="65" y="22"/>
                    <a:pt x="63" y="18"/>
                  </a:cubicBezTo>
                  <a:cubicBezTo>
                    <a:pt x="60" y="14"/>
                    <a:pt x="57" y="12"/>
                    <a:pt x="53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2" y="9"/>
                    <a:pt x="38" y="11"/>
                    <a:pt x="34" y="14"/>
                  </a:cubicBezTo>
                  <a:cubicBezTo>
                    <a:pt x="34" y="11"/>
                    <a:pt x="33" y="8"/>
                    <a:pt x="31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8774113" y="2608262"/>
              <a:ext cx="249238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8 w 66"/>
                <a:gd name="T13" fmla="*/ 62 h 62"/>
                <a:gd name="T14" fmla="*/ 41 w 66"/>
                <a:gd name="T15" fmla="*/ 52 h 62"/>
                <a:gd name="T16" fmla="*/ 65 w 66"/>
                <a:gd name="T17" fmla="*/ 30 h 62"/>
                <a:gd name="T18" fmla="*/ 62 w 66"/>
                <a:gd name="T19" fmla="*/ 17 h 62"/>
                <a:gd name="T20" fmla="*/ 52 w 66"/>
                <a:gd name="T21" fmla="*/ 10 h 62"/>
                <a:gd name="T22" fmla="*/ 45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0"/>
                    <a:pt x="9" y="2"/>
                  </a:cubicBezTo>
                  <a:cubicBezTo>
                    <a:pt x="5" y="4"/>
                    <a:pt x="2" y="7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4" y="31"/>
                    <a:pt x="6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9" y="60"/>
                    <a:pt x="8" y="62"/>
                  </a:cubicBezTo>
                  <a:cubicBezTo>
                    <a:pt x="21" y="60"/>
                    <a:pt x="32" y="56"/>
                    <a:pt x="41" y="52"/>
                  </a:cubicBezTo>
                  <a:cubicBezTo>
                    <a:pt x="55" y="46"/>
                    <a:pt x="62" y="38"/>
                    <a:pt x="65" y="30"/>
                  </a:cubicBezTo>
                  <a:cubicBezTo>
                    <a:pt x="66" y="25"/>
                    <a:pt x="65" y="21"/>
                    <a:pt x="62" y="17"/>
                  </a:cubicBezTo>
                  <a:cubicBezTo>
                    <a:pt x="60" y="14"/>
                    <a:pt x="56" y="11"/>
                    <a:pt x="52" y="10"/>
                  </a:cubicBezTo>
                  <a:cubicBezTo>
                    <a:pt x="50" y="10"/>
                    <a:pt x="48" y="9"/>
                    <a:pt x="45" y="9"/>
                  </a:cubicBezTo>
                  <a:cubicBezTo>
                    <a:pt x="41" y="9"/>
                    <a:pt x="37" y="10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9609138" y="2146300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8 w 66"/>
                <a:gd name="T13" fmla="*/ 62 h 62"/>
                <a:gd name="T14" fmla="*/ 41 w 66"/>
                <a:gd name="T15" fmla="*/ 52 h 62"/>
                <a:gd name="T16" fmla="*/ 65 w 66"/>
                <a:gd name="T17" fmla="*/ 30 h 62"/>
                <a:gd name="T18" fmla="*/ 62 w 66"/>
                <a:gd name="T19" fmla="*/ 17 h 62"/>
                <a:gd name="T20" fmla="*/ 52 w 66"/>
                <a:gd name="T21" fmla="*/ 10 h 62"/>
                <a:gd name="T22" fmla="*/ 45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0"/>
                    <a:pt x="9" y="2"/>
                  </a:cubicBezTo>
                  <a:cubicBezTo>
                    <a:pt x="5" y="4"/>
                    <a:pt x="2" y="7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4" y="31"/>
                    <a:pt x="6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9" y="60"/>
                    <a:pt x="8" y="62"/>
                  </a:cubicBezTo>
                  <a:cubicBezTo>
                    <a:pt x="21" y="59"/>
                    <a:pt x="32" y="56"/>
                    <a:pt x="41" y="52"/>
                  </a:cubicBezTo>
                  <a:cubicBezTo>
                    <a:pt x="55" y="46"/>
                    <a:pt x="62" y="38"/>
                    <a:pt x="65" y="30"/>
                  </a:cubicBezTo>
                  <a:cubicBezTo>
                    <a:pt x="66" y="25"/>
                    <a:pt x="65" y="21"/>
                    <a:pt x="62" y="17"/>
                  </a:cubicBezTo>
                  <a:cubicBezTo>
                    <a:pt x="60" y="14"/>
                    <a:pt x="56" y="11"/>
                    <a:pt x="52" y="10"/>
                  </a:cubicBezTo>
                  <a:cubicBezTo>
                    <a:pt x="50" y="9"/>
                    <a:pt x="48" y="9"/>
                    <a:pt x="45" y="9"/>
                  </a:cubicBezTo>
                  <a:cubicBezTo>
                    <a:pt x="41" y="9"/>
                    <a:pt x="37" y="10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8759826" y="523875"/>
              <a:ext cx="228600" cy="217488"/>
            </a:xfrm>
            <a:custGeom>
              <a:avLst/>
              <a:gdLst>
                <a:gd name="T0" fmla="*/ 16 w 61"/>
                <a:gd name="T1" fmla="*/ 0 h 58"/>
                <a:gd name="T2" fmla="*/ 8 w 61"/>
                <a:gd name="T3" fmla="*/ 2 h 58"/>
                <a:gd name="T4" fmla="*/ 1 w 61"/>
                <a:gd name="T5" fmla="*/ 12 h 58"/>
                <a:gd name="T6" fmla="*/ 2 w 61"/>
                <a:gd name="T7" fmla="*/ 25 h 58"/>
                <a:gd name="T8" fmla="*/ 8 w 61"/>
                <a:gd name="T9" fmla="*/ 36 h 58"/>
                <a:gd name="T10" fmla="*/ 9 w 61"/>
                <a:gd name="T11" fmla="*/ 50 h 58"/>
                <a:gd name="T12" fmla="*/ 8 w 61"/>
                <a:gd name="T13" fmla="*/ 58 h 58"/>
                <a:gd name="T14" fmla="*/ 39 w 61"/>
                <a:gd name="T15" fmla="*/ 49 h 58"/>
                <a:gd name="T16" fmla="*/ 60 w 61"/>
                <a:gd name="T17" fmla="*/ 28 h 58"/>
                <a:gd name="T18" fmla="*/ 58 w 61"/>
                <a:gd name="T19" fmla="*/ 16 h 58"/>
                <a:gd name="T20" fmla="*/ 49 w 61"/>
                <a:gd name="T21" fmla="*/ 10 h 58"/>
                <a:gd name="T22" fmla="*/ 42 w 61"/>
                <a:gd name="T23" fmla="*/ 9 h 58"/>
                <a:gd name="T24" fmla="*/ 32 w 61"/>
                <a:gd name="T25" fmla="*/ 13 h 58"/>
                <a:gd name="T26" fmla="*/ 28 w 61"/>
                <a:gd name="T27" fmla="*/ 5 h 58"/>
                <a:gd name="T28" fmla="*/ 20 w 61"/>
                <a:gd name="T29" fmla="*/ 1 h 58"/>
                <a:gd name="T30" fmla="*/ 16 w 61"/>
                <a:gd name="T3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58">
                  <a:moveTo>
                    <a:pt x="16" y="0"/>
                  </a:moveTo>
                  <a:cubicBezTo>
                    <a:pt x="13" y="0"/>
                    <a:pt x="11" y="1"/>
                    <a:pt x="8" y="2"/>
                  </a:cubicBezTo>
                  <a:cubicBezTo>
                    <a:pt x="5" y="4"/>
                    <a:pt x="2" y="7"/>
                    <a:pt x="1" y="12"/>
                  </a:cubicBezTo>
                  <a:cubicBezTo>
                    <a:pt x="0" y="16"/>
                    <a:pt x="0" y="21"/>
                    <a:pt x="2" y="25"/>
                  </a:cubicBezTo>
                  <a:cubicBezTo>
                    <a:pt x="4" y="29"/>
                    <a:pt x="6" y="33"/>
                    <a:pt x="8" y="36"/>
                  </a:cubicBezTo>
                  <a:cubicBezTo>
                    <a:pt x="10" y="41"/>
                    <a:pt x="11" y="46"/>
                    <a:pt x="9" y="50"/>
                  </a:cubicBezTo>
                  <a:cubicBezTo>
                    <a:pt x="9" y="52"/>
                    <a:pt x="9" y="56"/>
                    <a:pt x="8" y="58"/>
                  </a:cubicBezTo>
                  <a:cubicBezTo>
                    <a:pt x="20" y="56"/>
                    <a:pt x="30" y="52"/>
                    <a:pt x="39" y="49"/>
                  </a:cubicBezTo>
                  <a:cubicBezTo>
                    <a:pt x="51" y="43"/>
                    <a:pt x="58" y="36"/>
                    <a:pt x="60" y="28"/>
                  </a:cubicBezTo>
                  <a:cubicBezTo>
                    <a:pt x="61" y="24"/>
                    <a:pt x="61" y="20"/>
                    <a:pt x="58" y="16"/>
                  </a:cubicBezTo>
                  <a:cubicBezTo>
                    <a:pt x="56" y="13"/>
                    <a:pt x="53" y="11"/>
                    <a:pt x="49" y="10"/>
                  </a:cubicBezTo>
                  <a:cubicBezTo>
                    <a:pt x="47" y="9"/>
                    <a:pt x="44" y="9"/>
                    <a:pt x="42" y="9"/>
                  </a:cubicBezTo>
                  <a:cubicBezTo>
                    <a:pt x="38" y="9"/>
                    <a:pt x="35" y="10"/>
                    <a:pt x="32" y="13"/>
                  </a:cubicBezTo>
                  <a:cubicBezTo>
                    <a:pt x="32" y="10"/>
                    <a:pt x="31" y="8"/>
                    <a:pt x="28" y="5"/>
                  </a:cubicBezTo>
                  <a:cubicBezTo>
                    <a:pt x="26" y="3"/>
                    <a:pt x="23" y="1"/>
                    <a:pt x="20" y="1"/>
                  </a:cubicBezTo>
                  <a:cubicBezTo>
                    <a:pt x="19" y="0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8154988" y="1192212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2 w 66"/>
                <a:gd name="T7" fmla="*/ 27 h 62"/>
                <a:gd name="T8" fmla="*/ 9 w 66"/>
                <a:gd name="T9" fmla="*/ 40 h 62"/>
                <a:gd name="T10" fmla="*/ 10 w 66"/>
                <a:gd name="T11" fmla="*/ 55 h 62"/>
                <a:gd name="T12" fmla="*/ 9 w 66"/>
                <a:gd name="T13" fmla="*/ 62 h 62"/>
                <a:gd name="T14" fmla="*/ 42 w 66"/>
                <a:gd name="T15" fmla="*/ 53 h 62"/>
                <a:gd name="T16" fmla="*/ 65 w 66"/>
                <a:gd name="T17" fmla="*/ 30 h 62"/>
                <a:gd name="T18" fmla="*/ 63 w 66"/>
                <a:gd name="T19" fmla="*/ 18 h 62"/>
                <a:gd name="T20" fmla="*/ 52 w 66"/>
                <a:gd name="T21" fmla="*/ 11 h 62"/>
                <a:gd name="T22" fmla="*/ 46 w 66"/>
                <a:gd name="T23" fmla="*/ 10 h 62"/>
                <a:gd name="T24" fmla="*/ 34 w 66"/>
                <a:gd name="T25" fmla="*/ 15 h 62"/>
                <a:gd name="T26" fmla="*/ 30 w 66"/>
                <a:gd name="T27" fmla="*/ 6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1"/>
                    <a:pt x="9" y="2"/>
                  </a:cubicBezTo>
                  <a:cubicBezTo>
                    <a:pt x="5" y="5"/>
                    <a:pt x="2" y="8"/>
                    <a:pt x="1" y="13"/>
                  </a:cubicBezTo>
                  <a:cubicBezTo>
                    <a:pt x="0" y="18"/>
                    <a:pt x="0" y="22"/>
                    <a:pt x="2" y="27"/>
                  </a:cubicBezTo>
                  <a:cubicBezTo>
                    <a:pt x="5" y="31"/>
                    <a:pt x="7" y="35"/>
                    <a:pt x="9" y="40"/>
                  </a:cubicBezTo>
                  <a:cubicBezTo>
                    <a:pt x="11" y="45"/>
                    <a:pt x="11" y="50"/>
                    <a:pt x="10" y="55"/>
                  </a:cubicBezTo>
                  <a:cubicBezTo>
                    <a:pt x="10" y="57"/>
                    <a:pt x="10" y="60"/>
                    <a:pt x="9" y="62"/>
                  </a:cubicBezTo>
                  <a:cubicBezTo>
                    <a:pt x="21" y="60"/>
                    <a:pt x="32" y="57"/>
                    <a:pt x="42" y="53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6" y="26"/>
                    <a:pt x="65" y="22"/>
                    <a:pt x="63" y="18"/>
                  </a:cubicBezTo>
                  <a:cubicBezTo>
                    <a:pt x="60" y="14"/>
                    <a:pt x="57" y="12"/>
                    <a:pt x="52" y="11"/>
                  </a:cubicBezTo>
                  <a:cubicBezTo>
                    <a:pt x="50" y="10"/>
                    <a:pt x="48" y="10"/>
                    <a:pt x="46" y="10"/>
                  </a:cubicBezTo>
                  <a:cubicBezTo>
                    <a:pt x="41" y="10"/>
                    <a:pt x="37" y="11"/>
                    <a:pt x="34" y="15"/>
                  </a:cubicBezTo>
                  <a:cubicBezTo>
                    <a:pt x="34" y="11"/>
                    <a:pt x="33" y="9"/>
                    <a:pt x="30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9845676" y="1436687"/>
              <a:ext cx="457200" cy="428625"/>
            </a:xfrm>
            <a:custGeom>
              <a:avLst/>
              <a:gdLst>
                <a:gd name="T0" fmla="*/ 32 w 122"/>
                <a:gd name="T1" fmla="*/ 0 h 114"/>
                <a:gd name="T2" fmla="*/ 17 w 122"/>
                <a:gd name="T3" fmla="*/ 3 h 114"/>
                <a:gd name="T4" fmla="*/ 3 w 122"/>
                <a:gd name="T5" fmla="*/ 22 h 114"/>
                <a:gd name="T6" fmla="*/ 5 w 122"/>
                <a:gd name="T7" fmla="*/ 49 h 114"/>
                <a:gd name="T8" fmla="*/ 17 w 122"/>
                <a:gd name="T9" fmla="*/ 72 h 114"/>
                <a:gd name="T10" fmla="*/ 19 w 122"/>
                <a:gd name="T11" fmla="*/ 99 h 114"/>
                <a:gd name="T12" fmla="*/ 17 w 122"/>
                <a:gd name="T13" fmla="*/ 114 h 114"/>
                <a:gd name="T14" fmla="*/ 77 w 122"/>
                <a:gd name="T15" fmla="*/ 96 h 114"/>
                <a:gd name="T16" fmla="*/ 120 w 122"/>
                <a:gd name="T17" fmla="*/ 55 h 114"/>
                <a:gd name="T18" fmla="*/ 116 w 122"/>
                <a:gd name="T19" fmla="*/ 32 h 114"/>
                <a:gd name="T20" fmla="*/ 97 w 122"/>
                <a:gd name="T21" fmla="*/ 19 h 114"/>
                <a:gd name="T22" fmla="*/ 85 w 122"/>
                <a:gd name="T23" fmla="*/ 17 h 114"/>
                <a:gd name="T24" fmla="*/ 64 w 122"/>
                <a:gd name="T25" fmla="*/ 26 h 114"/>
                <a:gd name="T26" fmla="*/ 57 w 122"/>
                <a:gd name="T27" fmla="*/ 10 h 114"/>
                <a:gd name="T28" fmla="*/ 41 w 122"/>
                <a:gd name="T29" fmla="*/ 1 h 114"/>
                <a:gd name="T30" fmla="*/ 32 w 122"/>
                <a:gd name="T3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14">
                  <a:moveTo>
                    <a:pt x="32" y="0"/>
                  </a:moveTo>
                  <a:cubicBezTo>
                    <a:pt x="27" y="0"/>
                    <a:pt x="22" y="1"/>
                    <a:pt x="17" y="3"/>
                  </a:cubicBezTo>
                  <a:cubicBezTo>
                    <a:pt x="10" y="7"/>
                    <a:pt x="5" y="14"/>
                    <a:pt x="3" y="22"/>
                  </a:cubicBezTo>
                  <a:cubicBezTo>
                    <a:pt x="0" y="31"/>
                    <a:pt x="1" y="40"/>
                    <a:pt x="5" y="49"/>
                  </a:cubicBezTo>
                  <a:cubicBezTo>
                    <a:pt x="9" y="57"/>
                    <a:pt x="13" y="64"/>
                    <a:pt x="17" y="72"/>
                  </a:cubicBezTo>
                  <a:cubicBezTo>
                    <a:pt x="21" y="81"/>
                    <a:pt x="22" y="90"/>
                    <a:pt x="19" y="99"/>
                  </a:cubicBezTo>
                  <a:cubicBezTo>
                    <a:pt x="18" y="103"/>
                    <a:pt x="18" y="110"/>
                    <a:pt x="17" y="114"/>
                  </a:cubicBezTo>
                  <a:cubicBezTo>
                    <a:pt x="40" y="110"/>
                    <a:pt x="60" y="104"/>
                    <a:pt x="77" y="96"/>
                  </a:cubicBezTo>
                  <a:cubicBezTo>
                    <a:pt x="102" y="84"/>
                    <a:pt x="116" y="71"/>
                    <a:pt x="120" y="55"/>
                  </a:cubicBezTo>
                  <a:cubicBezTo>
                    <a:pt x="122" y="47"/>
                    <a:pt x="121" y="39"/>
                    <a:pt x="116" y="32"/>
                  </a:cubicBezTo>
                  <a:cubicBezTo>
                    <a:pt x="111" y="25"/>
                    <a:pt x="105" y="21"/>
                    <a:pt x="97" y="19"/>
                  </a:cubicBezTo>
                  <a:cubicBezTo>
                    <a:pt x="93" y="18"/>
                    <a:pt x="89" y="17"/>
                    <a:pt x="85" y="17"/>
                  </a:cubicBezTo>
                  <a:cubicBezTo>
                    <a:pt x="77" y="17"/>
                    <a:pt x="70" y="19"/>
                    <a:pt x="64" y="26"/>
                  </a:cubicBezTo>
                  <a:cubicBezTo>
                    <a:pt x="64" y="20"/>
                    <a:pt x="61" y="15"/>
                    <a:pt x="57" y="10"/>
                  </a:cubicBezTo>
                  <a:cubicBezTo>
                    <a:pt x="52" y="5"/>
                    <a:pt x="47" y="2"/>
                    <a:pt x="41" y="1"/>
                  </a:cubicBezTo>
                  <a:cubicBezTo>
                    <a:pt x="38" y="0"/>
                    <a:pt x="35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9420226" y="1087437"/>
              <a:ext cx="252413" cy="236538"/>
            </a:xfrm>
            <a:custGeom>
              <a:avLst/>
              <a:gdLst>
                <a:gd name="T0" fmla="*/ 17 w 67"/>
                <a:gd name="T1" fmla="*/ 0 h 63"/>
                <a:gd name="T2" fmla="*/ 9 w 67"/>
                <a:gd name="T3" fmla="*/ 2 h 63"/>
                <a:gd name="T4" fmla="*/ 2 w 67"/>
                <a:gd name="T5" fmla="*/ 13 h 63"/>
                <a:gd name="T6" fmla="*/ 3 w 67"/>
                <a:gd name="T7" fmla="*/ 27 h 63"/>
                <a:gd name="T8" fmla="*/ 9 w 67"/>
                <a:gd name="T9" fmla="*/ 40 h 63"/>
                <a:gd name="T10" fmla="*/ 11 w 67"/>
                <a:gd name="T11" fmla="*/ 55 h 63"/>
                <a:gd name="T12" fmla="*/ 9 w 67"/>
                <a:gd name="T13" fmla="*/ 63 h 63"/>
                <a:gd name="T14" fmla="*/ 42 w 67"/>
                <a:gd name="T15" fmla="*/ 53 h 63"/>
                <a:gd name="T16" fmla="*/ 65 w 67"/>
                <a:gd name="T17" fmla="*/ 30 h 63"/>
                <a:gd name="T18" fmla="*/ 63 w 67"/>
                <a:gd name="T19" fmla="*/ 18 h 63"/>
                <a:gd name="T20" fmla="*/ 53 w 67"/>
                <a:gd name="T21" fmla="*/ 11 h 63"/>
                <a:gd name="T22" fmla="*/ 46 w 67"/>
                <a:gd name="T23" fmla="*/ 10 h 63"/>
                <a:gd name="T24" fmla="*/ 35 w 67"/>
                <a:gd name="T25" fmla="*/ 15 h 63"/>
                <a:gd name="T26" fmla="*/ 31 w 67"/>
                <a:gd name="T27" fmla="*/ 6 h 63"/>
                <a:gd name="T28" fmla="*/ 22 w 67"/>
                <a:gd name="T29" fmla="*/ 1 h 63"/>
                <a:gd name="T30" fmla="*/ 17 w 67"/>
                <a:gd name="T3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3">
                  <a:moveTo>
                    <a:pt x="17" y="0"/>
                  </a:moveTo>
                  <a:cubicBezTo>
                    <a:pt x="15" y="0"/>
                    <a:pt x="12" y="1"/>
                    <a:pt x="9" y="2"/>
                  </a:cubicBezTo>
                  <a:cubicBezTo>
                    <a:pt x="5" y="5"/>
                    <a:pt x="3" y="8"/>
                    <a:pt x="2" y="13"/>
                  </a:cubicBezTo>
                  <a:cubicBezTo>
                    <a:pt x="0" y="18"/>
                    <a:pt x="1" y="22"/>
                    <a:pt x="3" y="27"/>
                  </a:cubicBezTo>
                  <a:cubicBezTo>
                    <a:pt x="5" y="31"/>
                    <a:pt x="7" y="35"/>
                    <a:pt x="9" y="40"/>
                  </a:cubicBezTo>
                  <a:cubicBezTo>
                    <a:pt x="11" y="45"/>
                    <a:pt x="12" y="50"/>
                    <a:pt x="11" y="55"/>
                  </a:cubicBezTo>
                  <a:cubicBezTo>
                    <a:pt x="10" y="57"/>
                    <a:pt x="10" y="60"/>
                    <a:pt x="9" y="63"/>
                  </a:cubicBezTo>
                  <a:cubicBezTo>
                    <a:pt x="22" y="60"/>
                    <a:pt x="33" y="57"/>
                    <a:pt x="42" y="53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7" y="26"/>
                    <a:pt x="66" y="22"/>
                    <a:pt x="63" y="18"/>
                  </a:cubicBezTo>
                  <a:cubicBezTo>
                    <a:pt x="61" y="14"/>
                    <a:pt x="57" y="12"/>
                    <a:pt x="53" y="11"/>
                  </a:cubicBezTo>
                  <a:cubicBezTo>
                    <a:pt x="51" y="10"/>
                    <a:pt x="48" y="10"/>
                    <a:pt x="46" y="10"/>
                  </a:cubicBezTo>
                  <a:cubicBezTo>
                    <a:pt x="42" y="10"/>
                    <a:pt x="38" y="11"/>
                    <a:pt x="35" y="15"/>
                  </a:cubicBezTo>
                  <a:cubicBezTo>
                    <a:pt x="35" y="12"/>
                    <a:pt x="33" y="9"/>
                    <a:pt x="31" y="6"/>
                  </a:cubicBezTo>
                  <a:cubicBezTo>
                    <a:pt x="29" y="4"/>
                    <a:pt x="26" y="2"/>
                    <a:pt x="22" y="1"/>
                  </a:cubicBezTo>
                  <a:cubicBezTo>
                    <a:pt x="21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9147176" y="760412"/>
              <a:ext cx="228600" cy="209550"/>
            </a:xfrm>
            <a:custGeom>
              <a:avLst/>
              <a:gdLst>
                <a:gd name="T0" fmla="*/ 15 w 61"/>
                <a:gd name="T1" fmla="*/ 0 h 56"/>
                <a:gd name="T2" fmla="*/ 8 w 61"/>
                <a:gd name="T3" fmla="*/ 2 h 56"/>
                <a:gd name="T4" fmla="*/ 1 w 61"/>
                <a:gd name="T5" fmla="*/ 11 h 56"/>
                <a:gd name="T6" fmla="*/ 2 w 61"/>
                <a:gd name="T7" fmla="*/ 24 h 56"/>
                <a:gd name="T8" fmla="*/ 8 w 61"/>
                <a:gd name="T9" fmla="*/ 36 h 56"/>
                <a:gd name="T10" fmla="*/ 10 w 61"/>
                <a:gd name="T11" fmla="*/ 49 h 56"/>
                <a:gd name="T12" fmla="*/ 8 w 61"/>
                <a:gd name="T13" fmla="*/ 56 h 56"/>
                <a:gd name="T14" fmla="*/ 38 w 61"/>
                <a:gd name="T15" fmla="*/ 48 h 56"/>
                <a:gd name="T16" fmla="*/ 60 w 61"/>
                <a:gd name="T17" fmla="*/ 28 h 56"/>
                <a:gd name="T18" fmla="*/ 57 w 61"/>
                <a:gd name="T19" fmla="*/ 17 h 56"/>
                <a:gd name="T20" fmla="*/ 48 w 61"/>
                <a:gd name="T21" fmla="*/ 10 h 56"/>
                <a:gd name="T22" fmla="*/ 41 w 61"/>
                <a:gd name="T23" fmla="*/ 9 h 56"/>
                <a:gd name="T24" fmla="*/ 31 w 61"/>
                <a:gd name="T25" fmla="*/ 13 h 56"/>
                <a:gd name="T26" fmla="*/ 28 w 61"/>
                <a:gd name="T27" fmla="*/ 5 h 56"/>
                <a:gd name="T28" fmla="*/ 20 w 61"/>
                <a:gd name="T29" fmla="*/ 1 h 56"/>
                <a:gd name="T30" fmla="*/ 15 w 61"/>
                <a:gd name="T3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56">
                  <a:moveTo>
                    <a:pt x="15" y="0"/>
                  </a:moveTo>
                  <a:cubicBezTo>
                    <a:pt x="12" y="0"/>
                    <a:pt x="10" y="1"/>
                    <a:pt x="8" y="2"/>
                  </a:cubicBezTo>
                  <a:cubicBezTo>
                    <a:pt x="4" y="4"/>
                    <a:pt x="2" y="7"/>
                    <a:pt x="1" y="11"/>
                  </a:cubicBezTo>
                  <a:cubicBezTo>
                    <a:pt x="0" y="16"/>
                    <a:pt x="0" y="20"/>
                    <a:pt x="2" y="24"/>
                  </a:cubicBezTo>
                  <a:cubicBezTo>
                    <a:pt x="4" y="28"/>
                    <a:pt x="6" y="32"/>
                    <a:pt x="8" y="36"/>
                  </a:cubicBezTo>
                  <a:cubicBezTo>
                    <a:pt x="10" y="40"/>
                    <a:pt x="11" y="45"/>
                    <a:pt x="10" y="49"/>
                  </a:cubicBezTo>
                  <a:cubicBezTo>
                    <a:pt x="9" y="51"/>
                    <a:pt x="9" y="55"/>
                    <a:pt x="8" y="56"/>
                  </a:cubicBezTo>
                  <a:cubicBezTo>
                    <a:pt x="20" y="54"/>
                    <a:pt x="30" y="52"/>
                    <a:pt x="38" y="48"/>
                  </a:cubicBezTo>
                  <a:cubicBezTo>
                    <a:pt x="51" y="42"/>
                    <a:pt x="58" y="36"/>
                    <a:pt x="60" y="28"/>
                  </a:cubicBezTo>
                  <a:cubicBezTo>
                    <a:pt x="61" y="24"/>
                    <a:pt x="60" y="20"/>
                    <a:pt x="57" y="17"/>
                  </a:cubicBezTo>
                  <a:cubicBezTo>
                    <a:pt x="55" y="13"/>
                    <a:pt x="52" y="11"/>
                    <a:pt x="48" y="10"/>
                  </a:cubicBezTo>
                  <a:cubicBezTo>
                    <a:pt x="46" y="9"/>
                    <a:pt x="43" y="9"/>
                    <a:pt x="41" y="9"/>
                  </a:cubicBezTo>
                  <a:cubicBezTo>
                    <a:pt x="38" y="9"/>
                    <a:pt x="34" y="10"/>
                    <a:pt x="31" y="13"/>
                  </a:cubicBezTo>
                  <a:cubicBezTo>
                    <a:pt x="31" y="11"/>
                    <a:pt x="30" y="8"/>
                    <a:pt x="28" y="5"/>
                  </a:cubicBezTo>
                  <a:cubicBezTo>
                    <a:pt x="25" y="3"/>
                    <a:pt x="23" y="2"/>
                    <a:pt x="20" y="1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9150351" y="2533650"/>
              <a:ext cx="390525" cy="368300"/>
            </a:xfrm>
            <a:custGeom>
              <a:avLst/>
              <a:gdLst>
                <a:gd name="T0" fmla="*/ 27 w 104"/>
                <a:gd name="T1" fmla="*/ 0 h 98"/>
                <a:gd name="T2" fmla="*/ 14 w 104"/>
                <a:gd name="T3" fmla="*/ 4 h 98"/>
                <a:gd name="T4" fmla="*/ 2 w 104"/>
                <a:gd name="T5" fmla="*/ 20 h 98"/>
                <a:gd name="T6" fmla="*/ 4 w 104"/>
                <a:gd name="T7" fmla="*/ 43 h 98"/>
                <a:gd name="T8" fmla="*/ 14 w 104"/>
                <a:gd name="T9" fmla="*/ 62 h 98"/>
                <a:gd name="T10" fmla="*/ 16 w 104"/>
                <a:gd name="T11" fmla="*/ 86 h 98"/>
                <a:gd name="T12" fmla="*/ 14 w 104"/>
                <a:gd name="T13" fmla="*/ 98 h 98"/>
                <a:gd name="T14" fmla="*/ 66 w 104"/>
                <a:gd name="T15" fmla="*/ 83 h 98"/>
                <a:gd name="T16" fmla="*/ 102 w 104"/>
                <a:gd name="T17" fmla="*/ 48 h 98"/>
                <a:gd name="T18" fmla="*/ 99 w 104"/>
                <a:gd name="T19" fmla="*/ 28 h 98"/>
                <a:gd name="T20" fmla="*/ 83 w 104"/>
                <a:gd name="T21" fmla="*/ 17 h 98"/>
                <a:gd name="T22" fmla="*/ 72 w 104"/>
                <a:gd name="T23" fmla="*/ 15 h 98"/>
                <a:gd name="T24" fmla="*/ 54 w 104"/>
                <a:gd name="T25" fmla="*/ 23 h 98"/>
                <a:gd name="T26" fmla="*/ 48 w 104"/>
                <a:gd name="T27" fmla="*/ 9 h 98"/>
                <a:gd name="T28" fmla="*/ 35 w 104"/>
                <a:gd name="T29" fmla="*/ 2 h 98"/>
                <a:gd name="T30" fmla="*/ 27 w 104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98">
                  <a:moveTo>
                    <a:pt x="27" y="0"/>
                  </a:moveTo>
                  <a:cubicBezTo>
                    <a:pt x="23" y="0"/>
                    <a:pt x="18" y="2"/>
                    <a:pt x="14" y="4"/>
                  </a:cubicBezTo>
                  <a:cubicBezTo>
                    <a:pt x="8" y="7"/>
                    <a:pt x="4" y="13"/>
                    <a:pt x="2" y="20"/>
                  </a:cubicBezTo>
                  <a:cubicBezTo>
                    <a:pt x="0" y="28"/>
                    <a:pt x="1" y="35"/>
                    <a:pt x="4" y="43"/>
                  </a:cubicBezTo>
                  <a:cubicBezTo>
                    <a:pt x="7" y="49"/>
                    <a:pt x="11" y="56"/>
                    <a:pt x="14" y="62"/>
                  </a:cubicBezTo>
                  <a:cubicBezTo>
                    <a:pt x="18" y="70"/>
                    <a:pt x="18" y="78"/>
                    <a:pt x="16" y="86"/>
                  </a:cubicBezTo>
                  <a:cubicBezTo>
                    <a:pt x="15" y="89"/>
                    <a:pt x="15" y="95"/>
                    <a:pt x="14" y="98"/>
                  </a:cubicBezTo>
                  <a:cubicBezTo>
                    <a:pt x="34" y="95"/>
                    <a:pt x="51" y="89"/>
                    <a:pt x="66" y="83"/>
                  </a:cubicBezTo>
                  <a:cubicBezTo>
                    <a:pt x="87" y="73"/>
                    <a:pt x="99" y="61"/>
                    <a:pt x="102" y="48"/>
                  </a:cubicBezTo>
                  <a:cubicBezTo>
                    <a:pt x="104" y="41"/>
                    <a:pt x="103" y="34"/>
                    <a:pt x="99" y="28"/>
                  </a:cubicBezTo>
                  <a:cubicBezTo>
                    <a:pt x="95" y="22"/>
                    <a:pt x="90" y="19"/>
                    <a:pt x="83" y="17"/>
                  </a:cubicBezTo>
                  <a:cubicBezTo>
                    <a:pt x="79" y="16"/>
                    <a:pt x="75" y="15"/>
                    <a:pt x="72" y="15"/>
                  </a:cubicBezTo>
                  <a:cubicBezTo>
                    <a:pt x="65" y="15"/>
                    <a:pt x="59" y="17"/>
                    <a:pt x="54" y="23"/>
                  </a:cubicBezTo>
                  <a:cubicBezTo>
                    <a:pt x="54" y="18"/>
                    <a:pt x="52" y="13"/>
                    <a:pt x="48" y="9"/>
                  </a:cubicBezTo>
                  <a:cubicBezTo>
                    <a:pt x="44" y="5"/>
                    <a:pt x="40" y="3"/>
                    <a:pt x="35" y="2"/>
                  </a:cubicBezTo>
                  <a:cubicBezTo>
                    <a:pt x="32" y="1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9450388" y="460375"/>
              <a:ext cx="395288" cy="368300"/>
            </a:xfrm>
            <a:custGeom>
              <a:avLst/>
              <a:gdLst>
                <a:gd name="T0" fmla="*/ 27 w 105"/>
                <a:gd name="T1" fmla="*/ 0 h 98"/>
                <a:gd name="T2" fmla="*/ 15 w 105"/>
                <a:gd name="T3" fmla="*/ 3 h 98"/>
                <a:gd name="T4" fmla="*/ 2 w 105"/>
                <a:gd name="T5" fmla="*/ 19 h 98"/>
                <a:gd name="T6" fmla="*/ 4 w 105"/>
                <a:gd name="T7" fmla="*/ 42 h 98"/>
                <a:gd name="T8" fmla="*/ 15 w 105"/>
                <a:gd name="T9" fmla="*/ 62 h 98"/>
                <a:gd name="T10" fmla="*/ 16 w 105"/>
                <a:gd name="T11" fmla="*/ 85 h 98"/>
                <a:gd name="T12" fmla="*/ 14 w 105"/>
                <a:gd name="T13" fmla="*/ 98 h 98"/>
                <a:gd name="T14" fmla="*/ 66 w 105"/>
                <a:gd name="T15" fmla="*/ 82 h 98"/>
                <a:gd name="T16" fmla="*/ 103 w 105"/>
                <a:gd name="T17" fmla="*/ 47 h 98"/>
                <a:gd name="T18" fmla="*/ 99 w 105"/>
                <a:gd name="T19" fmla="*/ 28 h 98"/>
                <a:gd name="T20" fmla="*/ 83 w 105"/>
                <a:gd name="T21" fmla="*/ 16 h 98"/>
                <a:gd name="T22" fmla="*/ 72 w 105"/>
                <a:gd name="T23" fmla="*/ 15 h 98"/>
                <a:gd name="T24" fmla="*/ 54 w 105"/>
                <a:gd name="T25" fmla="*/ 22 h 98"/>
                <a:gd name="T26" fmla="*/ 48 w 105"/>
                <a:gd name="T27" fmla="*/ 9 h 98"/>
                <a:gd name="T28" fmla="*/ 35 w 105"/>
                <a:gd name="T29" fmla="*/ 1 h 98"/>
                <a:gd name="T30" fmla="*/ 27 w 105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98">
                  <a:moveTo>
                    <a:pt x="27" y="0"/>
                  </a:moveTo>
                  <a:cubicBezTo>
                    <a:pt x="23" y="0"/>
                    <a:pt x="19" y="1"/>
                    <a:pt x="15" y="3"/>
                  </a:cubicBezTo>
                  <a:cubicBezTo>
                    <a:pt x="8" y="7"/>
                    <a:pt x="4" y="12"/>
                    <a:pt x="2" y="19"/>
                  </a:cubicBezTo>
                  <a:cubicBezTo>
                    <a:pt x="0" y="27"/>
                    <a:pt x="1" y="34"/>
                    <a:pt x="4" y="42"/>
                  </a:cubicBezTo>
                  <a:cubicBezTo>
                    <a:pt x="8" y="49"/>
                    <a:pt x="11" y="55"/>
                    <a:pt x="15" y="62"/>
                  </a:cubicBezTo>
                  <a:cubicBezTo>
                    <a:pt x="18" y="69"/>
                    <a:pt x="18" y="77"/>
                    <a:pt x="16" y="85"/>
                  </a:cubicBezTo>
                  <a:cubicBezTo>
                    <a:pt x="16" y="88"/>
                    <a:pt x="16" y="94"/>
                    <a:pt x="14" y="98"/>
                  </a:cubicBezTo>
                  <a:cubicBezTo>
                    <a:pt x="34" y="94"/>
                    <a:pt x="51" y="89"/>
                    <a:pt x="66" y="82"/>
                  </a:cubicBezTo>
                  <a:cubicBezTo>
                    <a:pt x="87" y="72"/>
                    <a:pt x="99" y="61"/>
                    <a:pt x="103" y="47"/>
                  </a:cubicBezTo>
                  <a:cubicBezTo>
                    <a:pt x="105" y="40"/>
                    <a:pt x="103" y="34"/>
                    <a:pt x="99" y="28"/>
                  </a:cubicBezTo>
                  <a:cubicBezTo>
                    <a:pt x="95" y="22"/>
                    <a:pt x="90" y="18"/>
                    <a:pt x="83" y="16"/>
                  </a:cubicBezTo>
                  <a:cubicBezTo>
                    <a:pt x="79" y="15"/>
                    <a:pt x="76" y="15"/>
                    <a:pt x="72" y="15"/>
                  </a:cubicBezTo>
                  <a:cubicBezTo>
                    <a:pt x="66" y="15"/>
                    <a:pt x="60" y="17"/>
                    <a:pt x="54" y="22"/>
                  </a:cubicBezTo>
                  <a:cubicBezTo>
                    <a:pt x="54" y="17"/>
                    <a:pt x="52" y="13"/>
                    <a:pt x="48" y="9"/>
                  </a:cubicBezTo>
                  <a:cubicBezTo>
                    <a:pt x="45" y="5"/>
                    <a:pt x="40" y="2"/>
                    <a:pt x="35" y="1"/>
                  </a:cubicBezTo>
                  <a:cubicBezTo>
                    <a:pt x="33" y="0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8478838" y="933450"/>
              <a:ext cx="228600" cy="214313"/>
            </a:xfrm>
            <a:custGeom>
              <a:avLst/>
              <a:gdLst>
                <a:gd name="T0" fmla="*/ 16 w 61"/>
                <a:gd name="T1" fmla="*/ 0 h 57"/>
                <a:gd name="T2" fmla="*/ 8 w 61"/>
                <a:gd name="T3" fmla="*/ 2 h 57"/>
                <a:gd name="T4" fmla="*/ 1 w 61"/>
                <a:gd name="T5" fmla="*/ 11 h 57"/>
                <a:gd name="T6" fmla="*/ 2 w 61"/>
                <a:gd name="T7" fmla="*/ 25 h 57"/>
                <a:gd name="T8" fmla="*/ 8 w 61"/>
                <a:gd name="T9" fmla="*/ 36 h 57"/>
                <a:gd name="T10" fmla="*/ 9 w 61"/>
                <a:gd name="T11" fmla="*/ 50 h 57"/>
                <a:gd name="T12" fmla="*/ 8 w 61"/>
                <a:gd name="T13" fmla="*/ 57 h 57"/>
                <a:gd name="T14" fmla="*/ 39 w 61"/>
                <a:gd name="T15" fmla="*/ 48 h 57"/>
                <a:gd name="T16" fmla="*/ 60 w 61"/>
                <a:gd name="T17" fmla="*/ 28 h 57"/>
                <a:gd name="T18" fmla="*/ 58 w 61"/>
                <a:gd name="T19" fmla="*/ 16 h 57"/>
                <a:gd name="T20" fmla="*/ 49 w 61"/>
                <a:gd name="T21" fmla="*/ 9 h 57"/>
                <a:gd name="T22" fmla="*/ 42 w 61"/>
                <a:gd name="T23" fmla="*/ 8 h 57"/>
                <a:gd name="T24" fmla="*/ 32 w 61"/>
                <a:gd name="T25" fmla="*/ 13 h 57"/>
                <a:gd name="T26" fmla="*/ 28 w 61"/>
                <a:gd name="T27" fmla="*/ 5 h 57"/>
                <a:gd name="T28" fmla="*/ 20 w 61"/>
                <a:gd name="T29" fmla="*/ 0 h 57"/>
                <a:gd name="T30" fmla="*/ 16 w 61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57">
                  <a:moveTo>
                    <a:pt x="16" y="0"/>
                  </a:moveTo>
                  <a:cubicBezTo>
                    <a:pt x="13" y="0"/>
                    <a:pt x="11" y="0"/>
                    <a:pt x="8" y="2"/>
                  </a:cubicBezTo>
                  <a:cubicBezTo>
                    <a:pt x="5" y="4"/>
                    <a:pt x="2" y="7"/>
                    <a:pt x="1" y="11"/>
                  </a:cubicBezTo>
                  <a:cubicBezTo>
                    <a:pt x="0" y="16"/>
                    <a:pt x="0" y="20"/>
                    <a:pt x="2" y="25"/>
                  </a:cubicBezTo>
                  <a:cubicBezTo>
                    <a:pt x="4" y="29"/>
                    <a:pt x="6" y="32"/>
                    <a:pt x="8" y="36"/>
                  </a:cubicBezTo>
                  <a:cubicBezTo>
                    <a:pt x="10" y="41"/>
                    <a:pt x="11" y="45"/>
                    <a:pt x="9" y="50"/>
                  </a:cubicBezTo>
                  <a:cubicBezTo>
                    <a:pt x="9" y="52"/>
                    <a:pt x="9" y="56"/>
                    <a:pt x="8" y="57"/>
                  </a:cubicBezTo>
                  <a:cubicBezTo>
                    <a:pt x="20" y="55"/>
                    <a:pt x="30" y="52"/>
                    <a:pt x="39" y="48"/>
                  </a:cubicBezTo>
                  <a:cubicBezTo>
                    <a:pt x="51" y="42"/>
                    <a:pt x="58" y="36"/>
                    <a:pt x="60" y="28"/>
                  </a:cubicBezTo>
                  <a:cubicBezTo>
                    <a:pt x="61" y="24"/>
                    <a:pt x="61" y="20"/>
                    <a:pt x="58" y="16"/>
                  </a:cubicBezTo>
                  <a:cubicBezTo>
                    <a:pt x="56" y="13"/>
                    <a:pt x="53" y="10"/>
                    <a:pt x="49" y="9"/>
                  </a:cubicBezTo>
                  <a:cubicBezTo>
                    <a:pt x="46" y="9"/>
                    <a:pt x="44" y="8"/>
                    <a:pt x="42" y="8"/>
                  </a:cubicBezTo>
                  <a:cubicBezTo>
                    <a:pt x="38" y="8"/>
                    <a:pt x="35" y="10"/>
                    <a:pt x="32" y="13"/>
                  </a:cubicBezTo>
                  <a:cubicBezTo>
                    <a:pt x="32" y="10"/>
                    <a:pt x="30" y="7"/>
                    <a:pt x="28" y="5"/>
                  </a:cubicBezTo>
                  <a:cubicBezTo>
                    <a:pt x="26" y="3"/>
                    <a:pt x="23" y="1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9439276" y="1462087"/>
              <a:ext cx="228600" cy="219075"/>
            </a:xfrm>
            <a:custGeom>
              <a:avLst/>
              <a:gdLst>
                <a:gd name="T0" fmla="*/ 16 w 61"/>
                <a:gd name="T1" fmla="*/ 0 h 58"/>
                <a:gd name="T2" fmla="*/ 8 w 61"/>
                <a:gd name="T3" fmla="*/ 2 h 58"/>
                <a:gd name="T4" fmla="*/ 1 w 61"/>
                <a:gd name="T5" fmla="*/ 11 h 58"/>
                <a:gd name="T6" fmla="*/ 2 w 61"/>
                <a:gd name="T7" fmla="*/ 25 h 58"/>
                <a:gd name="T8" fmla="*/ 8 w 61"/>
                <a:gd name="T9" fmla="*/ 36 h 58"/>
                <a:gd name="T10" fmla="*/ 9 w 61"/>
                <a:gd name="T11" fmla="*/ 50 h 58"/>
                <a:gd name="T12" fmla="*/ 8 w 61"/>
                <a:gd name="T13" fmla="*/ 58 h 58"/>
                <a:gd name="T14" fmla="*/ 39 w 61"/>
                <a:gd name="T15" fmla="*/ 48 h 58"/>
                <a:gd name="T16" fmla="*/ 60 w 61"/>
                <a:gd name="T17" fmla="*/ 28 h 58"/>
                <a:gd name="T18" fmla="*/ 58 w 61"/>
                <a:gd name="T19" fmla="*/ 16 h 58"/>
                <a:gd name="T20" fmla="*/ 49 w 61"/>
                <a:gd name="T21" fmla="*/ 10 h 58"/>
                <a:gd name="T22" fmla="*/ 42 w 61"/>
                <a:gd name="T23" fmla="*/ 9 h 58"/>
                <a:gd name="T24" fmla="*/ 32 w 61"/>
                <a:gd name="T25" fmla="*/ 13 h 58"/>
                <a:gd name="T26" fmla="*/ 28 w 61"/>
                <a:gd name="T27" fmla="*/ 5 h 58"/>
                <a:gd name="T28" fmla="*/ 20 w 61"/>
                <a:gd name="T29" fmla="*/ 1 h 58"/>
                <a:gd name="T30" fmla="*/ 16 w 61"/>
                <a:gd name="T3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58">
                  <a:moveTo>
                    <a:pt x="16" y="0"/>
                  </a:moveTo>
                  <a:cubicBezTo>
                    <a:pt x="13" y="0"/>
                    <a:pt x="11" y="1"/>
                    <a:pt x="8" y="2"/>
                  </a:cubicBezTo>
                  <a:cubicBezTo>
                    <a:pt x="5" y="4"/>
                    <a:pt x="2" y="7"/>
                    <a:pt x="1" y="11"/>
                  </a:cubicBezTo>
                  <a:cubicBezTo>
                    <a:pt x="0" y="16"/>
                    <a:pt x="0" y="20"/>
                    <a:pt x="2" y="25"/>
                  </a:cubicBezTo>
                  <a:cubicBezTo>
                    <a:pt x="4" y="29"/>
                    <a:pt x="6" y="33"/>
                    <a:pt x="8" y="36"/>
                  </a:cubicBezTo>
                  <a:cubicBezTo>
                    <a:pt x="10" y="41"/>
                    <a:pt x="11" y="46"/>
                    <a:pt x="9" y="50"/>
                  </a:cubicBezTo>
                  <a:cubicBezTo>
                    <a:pt x="9" y="52"/>
                    <a:pt x="9" y="56"/>
                    <a:pt x="8" y="58"/>
                  </a:cubicBezTo>
                  <a:cubicBezTo>
                    <a:pt x="20" y="55"/>
                    <a:pt x="30" y="52"/>
                    <a:pt x="39" y="48"/>
                  </a:cubicBezTo>
                  <a:cubicBezTo>
                    <a:pt x="51" y="43"/>
                    <a:pt x="58" y="36"/>
                    <a:pt x="60" y="28"/>
                  </a:cubicBezTo>
                  <a:cubicBezTo>
                    <a:pt x="61" y="24"/>
                    <a:pt x="61" y="20"/>
                    <a:pt x="58" y="16"/>
                  </a:cubicBezTo>
                  <a:cubicBezTo>
                    <a:pt x="56" y="13"/>
                    <a:pt x="53" y="11"/>
                    <a:pt x="49" y="10"/>
                  </a:cubicBezTo>
                  <a:cubicBezTo>
                    <a:pt x="47" y="9"/>
                    <a:pt x="44" y="9"/>
                    <a:pt x="42" y="9"/>
                  </a:cubicBezTo>
                  <a:cubicBezTo>
                    <a:pt x="39" y="9"/>
                    <a:pt x="35" y="10"/>
                    <a:pt x="32" y="13"/>
                  </a:cubicBezTo>
                  <a:cubicBezTo>
                    <a:pt x="32" y="10"/>
                    <a:pt x="31" y="8"/>
                    <a:pt x="28" y="5"/>
                  </a:cubicBezTo>
                  <a:cubicBezTo>
                    <a:pt x="26" y="3"/>
                    <a:pt x="23" y="1"/>
                    <a:pt x="20" y="1"/>
                  </a:cubicBezTo>
                  <a:cubicBezTo>
                    <a:pt x="19" y="0"/>
                    <a:pt x="17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9247188" y="1978025"/>
              <a:ext cx="249238" cy="231775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3 w 66"/>
                <a:gd name="T21" fmla="*/ 10 h 62"/>
                <a:gd name="T22" fmla="*/ 46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0"/>
                    <a:pt x="9" y="2"/>
                  </a:cubicBezTo>
                  <a:cubicBezTo>
                    <a:pt x="5" y="4"/>
                    <a:pt x="2" y="8"/>
                    <a:pt x="1" y="12"/>
                  </a:cubicBezTo>
                  <a:cubicBezTo>
                    <a:pt x="0" y="17"/>
                    <a:pt x="0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1" y="60"/>
                    <a:pt x="32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5" y="21"/>
                    <a:pt x="63" y="17"/>
                  </a:cubicBezTo>
                  <a:cubicBezTo>
                    <a:pt x="60" y="14"/>
                    <a:pt x="57" y="11"/>
                    <a:pt x="53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2" y="9"/>
                    <a:pt x="38" y="10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7250113" y="3540125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8 w 66"/>
                <a:gd name="T13" fmla="*/ 62 h 62"/>
                <a:gd name="T14" fmla="*/ 41 w 66"/>
                <a:gd name="T15" fmla="*/ 52 h 62"/>
                <a:gd name="T16" fmla="*/ 61 w 66"/>
                <a:gd name="T17" fmla="*/ 38 h 62"/>
                <a:gd name="T18" fmla="*/ 60 w 66"/>
                <a:gd name="T19" fmla="*/ 38 h 62"/>
                <a:gd name="T20" fmla="*/ 61 w 66"/>
                <a:gd name="T21" fmla="*/ 37 h 62"/>
                <a:gd name="T22" fmla="*/ 62 w 66"/>
                <a:gd name="T23" fmla="*/ 34 h 62"/>
                <a:gd name="T24" fmla="*/ 61 w 66"/>
                <a:gd name="T25" fmla="*/ 32 h 62"/>
                <a:gd name="T26" fmla="*/ 62 w 66"/>
                <a:gd name="T27" fmla="*/ 30 h 62"/>
                <a:gd name="T28" fmla="*/ 64 w 66"/>
                <a:gd name="T29" fmla="*/ 29 h 62"/>
                <a:gd name="T30" fmla="*/ 64 w 66"/>
                <a:gd name="T31" fmla="*/ 29 h 62"/>
                <a:gd name="T32" fmla="*/ 65 w 66"/>
                <a:gd name="T33" fmla="*/ 29 h 62"/>
                <a:gd name="T34" fmla="*/ 62 w 66"/>
                <a:gd name="T35" fmla="*/ 18 h 62"/>
                <a:gd name="T36" fmla="*/ 52 w 66"/>
                <a:gd name="T37" fmla="*/ 10 h 62"/>
                <a:gd name="T38" fmla="*/ 45 w 66"/>
                <a:gd name="T39" fmla="*/ 9 h 62"/>
                <a:gd name="T40" fmla="*/ 34 w 66"/>
                <a:gd name="T41" fmla="*/ 14 h 62"/>
                <a:gd name="T42" fmla="*/ 30 w 66"/>
                <a:gd name="T43" fmla="*/ 6 h 62"/>
                <a:gd name="T44" fmla="*/ 22 w 66"/>
                <a:gd name="T45" fmla="*/ 1 h 62"/>
                <a:gd name="T46" fmla="*/ 17 w 66"/>
                <a:gd name="T4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1"/>
                    <a:pt x="9" y="2"/>
                  </a:cubicBezTo>
                  <a:cubicBezTo>
                    <a:pt x="5" y="4"/>
                    <a:pt x="2" y="8"/>
                    <a:pt x="1" y="13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4" y="31"/>
                    <a:pt x="6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9" y="60"/>
                    <a:pt x="8" y="62"/>
                  </a:cubicBezTo>
                  <a:cubicBezTo>
                    <a:pt x="21" y="60"/>
                    <a:pt x="32" y="57"/>
                    <a:pt x="41" y="52"/>
                  </a:cubicBezTo>
                  <a:cubicBezTo>
                    <a:pt x="50" y="48"/>
                    <a:pt x="57" y="43"/>
                    <a:pt x="61" y="38"/>
                  </a:cubicBezTo>
                  <a:cubicBezTo>
                    <a:pt x="61" y="38"/>
                    <a:pt x="60" y="38"/>
                    <a:pt x="60" y="3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6"/>
                    <a:pt x="62" y="35"/>
                    <a:pt x="62" y="34"/>
                  </a:cubicBezTo>
                  <a:cubicBezTo>
                    <a:pt x="62" y="34"/>
                    <a:pt x="61" y="33"/>
                    <a:pt x="61" y="32"/>
                  </a:cubicBezTo>
                  <a:cubicBezTo>
                    <a:pt x="61" y="31"/>
                    <a:pt x="62" y="31"/>
                    <a:pt x="62" y="30"/>
                  </a:cubicBezTo>
                  <a:cubicBezTo>
                    <a:pt x="62" y="29"/>
                    <a:pt x="63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5" y="29"/>
                    <a:pt x="65" y="29"/>
                  </a:cubicBezTo>
                  <a:cubicBezTo>
                    <a:pt x="66" y="25"/>
                    <a:pt x="65" y="21"/>
                    <a:pt x="62" y="18"/>
                  </a:cubicBezTo>
                  <a:cubicBezTo>
                    <a:pt x="60" y="14"/>
                    <a:pt x="56" y="12"/>
                    <a:pt x="52" y="10"/>
                  </a:cubicBezTo>
                  <a:cubicBezTo>
                    <a:pt x="50" y="10"/>
                    <a:pt x="48" y="9"/>
                    <a:pt x="45" y="9"/>
                  </a:cubicBezTo>
                  <a:cubicBezTo>
                    <a:pt x="41" y="9"/>
                    <a:pt x="37" y="11"/>
                    <a:pt x="34" y="14"/>
                  </a:cubicBezTo>
                  <a:cubicBezTo>
                    <a:pt x="34" y="11"/>
                    <a:pt x="33" y="8"/>
                    <a:pt x="30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7475538" y="3649663"/>
              <a:ext cx="19050" cy="33338"/>
            </a:xfrm>
            <a:custGeom>
              <a:avLst/>
              <a:gdLst>
                <a:gd name="T0" fmla="*/ 4 w 5"/>
                <a:gd name="T1" fmla="*/ 0 h 9"/>
                <a:gd name="T2" fmla="*/ 4 w 5"/>
                <a:gd name="T3" fmla="*/ 0 h 9"/>
                <a:gd name="T4" fmla="*/ 2 w 5"/>
                <a:gd name="T5" fmla="*/ 1 h 9"/>
                <a:gd name="T6" fmla="*/ 1 w 5"/>
                <a:gd name="T7" fmla="*/ 3 h 9"/>
                <a:gd name="T8" fmla="*/ 2 w 5"/>
                <a:gd name="T9" fmla="*/ 5 h 9"/>
                <a:gd name="T10" fmla="*/ 1 w 5"/>
                <a:gd name="T11" fmla="*/ 8 h 9"/>
                <a:gd name="T12" fmla="*/ 0 w 5"/>
                <a:gd name="T13" fmla="*/ 9 h 9"/>
                <a:gd name="T14" fmla="*/ 1 w 5"/>
                <a:gd name="T15" fmla="*/ 9 h 9"/>
                <a:gd name="T16" fmla="*/ 5 w 5"/>
                <a:gd name="T17" fmla="*/ 1 h 9"/>
                <a:gd name="T18" fmla="*/ 5 w 5"/>
                <a:gd name="T19" fmla="*/ 0 h 9"/>
                <a:gd name="T20" fmla="*/ 4 w 5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6"/>
                    <a:pt x="4" y="4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6845301" y="4298950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1 w 66"/>
                <a:gd name="T15" fmla="*/ 52 h 62"/>
                <a:gd name="T16" fmla="*/ 53 w 66"/>
                <a:gd name="T17" fmla="*/ 46 h 62"/>
                <a:gd name="T18" fmla="*/ 51 w 66"/>
                <a:gd name="T19" fmla="*/ 46 h 62"/>
                <a:gd name="T20" fmla="*/ 49 w 66"/>
                <a:gd name="T21" fmla="*/ 46 h 62"/>
                <a:gd name="T22" fmla="*/ 44 w 66"/>
                <a:gd name="T23" fmla="*/ 45 h 62"/>
                <a:gd name="T24" fmla="*/ 45 w 66"/>
                <a:gd name="T25" fmla="*/ 44 h 62"/>
                <a:gd name="T26" fmla="*/ 45 w 66"/>
                <a:gd name="T27" fmla="*/ 41 h 62"/>
                <a:gd name="T28" fmla="*/ 45 w 66"/>
                <a:gd name="T29" fmla="*/ 38 h 62"/>
                <a:gd name="T30" fmla="*/ 46 w 66"/>
                <a:gd name="T31" fmla="*/ 35 h 62"/>
                <a:gd name="T32" fmla="*/ 48 w 66"/>
                <a:gd name="T33" fmla="*/ 34 h 62"/>
                <a:gd name="T34" fmla="*/ 49 w 66"/>
                <a:gd name="T35" fmla="*/ 34 h 62"/>
                <a:gd name="T36" fmla="*/ 51 w 66"/>
                <a:gd name="T37" fmla="*/ 34 h 62"/>
                <a:gd name="T38" fmla="*/ 52 w 66"/>
                <a:gd name="T39" fmla="*/ 36 h 62"/>
                <a:gd name="T40" fmla="*/ 52 w 66"/>
                <a:gd name="T41" fmla="*/ 38 h 62"/>
                <a:gd name="T42" fmla="*/ 54 w 66"/>
                <a:gd name="T43" fmla="*/ 38 h 62"/>
                <a:gd name="T44" fmla="*/ 56 w 66"/>
                <a:gd name="T45" fmla="*/ 39 h 62"/>
                <a:gd name="T46" fmla="*/ 57 w 66"/>
                <a:gd name="T47" fmla="*/ 41 h 62"/>
                <a:gd name="T48" fmla="*/ 58 w 66"/>
                <a:gd name="T49" fmla="*/ 42 h 62"/>
                <a:gd name="T50" fmla="*/ 65 w 66"/>
                <a:gd name="T51" fmla="*/ 30 h 62"/>
                <a:gd name="T52" fmla="*/ 63 w 66"/>
                <a:gd name="T53" fmla="*/ 18 h 62"/>
                <a:gd name="T54" fmla="*/ 52 w 66"/>
                <a:gd name="T55" fmla="*/ 10 h 62"/>
                <a:gd name="T56" fmla="*/ 46 w 66"/>
                <a:gd name="T57" fmla="*/ 9 h 62"/>
                <a:gd name="T58" fmla="*/ 34 w 66"/>
                <a:gd name="T59" fmla="*/ 14 h 62"/>
                <a:gd name="T60" fmla="*/ 30 w 66"/>
                <a:gd name="T61" fmla="*/ 6 h 62"/>
                <a:gd name="T62" fmla="*/ 22 w 66"/>
                <a:gd name="T63" fmla="*/ 1 h 62"/>
                <a:gd name="T64" fmla="*/ 17 w 66"/>
                <a:gd name="T6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1"/>
                    <a:pt x="9" y="2"/>
                  </a:cubicBezTo>
                  <a:cubicBezTo>
                    <a:pt x="5" y="4"/>
                    <a:pt x="2" y="8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10" y="60"/>
                    <a:pt x="9" y="62"/>
                  </a:cubicBezTo>
                  <a:cubicBezTo>
                    <a:pt x="21" y="60"/>
                    <a:pt x="32" y="56"/>
                    <a:pt x="41" y="52"/>
                  </a:cubicBezTo>
                  <a:cubicBezTo>
                    <a:pt x="46" y="50"/>
                    <a:pt x="50" y="48"/>
                    <a:pt x="53" y="46"/>
                  </a:cubicBezTo>
                  <a:cubicBezTo>
                    <a:pt x="52" y="46"/>
                    <a:pt x="52" y="46"/>
                    <a:pt x="51" y="46"/>
                  </a:cubicBezTo>
                  <a:cubicBezTo>
                    <a:pt x="50" y="46"/>
                    <a:pt x="50" y="46"/>
                    <a:pt x="49" y="46"/>
                  </a:cubicBezTo>
                  <a:cubicBezTo>
                    <a:pt x="48" y="46"/>
                    <a:pt x="46" y="46"/>
                    <a:pt x="44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3"/>
                    <a:pt x="46" y="42"/>
                    <a:pt x="45" y="41"/>
                  </a:cubicBezTo>
                  <a:cubicBezTo>
                    <a:pt x="45" y="40"/>
                    <a:pt x="45" y="39"/>
                    <a:pt x="45" y="38"/>
                  </a:cubicBezTo>
                  <a:cubicBezTo>
                    <a:pt x="45" y="37"/>
                    <a:pt x="45" y="36"/>
                    <a:pt x="46" y="35"/>
                  </a:cubicBezTo>
                  <a:cubicBezTo>
                    <a:pt x="47" y="34"/>
                    <a:pt x="47" y="34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49" y="34"/>
                    <a:pt x="50" y="34"/>
                    <a:pt x="51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2" y="37"/>
                    <a:pt x="52" y="38"/>
                  </a:cubicBezTo>
                  <a:cubicBezTo>
                    <a:pt x="53" y="38"/>
                    <a:pt x="53" y="38"/>
                    <a:pt x="54" y="38"/>
                  </a:cubicBezTo>
                  <a:cubicBezTo>
                    <a:pt x="54" y="38"/>
                    <a:pt x="55" y="38"/>
                    <a:pt x="56" y="39"/>
                  </a:cubicBezTo>
                  <a:cubicBezTo>
                    <a:pt x="57" y="39"/>
                    <a:pt x="57" y="40"/>
                    <a:pt x="57" y="41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61" y="38"/>
                    <a:pt x="64" y="34"/>
                    <a:pt x="65" y="30"/>
                  </a:cubicBezTo>
                  <a:cubicBezTo>
                    <a:pt x="66" y="26"/>
                    <a:pt x="65" y="21"/>
                    <a:pt x="63" y="18"/>
                  </a:cubicBezTo>
                  <a:cubicBezTo>
                    <a:pt x="60" y="14"/>
                    <a:pt x="57" y="11"/>
                    <a:pt x="52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1" y="9"/>
                    <a:pt x="37" y="11"/>
                    <a:pt x="34" y="14"/>
                  </a:cubicBezTo>
                  <a:cubicBezTo>
                    <a:pt x="34" y="11"/>
                    <a:pt x="33" y="8"/>
                    <a:pt x="30" y="6"/>
                  </a:cubicBezTo>
                  <a:cubicBezTo>
                    <a:pt x="28" y="3"/>
                    <a:pt x="25" y="1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7010401" y="4425950"/>
              <a:ext cx="52388" cy="46038"/>
            </a:xfrm>
            <a:custGeom>
              <a:avLst/>
              <a:gdLst>
                <a:gd name="T0" fmla="*/ 5 w 14"/>
                <a:gd name="T1" fmla="*/ 0 h 12"/>
                <a:gd name="T2" fmla="*/ 4 w 14"/>
                <a:gd name="T3" fmla="*/ 0 h 12"/>
                <a:gd name="T4" fmla="*/ 2 w 14"/>
                <a:gd name="T5" fmla="*/ 1 h 12"/>
                <a:gd name="T6" fmla="*/ 1 w 14"/>
                <a:gd name="T7" fmla="*/ 4 h 12"/>
                <a:gd name="T8" fmla="*/ 1 w 14"/>
                <a:gd name="T9" fmla="*/ 7 h 12"/>
                <a:gd name="T10" fmla="*/ 1 w 14"/>
                <a:gd name="T11" fmla="*/ 10 h 12"/>
                <a:gd name="T12" fmla="*/ 0 w 14"/>
                <a:gd name="T13" fmla="*/ 11 h 12"/>
                <a:gd name="T14" fmla="*/ 5 w 14"/>
                <a:gd name="T15" fmla="*/ 12 h 12"/>
                <a:gd name="T16" fmla="*/ 7 w 14"/>
                <a:gd name="T17" fmla="*/ 12 h 12"/>
                <a:gd name="T18" fmla="*/ 9 w 14"/>
                <a:gd name="T19" fmla="*/ 12 h 12"/>
                <a:gd name="T20" fmla="*/ 14 w 14"/>
                <a:gd name="T21" fmla="*/ 8 h 12"/>
                <a:gd name="T22" fmla="*/ 13 w 14"/>
                <a:gd name="T23" fmla="*/ 7 h 12"/>
                <a:gd name="T24" fmla="*/ 12 w 14"/>
                <a:gd name="T25" fmla="*/ 5 h 12"/>
                <a:gd name="T26" fmla="*/ 10 w 14"/>
                <a:gd name="T27" fmla="*/ 4 h 12"/>
                <a:gd name="T28" fmla="*/ 8 w 14"/>
                <a:gd name="T29" fmla="*/ 4 h 12"/>
                <a:gd name="T30" fmla="*/ 8 w 14"/>
                <a:gd name="T31" fmla="*/ 2 h 12"/>
                <a:gd name="T32" fmla="*/ 7 w 14"/>
                <a:gd name="T33" fmla="*/ 0 h 12"/>
                <a:gd name="T34" fmla="*/ 5 w 14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4" y="12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1" y="10"/>
                    <a:pt x="12" y="9"/>
                    <a:pt x="14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6"/>
                    <a:pt x="13" y="5"/>
                    <a:pt x="12" y="5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8223251" y="2649537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2 w 66"/>
                <a:gd name="T21" fmla="*/ 10 h 62"/>
                <a:gd name="T22" fmla="*/ 46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1" y="1"/>
                    <a:pt x="9" y="2"/>
                  </a:cubicBezTo>
                  <a:cubicBezTo>
                    <a:pt x="5" y="4"/>
                    <a:pt x="2" y="8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9" y="56"/>
                    <a:pt x="10" y="60"/>
                    <a:pt x="9" y="62"/>
                  </a:cubicBezTo>
                  <a:cubicBezTo>
                    <a:pt x="21" y="60"/>
                    <a:pt x="32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5" y="21"/>
                    <a:pt x="63" y="17"/>
                  </a:cubicBezTo>
                  <a:cubicBezTo>
                    <a:pt x="60" y="14"/>
                    <a:pt x="57" y="11"/>
                    <a:pt x="52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1" y="9"/>
                    <a:pt x="37" y="11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7640638" y="3116262"/>
              <a:ext cx="247650" cy="231775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2 h 62"/>
                <a:gd name="T6" fmla="*/ 2 w 66"/>
                <a:gd name="T7" fmla="*/ 27 h 62"/>
                <a:gd name="T8" fmla="*/ 9 w 66"/>
                <a:gd name="T9" fmla="*/ 39 h 62"/>
                <a:gd name="T10" fmla="*/ 10 w 66"/>
                <a:gd name="T11" fmla="*/ 54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7 h 62"/>
                <a:gd name="T20" fmla="*/ 52 w 66"/>
                <a:gd name="T21" fmla="*/ 10 h 62"/>
                <a:gd name="T22" fmla="*/ 46 w 66"/>
                <a:gd name="T23" fmla="*/ 9 h 62"/>
                <a:gd name="T24" fmla="*/ 34 w 66"/>
                <a:gd name="T25" fmla="*/ 14 h 62"/>
                <a:gd name="T26" fmla="*/ 30 w 66"/>
                <a:gd name="T27" fmla="*/ 5 h 62"/>
                <a:gd name="T28" fmla="*/ 22 w 66"/>
                <a:gd name="T29" fmla="*/ 0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0"/>
                    <a:pt x="9" y="2"/>
                  </a:cubicBezTo>
                  <a:cubicBezTo>
                    <a:pt x="5" y="4"/>
                    <a:pt x="2" y="7"/>
                    <a:pt x="1" y="12"/>
                  </a:cubicBezTo>
                  <a:cubicBezTo>
                    <a:pt x="0" y="17"/>
                    <a:pt x="0" y="22"/>
                    <a:pt x="2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1" y="49"/>
                    <a:pt x="10" y="54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1" y="60"/>
                    <a:pt x="32" y="56"/>
                    <a:pt x="42" y="52"/>
                  </a:cubicBezTo>
                  <a:cubicBezTo>
                    <a:pt x="55" y="46"/>
                    <a:pt x="63" y="38"/>
                    <a:pt x="65" y="30"/>
                  </a:cubicBezTo>
                  <a:cubicBezTo>
                    <a:pt x="66" y="25"/>
                    <a:pt x="65" y="21"/>
                    <a:pt x="63" y="17"/>
                  </a:cubicBezTo>
                  <a:cubicBezTo>
                    <a:pt x="60" y="14"/>
                    <a:pt x="57" y="11"/>
                    <a:pt x="52" y="10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1" y="9"/>
                    <a:pt x="37" y="10"/>
                    <a:pt x="34" y="14"/>
                  </a:cubicBezTo>
                  <a:cubicBezTo>
                    <a:pt x="34" y="11"/>
                    <a:pt x="33" y="8"/>
                    <a:pt x="30" y="5"/>
                  </a:cubicBezTo>
                  <a:cubicBezTo>
                    <a:pt x="28" y="3"/>
                    <a:pt x="25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7791451" y="1657350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3 w 66"/>
                <a:gd name="T7" fmla="*/ 27 h 62"/>
                <a:gd name="T8" fmla="*/ 9 w 66"/>
                <a:gd name="T9" fmla="*/ 39 h 62"/>
                <a:gd name="T10" fmla="*/ 10 w 66"/>
                <a:gd name="T11" fmla="*/ 55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8 h 62"/>
                <a:gd name="T20" fmla="*/ 52 w 66"/>
                <a:gd name="T21" fmla="*/ 11 h 62"/>
                <a:gd name="T22" fmla="*/ 46 w 66"/>
                <a:gd name="T23" fmla="*/ 10 h 62"/>
                <a:gd name="T24" fmla="*/ 34 w 66"/>
                <a:gd name="T25" fmla="*/ 15 h 62"/>
                <a:gd name="T26" fmla="*/ 30 w 66"/>
                <a:gd name="T27" fmla="*/ 6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1"/>
                    <a:pt x="9" y="2"/>
                  </a:cubicBezTo>
                  <a:cubicBezTo>
                    <a:pt x="5" y="4"/>
                    <a:pt x="2" y="8"/>
                    <a:pt x="1" y="13"/>
                  </a:cubicBezTo>
                  <a:cubicBezTo>
                    <a:pt x="0" y="17"/>
                    <a:pt x="0" y="22"/>
                    <a:pt x="3" y="27"/>
                  </a:cubicBezTo>
                  <a:cubicBezTo>
                    <a:pt x="5" y="31"/>
                    <a:pt x="7" y="35"/>
                    <a:pt x="9" y="39"/>
                  </a:cubicBezTo>
                  <a:cubicBezTo>
                    <a:pt x="11" y="44"/>
                    <a:pt x="11" y="49"/>
                    <a:pt x="10" y="55"/>
                  </a:cubicBezTo>
                  <a:cubicBezTo>
                    <a:pt x="10" y="56"/>
                    <a:pt x="10" y="60"/>
                    <a:pt x="9" y="62"/>
                  </a:cubicBezTo>
                  <a:cubicBezTo>
                    <a:pt x="21" y="60"/>
                    <a:pt x="32" y="57"/>
                    <a:pt x="42" y="52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6" y="26"/>
                    <a:pt x="65" y="22"/>
                    <a:pt x="63" y="18"/>
                  </a:cubicBezTo>
                  <a:cubicBezTo>
                    <a:pt x="60" y="14"/>
                    <a:pt x="57" y="12"/>
                    <a:pt x="52" y="11"/>
                  </a:cubicBezTo>
                  <a:cubicBezTo>
                    <a:pt x="50" y="10"/>
                    <a:pt x="48" y="10"/>
                    <a:pt x="46" y="10"/>
                  </a:cubicBezTo>
                  <a:cubicBezTo>
                    <a:pt x="41" y="10"/>
                    <a:pt x="38" y="11"/>
                    <a:pt x="34" y="15"/>
                  </a:cubicBezTo>
                  <a:cubicBezTo>
                    <a:pt x="34" y="11"/>
                    <a:pt x="33" y="8"/>
                    <a:pt x="30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8286751" y="1639887"/>
              <a:ext cx="247650" cy="236538"/>
            </a:xfrm>
            <a:custGeom>
              <a:avLst/>
              <a:gdLst>
                <a:gd name="T0" fmla="*/ 17 w 66"/>
                <a:gd name="T1" fmla="*/ 0 h 63"/>
                <a:gd name="T2" fmla="*/ 9 w 66"/>
                <a:gd name="T3" fmla="*/ 2 h 63"/>
                <a:gd name="T4" fmla="*/ 1 w 66"/>
                <a:gd name="T5" fmla="*/ 13 h 63"/>
                <a:gd name="T6" fmla="*/ 2 w 66"/>
                <a:gd name="T7" fmla="*/ 27 h 63"/>
                <a:gd name="T8" fmla="*/ 9 w 66"/>
                <a:gd name="T9" fmla="*/ 40 h 63"/>
                <a:gd name="T10" fmla="*/ 10 w 66"/>
                <a:gd name="T11" fmla="*/ 55 h 63"/>
                <a:gd name="T12" fmla="*/ 8 w 66"/>
                <a:gd name="T13" fmla="*/ 63 h 63"/>
                <a:gd name="T14" fmla="*/ 41 w 66"/>
                <a:gd name="T15" fmla="*/ 53 h 63"/>
                <a:gd name="T16" fmla="*/ 65 w 66"/>
                <a:gd name="T17" fmla="*/ 30 h 63"/>
                <a:gd name="T18" fmla="*/ 62 w 66"/>
                <a:gd name="T19" fmla="*/ 18 h 63"/>
                <a:gd name="T20" fmla="*/ 52 w 66"/>
                <a:gd name="T21" fmla="*/ 11 h 63"/>
                <a:gd name="T22" fmla="*/ 45 w 66"/>
                <a:gd name="T23" fmla="*/ 10 h 63"/>
                <a:gd name="T24" fmla="*/ 34 w 66"/>
                <a:gd name="T25" fmla="*/ 15 h 63"/>
                <a:gd name="T26" fmla="*/ 30 w 66"/>
                <a:gd name="T27" fmla="*/ 6 h 63"/>
                <a:gd name="T28" fmla="*/ 22 w 66"/>
                <a:gd name="T29" fmla="*/ 1 h 63"/>
                <a:gd name="T30" fmla="*/ 17 w 66"/>
                <a:gd name="T3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3">
                  <a:moveTo>
                    <a:pt x="17" y="0"/>
                  </a:moveTo>
                  <a:cubicBezTo>
                    <a:pt x="14" y="0"/>
                    <a:pt x="11" y="1"/>
                    <a:pt x="9" y="2"/>
                  </a:cubicBezTo>
                  <a:cubicBezTo>
                    <a:pt x="5" y="5"/>
                    <a:pt x="2" y="8"/>
                    <a:pt x="1" y="13"/>
                  </a:cubicBezTo>
                  <a:cubicBezTo>
                    <a:pt x="0" y="18"/>
                    <a:pt x="0" y="22"/>
                    <a:pt x="2" y="27"/>
                  </a:cubicBezTo>
                  <a:cubicBezTo>
                    <a:pt x="4" y="31"/>
                    <a:pt x="6" y="35"/>
                    <a:pt x="9" y="40"/>
                  </a:cubicBezTo>
                  <a:cubicBezTo>
                    <a:pt x="11" y="45"/>
                    <a:pt x="11" y="50"/>
                    <a:pt x="10" y="55"/>
                  </a:cubicBezTo>
                  <a:cubicBezTo>
                    <a:pt x="9" y="57"/>
                    <a:pt x="9" y="60"/>
                    <a:pt x="8" y="63"/>
                  </a:cubicBezTo>
                  <a:cubicBezTo>
                    <a:pt x="21" y="60"/>
                    <a:pt x="32" y="57"/>
                    <a:pt x="41" y="53"/>
                  </a:cubicBezTo>
                  <a:cubicBezTo>
                    <a:pt x="55" y="46"/>
                    <a:pt x="62" y="39"/>
                    <a:pt x="65" y="30"/>
                  </a:cubicBezTo>
                  <a:cubicBezTo>
                    <a:pt x="66" y="26"/>
                    <a:pt x="65" y="22"/>
                    <a:pt x="62" y="18"/>
                  </a:cubicBezTo>
                  <a:cubicBezTo>
                    <a:pt x="60" y="14"/>
                    <a:pt x="56" y="12"/>
                    <a:pt x="52" y="11"/>
                  </a:cubicBezTo>
                  <a:cubicBezTo>
                    <a:pt x="50" y="10"/>
                    <a:pt x="47" y="10"/>
                    <a:pt x="45" y="10"/>
                  </a:cubicBezTo>
                  <a:cubicBezTo>
                    <a:pt x="41" y="10"/>
                    <a:pt x="37" y="11"/>
                    <a:pt x="34" y="15"/>
                  </a:cubicBezTo>
                  <a:cubicBezTo>
                    <a:pt x="34" y="12"/>
                    <a:pt x="33" y="9"/>
                    <a:pt x="30" y="6"/>
                  </a:cubicBezTo>
                  <a:cubicBezTo>
                    <a:pt x="28" y="4"/>
                    <a:pt x="25" y="2"/>
                    <a:pt x="22" y="1"/>
                  </a:cubicBezTo>
                  <a:cubicBezTo>
                    <a:pt x="20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8613776" y="3276600"/>
              <a:ext cx="247650" cy="233363"/>
            </a:xfrm>
            <a:custGeom>
              <a:avLst/>
              <a:gdLst>
                <a:gd name="T0" fmla="*/ 17 w 66"/>
                <a:gd name="T1" fmla="*/ 0 h 62"/>
                <a:gd name="T2" fmla="*/ 9 w 66"/>
                <a:gd name="T3" fmla="*/ 2 h 62"/>
                <a:gd name="T4" fmla="*/ 1 w 66"/>
                <a:gd name="T5" fmla="*/ 13 h 62"/>
                <a:gd name="T6" fmla="*/ 3 w 66"/>
                <a:gd name="T7" fmla="*/ 27 h 62"/>
                <a:gd name="T8" fmla="*/ 9 w 66"/>
                <a:gd name="T9" fmla="*/ 40 h 62"/>
                <a:gd name="T10" fmla="*/ 10 w 66"/>
                <a:gd name="T11" fmla="*/ 55 h 62"/>
                <a:gd name="T12" fmla="*/ 9 w 66"/>
                <a:gd name="T13" fmla="*/ 62 h 62"/>
                <a:gd name="T14" fmla="*/ 42 w 66"/>
                <a:gd name="T15" fmla="*/ 52 h 62"/>
                <a:gd name="T16" fmla="*/ 65 w 66"/>
                <a:gd name="T17" fmla="*/ 30 h 62"/>
                <a:gd name="T18" fmla="*/ 63 w 66"/>
                <a:gd name="T19" fmla="*/ 18 h 62"/>
                <a:gd name="T20" fmla="*/ 53 w 66"/>
                <a:gd name="T21" fmla="*/ 11 h 62"/>
                <a:gd name="T22" fmla="*/ 46 w 66"/>
                <a:gd name="T23" fmla="*/ 10 h 62"/>
                <a:gd name="T24" fmla="*/ 34 w 66"/>
                <a:gd name="T25" fmla="*/ 15 h 62"/>
                <a:gd name="T26" fmla="*/ 31 w 66"/>
                <a:gd name="T27" fmla="*/ 6 h 62"/>
                <a:gd name="T28" fmla="*/ 22 w 66"/>
                <a:gd name="T29" fmla="*/ 1 h 62"/>
                <a:gd name="T30" fmla="*/ 17 w 66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2">
                  <a:moveTo>
                    <a:pt x="17" y="0"/>
                  </a:moveTo>
                  <a:cubicBezTo>
                    <a:pt x="14" y="0"/>
                    <a:pt x="12" y="1"/>
                    <a:pt x="9" y="2"/>
                  </a:cubicBezTo>
                  <a:cubicBezTo>
                    <a:pt x="5" y="5"/>
                    <a:pt x="3" y="8"/>
                    <a:pt x="1" y="13"/>
                  </a:cubicBezTo>
                  <a:cubicBezTo>
                    <a:pt x="0" y="18"/>
                    <a:pt x="1" y="22"/>
                    <a:pt x="3" y="27"/>
                  </a:cubicBezTo>
                  <a:cubicBezTo>
                    <a:pt x="5" y="31"/>
                    <a:pt x="7" y="35"/>
                    <a:pt x="9" y="40"/>
                  </a:cubicBezTo>
                  <a:cubicBezTo>
                    <a:pt x="11" y="45"/>
                    <a:pt x="12" y="50"/>
                    <a:pt x="10" y="55"/>
                  </a:cubicBezTo>
                  <a:cubicBezTo>
                    <a:pt x="10" y="57"/>
                    <a:pt x="10" y="60"/>
                    <a:pt x="9" y="62"/>
                  </a:cubicBezTo>
                  <a:cubicBezTo>
                    <a:pt x="22" y="60"/>
                    <a:pt x="32" y="57"/>
                    <a:pt x="42" y="52"/>
                  </a:cubicBezTo>
                  <a:cubicBezTo>
                    <a:pt x="55" y="46"/>
                    <a:pt x="63" y="39"/>
                    <a:pt x="65" y="30"/>
                  </a:cubicBezTo>
                  <a:cubicBezTo>
                    <a:pt x="66" y="26"/>
                    <a:pt x="66" y="22"/>
                    <a:pt x="63" y="18"/>
                  </a:cubicBezTo>
                  <a:cubicBezTo>
                    <a:pt x="60" y="14"/>
                    <a:pt x="57" y="12"/>
                    <a:pt x="53" y="11"/>
                  </a:cubicBezTo>
                  <a:cubicBezTo>
                    <a:pt x="50" y="10"/>
                    <a:pt x="48" y="10"/>
                    <a:pt x="46" y="10"/>
                  </a:cubicBezTo>
                  <a:cubicBezTo>
                    <a:pt x="42" y="10"/>
                    <a:pt x="38" y="11"/>
                    <a:pt x="34" y="15"/>
                  </a:cubicBezTo>
                  <a:cubicBezTo>
                    <a:pt x="34" y="11"/>
                    <a:pt x="33" y="9"/>
                    <a:pt x="31" y="6"/>
                  </a:cubicBezTo>
                  <a:cubicBezTo>
                    <a:pt x="28" y="3"/>
                    <a:pt x="25" y="2"/>
                    <a:pt x="22" y="1"/>
                  </a:cubicBezTo>
                  <a:cubicBezTo>
                    <a:pt x="20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7213601" y="4926013"/>
              <a:ext cx="201613" cy="192088"/>
            </a:xfrm>
            <a:custGeom>
              <a:avLst/>
              <a:gdLst>
                <a:gd name="T0" fmla="*/ 53 w 54"/>
                <a:gd name="T1" fmla="*/ 25 h 51"/>
                <a:gd name="T2" fmla="*/ 34 w 54"/>
                <a:gd name="T3" fmla="*/ 43 h 51"/>
                <a:gd name="T4" fmla="*/ 7 w 54"/>
                <a:gd name="T5" fmla="*/ 51 h 51"/>
                <a:gd name="T6" fmla="*/ 8 w 54"/>
                <a:gd name="T7" fmla="*/ 45 h 51"/>
                <a:gd name="T8" fmla="*/ 8 w 54"/>
                <a:gd name="T9" fmla="*/ 33 h 51"/>
                <a:gd name="T10" fmla="*/ 2 w 54"/>
                <a:gd name="T11" fmla="*/ 23 h 51"/>
                <a:gd name="T12" fmla="*/ 1 w 54"/>
                <a:gd name="T13" fmla="*/ 11 h 51"/>
                <a:gd name="T14" fmla="*/ 8 w 54"/>
                <a:gd name="T15" fmla="*/ 2 h 51"/>
                <a:gd name="T16" fmla="*/ 18 w 54"/>
                <a:gd name="T17" fmla="*/ 1 h 51"/>
                <a:gd name="T18" fmla="*/ 25 w 54"/>
                <a:gd name="T19" fmla="*/ 5 h 51"/>
                <a:gd name="T20" fmla="*/ 28 w 54"/>
                <a:gd name="T21" fmla="*/ 12 h 51"/>
                <a:gd name="T22" fmla="*/ 43 w 54"/>
                <a:gd name="T23" fmla="*/ 9 h 51"/>
                <a:gd name="T24" fmla="*/ 51 w 54"/>
                <a:gd name="T25" fmla="*/ 15 h 51"/>
                <a:gd name="T26" fmla="*/ 53 w 54"/>
                <a:gd name="T2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1">
                  <a:moveTo>
                    <a:pt x="53" y="25"/>
                  </a:moveTo>
                  <a:cubicBezTo>
                    <a:pt x="51" y="32"/>
                    <a:pt x="45" y="38"/>
                    <a:pt x="34" y="43"/>
                  </a:cubicBezTo>
                  <a:cubicBezTo>
                    <a:pt x="27" y="47"/>
                    <a:pt x="18" y="49"/>
                    <a:pt x="7" y="51"/>
                  </a:cubicBezTo>
                  <a:cubicBezTo>
                    <a:pt x="8" y="50"/>
                    <a:pt x="8" y="47"/>
                    <a:pt x="8" y="45"/>
                  </a:cubicBezTo>
                  <a:cubicBezTo>
                    <a:pt x="10" y="41"/>
                    <a:pt x="9" y="37"/>
                    <a:pt x="8" y="33"/>
                  </a:cubicBezTo>
                  <a:cubicBezTo>
                    <a:pt x="6" y="29"/>
                    <a:pt x="4" y="26"/>
                    <a:pt x="2" y="23"/>
                  </a:cubicBezTo>
                  <a:cubicBezTo>
                    <a:pt x="1" y="19"/>
                    <a:pt x="0" y="15"/>
                    <a:pt x="1" y="11"/>
                  </a:cubicBezTo>
                  <a:cubicBezTo>
                    <a:pt x="2" y="7"/>
                    <a:pt x="4" y="4"/>
                    <a:pt x="8" y="2"/>
                  </a:cubicBezTo>
                  <a:cubicBezTo>
                    <a:pt x="11" y="1"/>
                    <a:pt x="14" y="0"/>
                    <a:pt x="18" y="1"/>
                  </a:cubicBezTo>
                  <a:cubicBezTo>
                    <a:pt x="21" y="2"/>
                    <a:pt x="23" y="3"/>
                    <a:pt x="25" y="5"/>
                  </a:cubicBezTo>
                  <a:cubicBezTo>
                    <a:pt x="27" y="7"/>
                    <a:pt x="28" y="10"/>
                    <a:pt x="28" y="12"/>
                  </a:cubicBezTo>
                  <a:cubicBezTo>
                    <a:pt x="32" y="8"/>
                    <a:pt x="38" y="8"/>
                    <a:pt x="43" y="9"/>
                  </a:cubicBezTo>
                  <a:cubicBezTo>
                    <a:pt x="47" y="10"/>
                    <a:pt x="49" y="12"/>
                    <a:pt x="51" y="15"/>
                  </a:cubicBezTo>
                  <a:cubicBezTo>
                    <a:pt x="54" y="18"/>
                    <a:pt x="54" y="22"/>
                    <a:pt x="5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3949701" y="3359150"/>
              <a:ext cx="1558925" cy="3482975"/>
            </a:xfrm>
            <a:custGeom>
              <a:avLst/>
              <a:gdLst>
                <a:gd name="T0" fmla="*/ 266 w 415"/>
                <a:gd name="T1" fmla="*/ 866 h 927"/>
                <a:gd name="T2" fmla="*/ 250 w 415"/>
                <a:gd name="T3" fmla="*/ 825 h 927"/>
                <a:gd name="T4" fmla="*/ 128 w 415"/>
                <a:gd name="T5" fmla="*/ 680 h 927"/>
                <a:gd name="T6" fmla="*/ 60 w 415"/>
                <a:gd name="T7" fmla="*/ 637 h 927"/>
                <a:gd name="T8" fmla="*/ 29 w 415"/>
                <a:gd name="T9" fmla="*/ 612 h 927"/>
                <a:gd name="T10" fmla="*/ 71 w 415"/>
                <a:gd name="T11" fmla="*/ 509 h 927"/>
                <a:gd name="T12" fmla="*/ 166 w 415"/>
                <a:gd name="T13" fmla="*/ 514 h 927"/>
                <a:gd name="T14" fmla="*/ 263 w 415"/>
                <a:gd name="T15" fmla="*/ 509 h 927"/>
                <a:gd name="T16" fmla="*/ 312 w 415"/>
                <a:gd name="T17" fmla="*/ 445 h 927"/>
                <a:gd name="T18" fmla="*/ 328 w 415"/>
                <a:gd name="T19" fmla="*/ 433 h 927"/>
                <a:gd name="T20" fmla="*/ 346 w 415"/>
                <a:gd name="T21" fmla="*/ 433 h 927"/>
                <a:gd name="T22" fmla="*/ 343 w 415"/>
                <a:gd name="T23" fmla="*/ 401 h 927"/>
                <a:gd name="T24" fmla="*/ 362 w 415"/>
                <a:gd name="T25" fmla="*/ 356 h 927"/>
                <a:gd name="T26" fmla="*/ 350 w 415"/>
                <a:gd name="T27" fmla="*/ 327 h 927"/>
                <a:gd name="T28" fmla="*/ 386 w 415"/>
                <a:gd name="T29" fmla="*/ 302 h 927"/>
                <a:gd name="T30" fmla="*/ 377 w 415"/>
                <a:gd name="T31" fmla="*/ 264 h 927"/>
                <a:gd name="T32" fmla="*/ 357 w 415"/>
                <a:gd name="T33" fmla="*/ 224 h 927"/>
                <a:gd name="T34" fmla="*/ 358 w 415"/>
                <a:gd name="T35" fmla="*/ 179 h 927"/>
                <a:gd name="T36" fmla="*/ 397 w 415"/>
                <a:gd name="T37" fmla="*/ 97 h 927"/>
                <a:gd name="T38" fmla="*/ 389 w 415"/>
                <a:gd name="T39" fmla="*/ 12 h 927"/>
                <a:gd name="T40" fmla="*/ 0 w 415"/>
                <a:gd name="T41" fmla="*/ 0 h 927"/>
                <a:gd name="T42" fmla="*/ 1 w 415"/>
                <a:gd name="T43" fmla="*/ 925 h 927"/>
                <a:gd name="T44" fmla="*/ 360 w 415"/>
                <a:gd name="T45" fmla="*/ 926 h 927"/>
                <a:gd name="T46" fmla="*/ 386 w 415"/>
                <a:gd name="T47" fmla="*/ 926 h 927"/>
                <a:gd name="T48" fmla="*/ 405 w 415"/>
                <a:gd name="T49" fmla="*/ 903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5" h="927">
                  <a:moveTo>
                    <a:pt x="266" y="866"/>
                  </a:moveTo>
                  <a:cubicBezTo>
                    <a:pt x="259" y="852"/>
                    <a:pt x="254" y="839"/>
                    <a:pt x="250" y="825"/>
                  </a:cubicBezTo>
                  <a:cubicBezTo>
                    <a:pt x="231" y="762"/>
                    <a:pt x="186" y="714"/>
                    <a:pt x="128" y="680"/>
                  </a:cubicBezTo>
                  <a:cubicBezTo>
                    <a:pt x="105" y="667"/>
                    <a:pt x="83" y="652"/>
                    <a:pt x="60" y="637"/>
                  </a:cubicBezTo>
                  <a:cubicBezTo>
                    <a:pt x="48" y="630"/>
                    <a:pt x="37" y="623"/>
                    <a:pt x="29" y="612"/>
                  </a:cubicBezTo>
                  <a:cubicBezTo>
                    <a:pt x="4" y="579"/>
                    <a:pt x="37" y="523"/>
                    <a:pt x="71" y="509"/>
                  </a:cubicBezTo>
                  <a:cubicBezTo>
                    <a:pt x="102" y="496"/>
                    <a:pt x="134" y="509"/>
                    <a:pt x="166" y="514"/>
                  </a:cubicBezTo>
                  <a:cubicBezTo>
                    <a:pt x="196" y="519"/>
                    <a:pt x="235" y="521"/>
                    <a:pt x="263" y="509"/>
                  </a:cubicBezTo>
                  <a:cubicBezTo>
                    <a:pt x="290" y="498"/>
                    <a:pt x="294" y="465"/>
                    <a:pt x="312" y="445"/>
                  </a:cubicBezTo>
                  <a:cubicBezTo>
                    <a:pt x="317" y="440"/>
                    <a:pt x="321" y="433"/>
                    <a:pt x="328" y="433"/>
                  </a:cubicBezTo>
                  <a:cubicBezTo>
                    <a:pt x="335" y="433"/>
                    <a:pt x="338" y="439"/>
                    <a:pt x="346" y="433"/>
                  </a:cubicBezTo>
                  <a:cubicBezTo>
                    <a:pt x="358" y="425"/>
                    <a:pt x="355" y="406"/>
                    <a:pt x="343" y="401"/>
                  </a:cubicBezTo>
                  <a:cubicBezTo>
                    <a:pt x="384" y="384"/>
                    <a:pt x="371" y="365"/>
                    <a:pt x="362" y="356"/>
                  </a:cubicBezTo>
                  <a:cubicBezTo>
                    <a:pt x="354" y="349"/>
                    <a:pt x="343" y="337"/>
                    <a:pt x="350" y="327"/>
                  </a:cubicBezTo>
                  <a:cubicBezTo>
                    <a:pt x="358" y="315"/>
                    <a:pt x="379" y="316"/>
                    <a:pt x="386" y="302"/>
                  </a:cubicBezTo>
                  <a:cubicBezTo>
                    <a:pt x="392" y="290"/>
                    <a:pt x="383" y="275"/>
                    <a:pt x="377" y="264"/>
                  </a:cubicBezTo>
                  <a:cubicBezTo>
                    <a:pt x="368" y="250"/>
                    <a:pt x="362" y="240"/>
                    <a:pt x="357" y="224"/>
                  </a:cubicBezTo>
                  <a:cubicBezTo>
                    <a:pt x="354" y="210"/>
                    <a:pt x="355" y="193"/>
                    <a:pt x="358" y="179"/>
                  </a:cubicBezTo>
                  <a:cubicBezTo>
                    <a:pt x="364" y="148"/>
                    <a:pt x="384" y="125"/>
                    <a:pt x="397" y="97"/>
                  </a:cubicBezTo>
                  <a:cubicBezTo>
                    <a:pt x="405" y="80"/>
                    <a:pt x="415" y="21"/>
                    <a:pt x="389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25"/>
                    <a:pt x="1" y="925"/>
                    <a:pt x="1" y="925"/>
                  </a:cubicBezTo>
                  <a:cubicBezTo>
                    <a:pt x="121" y="926"/>
                    <a:pt x="240" y="926"/>
                    <a:pt x="360" y="926"/>
                  </a:cubicBezTo>
                  <a:cubicBezTo>
                    <a:pt x="369" y="926"/>
                    <a:pt x="378" y="927"/>
                    <a:pt x="386" y="926"/>
                  </a:cubicBezTo>
                  <a:cubicBezTo>
                    <a:pt x="403" y="924"/>
                    <a:pt x="403" y="923"/>
                    <a:pt x="405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4884738" y="5087938"/>
              <a:ext cx="1892300" cy="1704975"/>
            </a:xfrm>
            <a:custGeom>
              <a:avLst/>
              <a:gdLst>
                <a:gd name="T0" fmla="*/ 156 w 504"/>
                <a:gd name="T1" fmla="*/ 454 h 454"/>
                <a:gd name="T2" fmla="*/ 160 w 504"/>
                <a:gd name="T3" fmla="*/ 400 h 454"/>
                <a:gd name="T4" fmla="*/ 181 w 504"/>
                <a:gd name="T5" fmla="*/ 283 h 454"/>
                <a:gd name="T6" fmla="*/ 202 w 504"/>
                <a:gd name="T7" fmla="*/ 236 h 454"/>
                <a:gd name="T8" fmla="*/ 242 w 504"/>
                <a:gd name="T9" fmla="*/ 220 h 454"/>
                <a:gd name="T10" fmla="*/ 298 w 504"/>
                <a:gd name="T11" fmla="*/ 208 h 454"/>
                <a:gd name="T12" fmla="*/ 347 w 504"/>
                <a:gd name="T13" fmla="*/ 193 h 454"/>
                <a:gd name="T14" fmla="*/ 380 w 504"/>
                <a:gd name="T15" fmla="*/ 160 h 454"/>
                <a:gd name="T16" fmla="*/ 406 w 504"/>
                <a:gd name="T17" fmla="*/ 127 h 454"/>
                <a:gd name="T18" fmla="*/ 432 w 504"/>
                <a:gd name="T19" fmla="*/ 94 h 454"/>
                <a:gd name="T20" fmla="*/ 494 w 504"/>
                <a:gd name="T21" fmla="*/ 30 h 454"/>
                <a:gd name="T22" fmla="*/ 481 w 504"/>
                <a:gd name="T23" fmla="*/ 1 h 454"/>
                <a:gd name="T24" fmla="*/ 452 w 504"/>
                <a:gd name="T25" fmla="*/ 21 h 454"/>
                <a:gd name="T26" fmla="*/ 412 w 504"/>
                <a:gd name="T27" fmla="*/ 50 h 454"/>
                <a:gd name="T28" fmla="*/ 339 w 504"/>
                <a:gd name="T29" fmla="*/ 87 h 454"/>
                <a:gd name="T30" fmla="*/ 377 w 504"/>
                <a:gd name="T31" fmla="*/ 68 h 454"/>
                <a:gd name="T32" fmla="*/ 393 w 504"/>
                <a:gd name="T33" fmla="*/ 37 h 454"/>
                <a:gd name="T34" fmla="*/ 356 w 504"/>
                <a:gd name="T35" fmla="*/ 29 h 454"/>
                <a:gd name="T36" fmla="*/ 316 w 504"/>
                <a:gd name="T37" fmla="*/ 40 h 454"/>
                <a:gd name="T38" fmla="*/ 271 w 504"/>
                <a:gd name="T39" fmla="*/ 40 h 454"/>
                <a:gd name="T40" fmla="*/ 168 w 504"/>
                <a:gd name="T41" fmla="*/ 74 h 454"/>
                <a:gd name="T42" fmla="*/ 131 w 504"/>
                <a:gd name="T43" fmla="*/ 116 h 454"/>
                <a:gd name="T44" fmla="*/ 103 w 504"/>
                <a:gd name="T45" fmla="*/ 157 h 454"/>
                <a:gd name="T46" fmla="*/ 0 w 504"/>
                <a:gd name="T47" fmla="*/ 40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4" h="454">
                  <a:moveTo>
                    <a:pt x="156" y="454"/>
                  </a:moveTo>
                  <a:cubicBezTo>
                    <a:pt x="160" y="437"/>
                    <a:pt x="159" y="418"/>
                    <a:pt x="160" y="400"/>
                  </a:cubicBezTo>
                  <a:cubicBezTo>
                    <a:pt x="164" y="362"/>
                    <a:pt x="171" y="321"/>
                    <a:pt x="181" y="283"/>
                  </a:cubicBezTo>
                  <a:cubicBezTo>
                    <a:pt x="185" y="267"/>
                    <a:pt x="188" y="245"/>
                    <a:pt x="202" y="236"/>
                  </a:cubicBezTo>
                  <a:cubicBezTo>
                    <a:pt x="213" y="228"/>
                    <a:pt x="229" y="223"/>
                    <a:pt x="242" y="220"/>
                  </a:cubicBezTo>
                  <a:cubicBezTo>
                    <a:pt x="261" y="215"/>
                    <a:pt x="279" y="212"/>
                    <a:pt x="298" y="208"/>
                  </a:cubicBezTo>
                  <a:cubicBezTo>
                    <a:pt x="315" y="205"/>
                    <a:pt x="332" y="204"/>
                    <a:pt x="347" y="193"/>
                  </a:cubicBezTo>
                  <a:cubicBezTo>
                    <a:pt x="359" y="183"/>
                    <a:pt x="369" y="170"/>
                    <a:pt x="380" y="160"/>
                  </a:cubicBezTo>
                  <a:cubicBezTo>
                    <a:pt x="390" y="150"/>
                    <a:pt x="398" y="140"/>
                    <a:pt x="406" y="127"/>
                  </a:cubicBezTo>
                  <a:cubicBezTo>
                    <a:pt x="413" y="115"/>
                    <a:pt x="423" y="105"/>
                    <a:pt x="432" y="94"/>
                  </a:cubicBezTo>
                  <a:cubicBezTo>
                    <a:pt x="458" y="61"/>
                    <a:pt x="484" y="39"/>
                    <a:pt x="494" y="30"/>
                  </a:cubicBezTo>
                  <a:cubicBezTo>
                    <a:pt x="504" y="19"/>
                    <a:pt x="496" y="2"/>
                    <a:pt x="481" y="1"/>
                  </a:cubicBezTo>
                  <a:cubicBezTo>
                    <a:pt x="469" y="0"/>
                    <a:pt x="460" y="13"/>
                    <a:pt x="452" y="21"/>
                  </a:cubicBezTo>
                  <a:cubicBezTo>
                    <a:pt x="440" y="33"/>
                    <a:pt x="426" y="42"/>
                    <a:pt x="412" y="50"/>
                  </a:cubicBezTo>
                  <a:cubicBezTo>
                    <a:pt x="392" y="63"/>
                    <a:pt x="363" y="85"/>
                    <a:pt x="339" y="87"/>
                  </a:cubicBezTo>
                  <a:cubicBezTo>
                    <a:pt x="351" y="80"/>
                    <a:pt x="365" y="77"/>
                    <a:pt x="377" y="68"/>
                  </a:cubicBezTo>
                  <a:cubicBezTo>
                    <a:pt x="386" y="61"/>
                    <a:pt x="401" y="51"/>
                    <a:pt x="393" y="37"/>
                  </a:cubicBezTo>
                  <a:cubicBezTo>
                    <a:pt x="386" y="25"/>
                    <a:pt x="368" y="28"/>
                    <a:pt x="356" y="29"/>
                  </a:cubicBezTo>
                  <a:cubicBezTo>
                    <a:pt x="342" y="30"/>
                    <a:pt x="330" y="38"/>
                    <a:pt x="316" y="40"/>
                  </a:cubicBezTo>
                  <a:cubicBezTo>
                    <a:pt x="302" y="42"/>
                    <a:pt x="286" y="39"/>
                    <a:pt x="271" y="40"/>
                  </a:cubicBezTo>
                  <a:cubicBezTo>
                    <a:pt x="237" y="42"/>
                    <a:pt x="196" y="54"/>
                    <a:pt x="168" y="74"/>
                  </a:cubicBezTo>
                  <a:cubicBezTo>
                    <a:pt x="153" y="85"/>
                    <a:pt x="142" y="101"/>
                    <a:pt x="131" y="116"/>
                  </a:cubicBezTo>
                  <a:cubicBezTo>
                    <a:pt x="123" y="128"/>
                    <a:pt x="105" y="143"/>
                    <a:pt x="103" y="157"/>
                  </a:cubicBezTo>
                  <a:cubicBezTo>
                    <a:pt x="103" y="157"/>
                    <a:pt x="31" y="292"/>
                    <a:pt x="0" y="4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6273801" y="5008563"/>
              <a:ext cx="357188" cy="371475"/>
            </a:xfrm>
            <a:custGeom>
              <a:avLst/>
              <a:gdLst>
                <a:gd name="T0" fmla="*/ 0 w 95"/>
                <a:gd name="T1" fmla="*/ 99 h 99"/>
                <a:gd name="T2" fmla="*/ 39 w 95"/>
                <a:gd name="T3" fmla="*/ 67 h 99"/>
                <a:gd name="T4" fmla="*/ 58 w 95"/>
                <a:gd name="T5" fmla="*/ 31 h 99"/>
                <a:gd name="T6" fmla="*/ 85 w 95"/>
                <a:gd name="T7" fmla="*/ 10 h 99"/>
                <a:gd name="T8" fmla="*/ 82 w 95"/>
                <a:gd name="T9" fmla="*/ 49 h 99"/>
                <a:gd name="T10" fmla="*/ 74 w 95"/>
                <a:gd name="T11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9">
                  <a:moveTo>
                    <a:pt x="0" y="99"/>
                  </a:moveTo>
                  <a:cubicBezTo>
                    <a:pt x="12" y="97"/>
                    <a:pt x="31" y="76"/>
                    <a:pt x="39" y="67"/>
                  </a:cubicBezTo>
                  <a:cubicBezTo>
                    <a:pt x="48" y="56"/>
                    <a:pt x="53" y="44"/>
                    <a:pt x="58" y="31"/>
                  </a:cubicBezTo>
                  <a:cubicBezTo>
                    <a:pt x="61" y="23"/>
                    <a:pt x="73" y="0"/>
                    <a:pt x="85" y="10"/>
                  </a:cubicBezTo>
                  <a:cubicBezTo>
                    <a:pt x="95" y="18"/>
                    <a:pt x="87" y="41"/>
                    <a:pt x="82" y="49"/>
                  </a:cubicBezTo>
                  <a:cubicBezTo>
                    <a:pt x="80" y="52"/>
                    <a:pt x="77" y="59"/>
                    <a:pt x="74" y="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6154738" y="5264150"/>
              <a:ext cx="498475" cy="536575"/>
            </a:xfrm>
            <a:custGeom>
              <a:avLst/>
              <a:gdLst>
                <a:gd name="T0" fmla="*/ 133 w 133"/>
                <a:gd name="T1" fmla="*/ 0 h 143"/>
                <a:gd name="T2" fmla="*/ 113 w 133"/>
                <a:gd name="T3" fmla="*/ 37 h 143"/>
                <a:gd name="T4" fmla="*/ 98 w 133"/>
                <a:gd name="T5" fmla="*/ 74 h 143"/>
                <a:gd name="T6" fmla="*/ 38 w 133"/>
                <a:gd name="T7" fmla="*/ 129 h 143"/>
                <a:gd name="T8" fmla="*/ 0 w 133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3">
                  <a:moveTo>
                    <a:pt x="133" y="0"/>
                  </a:moveTo>
                  <a:cubicBezTo>
                    <a:pt x="127" y="12"/>
                    <a:pt x="120" y="25"/>
                    <a:pt x="113" y="37"/>
                  </a:cubicBezTo>
                  <a:cubicBezTo>
                    <a:pt x="107" y="49"/>
                    <a:pt x="104" y="62"/>
                    <a:pt x="98" y="74"/>
                  </a:cubicBezTo>
                  <a:cubicBezTo>
                    <a:pt x="84" y="101"/>
                    <a:pt x="62" y="113"/>
                    <a:pt x="38" y="129"/>
                  </a:cubicBezTo>
                  <a:cubicBezTo>
                    <a:pt x="26" y="136"/>
                    <a:pt x="14" y="138"/>
                    <a:pt x="0" y="1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4210051" y="5214938"/>
              <a:ext cx="454025" cy="568325"/>
            </a:xfrm>
            <a:custGeom>
              <a:avLst/>
              <a:gdLst>
                <a:gd name="T0" fmla="*/ 42 w 121"/>
                <a:gd name="T1" fmla="*/ 0 h 151"/>
                <a:gd name="T2" fmla="*/ 38 w 121"/>
                <a:gd name="T3" fmla="*/ 45 h 151"/>
                <a:gd name="T4" fmla="*/ 65 w 121"/>
                <a:gd name="T5" fmla="*/ 82 h 151"/>
                <a:gd name="T6" fmla="*/ 116 w 121"/>
                <a:gd name="T7" fmla="*/ 151 h 151"/>
                <a:gd name="T8" fmla="*/ 74 w 121"/>
                <a:gd name="T9" fmla="*/ 106 h 151"/>
                <a:gd name="T10" fmla="*/ 19 w 121"/>
                <a:gd name="T11" fmla="*/ 51 h 151"/>
                <a:gd name="T12" fmla="*/ 46 w 121"/>
                <a:gd name="T13" fmla="*/ 113 h 151"/>
                <a:gd name="T14" fmla="*/ 17 w 121"/>
                <a:gd name="T15" fmla="*/ 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51">
                  <a:moveTo>
                    <a:pt x="42" y="0"/>
                  </a:moveTo>
                  <a:cubicBezTo>
                    <a:pt x="46" y="14"/>
                    <a:pt x="34" y="29"/>
                    <a:pt x="38" y="45"/>
                  </a:cubicBezTo>
                  <a:cubicBezTo>
                    <a:pt x="41" y="64"/>
                    <a:pt x="52" y="70"/>
                    <a:pt x="65" y="82"/>
                  </a:cubicBezTo>
                  <a:cubicBezTo>
                    <a:pt x="90" y="103"/>
                    <a:pt x="111" y="116"/>
                    <a:pt x="116" y="151"/>
                  </a:cubicBezTo>
                  <a:cubicBezTo>
                    <a:pt x="121" y="133"/>
                    <a:pt x="87" y="114"/>
                    <a:pt x="74" y="106"/>
                  </a:cubicBezTo>
                  <a:cubicBezTo>
                    <a:pt x="49" y="92"/>
                    <a:pt x="28" y="77"/>
                    <a:pt x="19" y="51"/>
                  </a:cubicBezTo>
                  <a:cubicBezTo>
                    <a:pt x="22" y="78"/>
                    <a:pt x="29" y="92"/>
                    <a:pt x="46" y="113"/>
                  </a:cubicBezTo>
                  <a:cubicBezTo>
                    <a:pt x="0" y="96"/>
                    <a:pt x="3" y="39"/>
                    <a:pt x="1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5241926" y="4035425"/>
              <a:ext cx="127000" cy="123825"/>
            </a:xfrm>
            <a:custGeom>
              <a:avLst/>
              <a:gdLst>
                <a:gd name="T0" fmla="*/ 0 w 34"/>
                <a:gd name="T1" fmla="*/ 0 h 33"/>
                <a:gd name="T2" fmla="*/ 34 w 34"/>
                <a:gd name="T3" fmla="*/ 17 h 33"/>
                <a:gd name="T4" fmla="*/ 2 w 34"/>
                <a:gd name="T5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cubicBezTo>
                    <a:pt x="12" y="1"/>
                    <a:pt x="24" y="30"/>
                    <a:pt x="34" y="17"/>
                  </a:cubicBezTo>
                  <a:cubicBezTo>
                    <a:pt x="24" y="33"/>
                    <a:pt x="4" y="21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1974851" y="2030412"/>
              <a:ext cx="3695700" cy="4867276"/>
            </a:xfrm>
            <a:custGeom>
              <a:avLst/>
              <a:gdLst>
                <a:gd name="T0" fmla="*/ 922 w 984"/>
                <a:gd name="T1" fmla="*/ 377 h 1296"/>
                <a:gd name="T2" fmla="*/ 899 w 984"/>
                <a:gd name="T3" fmla="*/ 484 h 1296"/>
                <a:gd name="T4" fmla="*/ 933 w 984"/>
                <a:gd name="T5" fmla="*/ 439 h 1296"/>
                <a:gd name="T6" fmla="*/ 919 w 984"/>
                <a:gd name="T7" fmla="*/ 489 h 1296"/>
                <a:gd name="T8" fmla="*/ 964 w 984"/>
                <a:gd name="T9" fmla="*/ 353 h 1296"/>
                <a:gd name="T10" fmla="*/ 971 w 984"/>
                <a:gd name="T11" fmla="*/ 380 h 1296"/>
                <a:gd name="T12" fmla="*/ 716 w 984"/>
                <a:gd name="T13" fmla="*/ 74 h 1296"/>
                <a:gd name="T14" fmla="*/ 326 w 984"/>
                <a:gd name="T15" fmla="*/ 156 h 1296"/>
                <a:gd name="T16" fmla="*/ 137 w 984"/>
                <a:gd name="T17" fmla="*/ 608 h 1296"/>
                <a:gd name="T18" fmla="*/ 92 w 984"/>
                <a:gd name="T19" fmla="*/ 739 h 1296"/>
                <a:gd name="T20" fmla="*/ 70 w 984"/>
                <a:gd name="T21" fmla="*/ 881 h 1296"/>
                <a:gd name="T22" fmla="*/ 0 w 984"/>
                <a:gd name="T23" fmla="*/ 993 h 1296"/>
                <a:gd name="T24" fmla="*/ 77 w 984"/>
                <a:gd name="T25" fmla="*/ 944 h 1296"/>
                <a:gd name="T26" fmla="*/ 51 w 984"/>
                <a:gd name="T27" fmla="*/ 1156 h 1296"/>
                <a:gd name="T28" fmla="*/ 66 w 984"/>
                <a:gd name="T29" fmla="*/ 1083 h 1296"/>
                <a:gd name="T30" fmla="*/ 181 w 984"/>
                <a:gd name="T31" fmla="*/ 1252 h 1296"/>
                <a:gd name="T32" fmla="*/ 172 w 984"/>
                <a:gd name="T33" fmla="*/ 1152 h 1296"/>
                <a:gd name="T34" fmla="*/ 242 w 984"/>
                <a:gd name="T35" fmla="*/ 1291 h 1296"/>
                <a:gd name="T36" fmla="*/ 246 w 984"/>
                <a:gd name="T37" fmla="*/ 1257 h 1296"/>
                <a:gd name="T38" fmla="*/ 559 w 984"/>
                <a:gd name="T39" fmla="*/ 1280 h 1296"/>
                <a:gd name="T40" fmla="*/ 586 w 984"/>
                <a:gd name="T41" fmla="*/ 1123 h 1296"/>
                <a:gd name="T42" fmla="*/ 605 w 984"/>
                <a:gd name="T43" fmla="*/ 812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4" h="1296">
                  <a:moveTo>
                    <a:pt x="922" y="377"/>
                  </a:moveTo>
                  <a:cubicBezTo>
                    <a:pt x="934" y="408"/>
                    <a:pt x="924" y="460"/>
                    <a:pt x="899" y="484"/>
                  </a:cubicBezTo>
                  <a:cubicBezTo>
                    <a:pt x="914" y="479"/>
                    <a:pt x="934" y="454"/>
                    <a:pt x="933" y="439"/>
                  </a:cubicBezTo>
                  <a:cubicBezTo>
                    <a:pt x="933" y="455"/>
                    <a:pt x="924" y="474"/>
                    <a:pt x="919" y="489"/>
                  </a:cubicBezTo>
                  <a:cubicBezTo>
                    <a:pt x="950" y="471"/>
                    <a:pt x="984" y="386"/>
                    <a:pt x="964" y="353"/>
                  </a:cubicBezTo>
                  <a:cubicBezTo>
                    <a:pt x="965" y="362"/>
                    <a:pt x="970" y="371"/>
                    <a:pt x="971" y="380"/>
                  </a:cubicBezTo>
                  <a:cubicBezTo>
                    <a:pt x="963" y="220"/>
                    <a:pt x="855" y="105"/>
                    <a:pt x="716" y="74"/>
                  </a:cubicBezTo>
                  <a:cubicBezTo>
                    <a:pt x="652" y="57"/>
                    <a:pt x="484" y="0"/>
                    <a:pt x="326" y="156"/>
                  </a:cubicBezTo>
                  <a:cubicBezTo>
                    <a:pt x="167" y="378"/>
                    <a:pt x="262" y="421"/>
                    <a:pt x="137" y="608"/>
                  </a:cubicBezTo>
                  <a:cubicBezTo>
                    <a:pt x="115" y="647"/>
                    <a:pt x="99" y="695"/>
                    <a:pt x="92" y="739"/>
                  </a:cubicBezTo>
                  <a:cubicBezTo>
                    <a:pt x="85" y="787"/>
                    <a:pt x="84" y="834"/>
                    <a:pt x="70" y="881"/>
                  </a:cubicBezTo>
                  <a:cubicBezTo>
                    <a:pt x="56" y="930"/>
                    <a:pt x="40" y="962"/>
                    <a:pt x="0" y="993"/>
                  </a:cubicBezTo>
                  <a:cubicBezTo>
                    <a:pt x="35" y="996"/>
                    <a:pt x="53" y="962"/>
                    <a:pt x="77" y="944"/>
                  </a:cubicBezTo>
                  <a:cubicBezTo>
                    <a:pt x="34" y="1016"/>
                    <a:pt x="17" y="1076"/>
                    <a:pt x="51" y="1156"/>
                  </a:cubicBezTo>
                  <a:cubicBezTo>
                    <a:pt x="59" y="1134"/>
                    <a:pt x="56" y="1103"/>
                    <a:pt x="66" y="1083"/>
                  </a:cubicBezTo>
                  <a:cubicBezTo>
                    <a:pt x="65" y="1160"/>
                    <a:pt x="122" y="1211"/>
                    <a:pt x="181" y="1252"/>
                  </a:cubicBezTo>
                  <a:cubicBezTo>
                    <a:pt x="169" y="1227"/>
                    <a:pt x="152" y="1176"/>
                    <a:pt x="172" y="1152"/>
                  </a:cubicBezTo>
                  <a:cubicBezTo>
                    <a:pt x="167" y="1203"/>
                    <a:pt x="203" y="1264"/>
                    <a:pt x="242" y="1291"/>
                  </a:cubicBezTo>
                  <a:cubicBezTo>
                    <a:pt x="243" y="1281"/>
                    <a:pt x="239" y="1264"/>
                    <a:pt x="246" y="1257"/>
                  </a:cubicBezTo>
                  <a:cubicBezTo>
                    <a:pt x="242" y="1296"/>
                    <a:pt x="559" y="1280"/>
                    <a:pt x="559" y="1280"/>
                  </a:cubicBezTo>
                  <a:cubicBezTo>
                    <a:pt x="586" y="1123"/>
                    <a:pt x="586" y="1123"/>
                    <a:pt x="586" y="1123"/>
                  </a:cubicBezTo>
                  <a:cubicBezTo>
                    <a:pt x="586" y="1123"/>
                    <a:pt x="443" y="896"/>
                    <a:pt x="605" y="8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4086226" y="5132388"/>
              <a:ext cx="390525" cy="819150"/>
            </a:xfrm>
            <a:custGeom>
              <a:avLst/>
              <a:gdLst>
                <a:gd name="T0" fmla="*/ 68 w 104"/>
                <a:gd name="T1" fmla="*/ 10 h 218"/>
                <a:gd name="T2" fmla="*/ 46 w 104"/>
                <a:gd name="T3" fmla="*/ 59 h 218"/>
                <a:gd name="T4" fmla="*/ 48 w 104"/>
                <a:gd name="T5" fmla="*/ 121 h 218"/>
                <a:gd name="T6" fmla="*/ 82 w 104"/>
                <a:gd name="T7" fmla="*/ 161 h 218"/>
                <a:gd name="T8" fmla="*/ 101 w 104"/>
                <a:gd name="T9" fmla="*/ 218 h 218"/>
                <a:gd name="T10" fmla="*/ 68 w 104"/>
                <a:gd name="T11" fmla="*/ 164 h 218"/>
                <a:gd name="T12" fmla="*/ 30 w 104"/>
                <a:gd name="T13" fmla="*/ 133 h 218"/>
                <a:gd name="T14" fmla="*/ 8 w 104"/>
                <a:gd name="T15" fmla="*/ 91 h 218"/>
                <a:gd name="T16" fmla="*/ 29 w 104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18">
                  <a:moveTo>
                    <a:pt x="68" y="10"/>
                  </a:moveTo>
                  <a:cubicBezTo>
                    <a:pt x="66" y="27"/>
                    <a:pt x="50" y="42"/>
                    <a:pt x="46" y="59"/>
                  </a:cubicBezTo>
                  <a:cubicBezTo>
                    <a:pt x="43" y="78"/>
                    <a:pt x="40" y="103"/>
                    <a:pt x="48" y="121"/>
                  </a:cubicBezTo>
                  <a:cubicBezTo>
                    <a:pt x="56" y="137"/>
                    <a:pt x="71" y="148"/>
                    <a:pt x="82" y="161"/>
                  </a:cubicBezTo>
                  <a:cubicBezTo>
                    <a:pt x="97" y="179"/>
                    <a:pt x="101" y="195"/>
                    <a:pt x="101" y="218"/>
                  </a:cubicBezTo>
                  <a:cubicBezTo>
                    <a:pt x="104" y="200"/>
                    <a:pt x="81" y="174"/>
                    <a:pt x="68" y="164"/>
                  </a:cubicBezTo>
                  <a:cubicBezTo>
                    <a:pt x="54" y="154"/>
                    <a:pt x="40" y="148"/>
                    <a:pt x="30" y="133"/>
                  </a:cubicBezTo>
                  <a:cubicBezTo>
                    <a:pt x="21" y="122"/>
                    <a:pt x="11" y="105"/>
                    <a:pt x="8" y="91"/>
                  </a:cubicBezTo>
                  <a:cubicBezTo>
                    <a:pt x="0" y="58"/>
                    <a:pt x="22" y="31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矩形 107"/>
          <p:cNvSpPr/>
          <p:nvPr/>
        </p:nvSpPr>
        <p:spPr>
          <a:xfrm>
            <a:off x="9681706" y="4983163"/>
            <a:ext cx="22735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思念</a:t>
            </a:r>
            <a:r>
              <a:rPr lang="en-US" altLang="zh-CN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思念</a:t>
            </a:r>
            <a:endParaRPr lang="en-US" altLang="zh-CN" spc="300" dirty="0" smtClean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我</a:t>
            </a:r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的心难如静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水</a:t>
            </a:r>
            <a:endParaRPr lang="en-US" altLang="zh-CN" spc="300" dirty="0" smtClean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点点</a:t>
            </a:r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轻泛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涟漪</a:t>
            </a:r>
            <a:endParaRPr lang="zh-CN" altLang="en-US" spc="300" dirty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7421845" y="3729895"/>
            <a:ext cx="4435934" cy="1053480"/>
          </a:xfrm>
          <a:custGeom>
            <a:avLst/>
            <a:gdLst/>
            <a:ahLst/>
            <a:cxnLst/>
            <a:rect l="l" t="t" r="r" b="b"/>
            <a:pathLst>
              <a:path w="4435934" h="1053480">
                <a:moveTo>
                  <a:pt x="3034196" y="622511"/>
                </a:moveTo>
                <a:lnTo>
                  <a:pt x="3277976" y="622511"/>
                </a:lnTo>
                <a:lnTo>
                  <a:pt x="3317155" y="796640"/>
                </a:lnTo>
                <a:lnTo>
                  <a:pt x="3073375" y="796640"/>
                </a:lnTo>
                <a:close/>
                <a:moveTo>
                  <a:pt x="2285442" y="622511"/>
                </a:moveTo>
                <a:lnTo>
                  <a:pt x="2524869" y="622511"/>
                </a:lnTo>
                <a:lnTo>
                  <a:pt x="2520516" y="666043"/>
                </a:lnTo>
                <a:lnTo>
                  <a:pt x="2751236" y="666043"/>
                </a:lnTo>
                <a:lnTo>
                  <a:pt x="2742530" y="622511"/>
                </a:lnTo>
                <a:lnTo>
                  <a:pt x="2999370" y="622511"/>
                </a:lnTo>
                <a:lnTo>
                  <a:pt x="3038549" y="796640"/>
                </a:lnTo>
                <a:lnTo>
                  <a:pt x="2777356" y="796640"/>
                </a:lnTo>
                <a:lnTo>
                  <a:pt x="2759943" y="713929"/>
                </a:lnTo>
                <a:lnTo>
                  <a:pt x="2759943" y="822759"/>
                </a:lnTo>
                <a:lnTo>
                  <a:pt x="3325862" y="822759"/>
                </a:lnTo>
                <a:lnTo>
                  <a:pt x="3325862" y="1053480"/>
                </a:lnTo>
                <a:lnTo>
                  <a:pt x="2490043" y="1053480"/>
                </a:lnTo>
                <a:lnTo>
                  <a:pt x="2490043" y="879351"/>
                </a:lnTo>
                <a:lnTo>
                  <a:pt x="2463924" y="1053480"/>
                </a:lnTo>
                <a:lnTo>
                  <a:pt x="2220143" y="1053480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2921012" y="365671"/>
                </a:moveTo>
                <a:lnTo>
                  <a:pt x="2921012" y="396143"/>
                </a:lnTo>
                <a:lnTo>
                  <a:pt x="2981957" y="396143"/>
                </a:lnTo>
                <a:lnTo>
                  <a:pt x="2981957" y="365671"/>
                </a:lnTo>
                <a:close/>
                <a:moveTo>
                  <a:pt x="2577107" y="365671"/>
                </a:moveTo>
                <a:lnTo>
                  <a:pt x="2577107" y="396143"/>
                </a:lnTo>
                <a:lnTo>
                  <a:pt x="2638053" y="396143"/>
                </a:lnTo>
                <a:lnTo>
                  <a:pt x="2638053" y="365671"/>
                </a:lnTo>
                <a:close/>
                <a:moveTo>
                  <a:pt x="2921012" y="204602"/>
                </a:moveTo>
                <a:lnTo>
                  <a:pt x="2921012" y="235074"/>
                </a:lnTo>
                <a:lnTo>
                  <a:pt x="2981957" y="235074"/>
                </a:lnTo>
                <a:lnTo>
                  <a:pt x="2981957" y="204602"/>
                </a:lnTo>
                <a:close/>
                <a:moveTo>
                  <a:pt x="2577107" y="204602"/>
                </a:moveTo>
                <a:lnTo>
                  <a:pt x="2577107" y="235074"/>
                </a:lnTo>
                <a:lnTo>
                  <a:pt x="2638053" y="235074"/>
                </a:lnTo>
                <a:lnTo>
                  <a:pt x="2638053" y="204602"/>
                </a:lnTo>
                <a:close/>
                <a:moveTo>
                  <a:pt x="3887427" y="182835"/>
                </a:moveTo>
                <a:lnTo>
                  <a:pt x="3813423" y="226368"/>
                </a:lnTo>
                <a:lnTo>
                  <a:pt x="3961432" y="226368"/>
                </a:lnTo>
                <a:close/>
                <a:moveTo>
                  <a:pt x="3634941" y="0"/>
                </a:moveTo>
                <a:lnTo>
                  <a:pt x="4161681" y="0"/>
                </a:lnTo>
                <a:lnTo>
                  <a:pt x="4435934" y="191542"/>
                </a:lnTo>
                <a:lnTo>
                  <a:pt x="4435934" y="304726"/>
                </a:lnTo>
                <a:lnTo>
                  <a:pt x="4231332" y="304726"/>
                </a:lnTo>
                <a:lnTo>
                  <a:pt x="4244392" y="326492"/>
                </a:lnTo>
                <a:lnTo>
                  <a:pt x="4396755" y="326492"/>
                </a:lnTo>
                <a:lnTo>
                  <a:pt x="4396755" y="457089"/>
                </a:lnTo>
                <a:lnTo>
                  <a:pt x="4152974" y="600745"/>
                </a:lnTo>
                <a:lnTo>
                  <a:pt x="4161681" y="622511"/>
                </a:lnTo>
                <a:lnTo>
                  <a:pt x="4353222" y="622511"/>
                </a:lnTo>
                <a:lnTo>
                  <a:pt x="4435934" y="822759"/>
                </a:lnTo>
                <a:lnTo>
                  <a:pt x="4018024" y="822759"/>
                </a:lnTo>
                <a:lnTo>
                  <a:pt x="3987552" y="757461"/>
                </a:lnTo>
                <a:lnTo>
                  <a:pt x="3935313" y="757461"/>
                </a:lnTo>
                <a:lnTo>
                  <a:pt x="3935313" y="848879"/>
                </a:lnTo>
                <a:lnTo>
                  <a:pt x="4401108" y="848879"/>
                </a:lnTo>
                <a:lnTo>
                  <a:pt x="4401108" y="1049127"/>
                </a:lnTo>
                <a:lnTo>
                  <a:pt x="3456458" y="1049127"/>
                </a:lnTo>
                <a:lnTo>
                  <a:pt x="3456458" y="996888"/>
                </a:lnTo>
                <a:lnTo>
                  <a:pt x="3338921" y="996888"/>
                </a:lnTo>
                <a:lnTo>
                  <a:pt x="3421633" y="652984"/>
                </a:lnTo>
                <a:lnTo>
                  <a:pt x="3639294" y="652984"/>
                </a:lnTo>
                <a:lnTo>
                  <a:pt x="3591408" y="539800"/>
                </a:lnTo>
                <a:lnTo>
                  <a:pt x="3730711" y="539800"/>
                </a:lnTo>
                <a:lnTo>
                  <a:pt x="3769890" y="518034"/>
                </a:lnTo>
                <a:lnTo>
                  <a:pt x="3404220" y="518034"/>
                </a:lnTo>
                <a:lnTo>
                  <a:pt x="3404220" y="326492"/>
                </a:lnTo>
                <a:lnTo>
                  <a:pt x="3752478" y="326492"/>
                </a:lnTo>
                <a:lnTo>
                  <a:pt x="3726358" y="278606"/>
                </a:lnTo>
                <a:lnTo>
                  <a:pt x="3678473" y="304726"/>
                </a:lnTo>
                <a:lnTo>
                  <a:pt x="3347628" y="304726"/>
                </a:lnTo>
                <a:lnTo>
                  <a:pt x="3347628" y="191542"/>
                </a:lnTo>
                <a:close/>
                <a:moveTo>
                  <a:pt x="2268029" y="0"/>
                </a:moveTo>
                <a:lnTo>
                  <a:pt x="3291036" y="0"/>
                </a:lnTo>
                <a:lnTo>
                  <a:pt x="3291036" y="592038"/>
                </a:lnTo>
                <a:lnTo>
                  <a:pt x="2268029" y="592038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27" t="-146278" r="327" b="-440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6030912" y="0"/>
            <a:ext cx="6156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-1" y="0"/>
            <a:ext cx="8891630" cy="6858001"/>
          </a:xfrm>
          <a:custGeom>
            <a:avLst/>
            <a:gdLst>
              <a:gd name="connsiteX0" fmla="*/ 0 w 8891630"/>
              <a:gd name="connsiteY0" fmla="*/ 0 h 6858001"/>
              <a:gd name="connsiteX1" fmla="*/ 6229350 w 8891630"/>
              <a:gd name="connsiteY1" fmla="*/ 0 h 6858001"/>
              <a:gd name="connsiteX2" fmla="*/ 6229350 w 8891630"/>
              <a:gd name="connsiteY2" fmla="*/ 4763 h 6858001"/>
              <a:gd name="connsiteX3" fmla="*/ 6260861 w 8891630"/>
              <a:gd name="connsiteY3" fmla="*/ 4763 h 6858001"/>
              <a:gd name="connsiteX4" fmla="*/ 8609623 w 8891630"/>
              <a:gd name="connsiteY4" fmla="*/ 4763 h 6858001"/>
              <a:gd name="connsiteX5" fmla="*/ 8807659 w 8891630"/>
              <a:gd name="connsiteY5" fmla="*/ 333251 h 6858001"/>
              <a:gd name="connsiteX6" fmla="*/ 8884173 w 8891630"/>
              <a:gd name="connsiteY6" fmla="*/ 684237 h 6858001"/>
              <a:gd name="connsiteX7" fmla="*/ 8888674 w 8891630"/>
              <a:gd name="connsiteY7" fmla="*/ 846231 h 6858001"/>
              <a:gd name="connsiteX8" fmla="*/ 8875172 w 8891630"/>
              <a:gd name="connsiteY8" fmla="*/ 990225 h 6858001"/>
              <a:gd name="connsiteX9" fmla="*/ 8843666 w 8891630"/>
              <a:gd name="connsiteY9" fmla="*/ 1152219 h 6858001"/>
              <a:gd name="connsiteX10" fmla="*/ 8821162 w 8891630"/>
              <a:gd name="connsiteY10" fmla="*/ 1237716 h 6858001"/>
              <a:gd name="connsiteX11" fmla="*/ 8587119 w 8891630"/>
              <a:gd name="connsiteY11" fmla="*/ 1800195 h 6858001"/>
              <a:gd name="connsiteX12" fmla="*/ 7952503 w 8891630"/>
              <a:gd name="connsiteY12" fmla="*/ 2952150 h 6858001"/>
              <a:gd name="connsiteX13" fmla="*/ 7722961 w 8891630"/>
              <a:gd name="connsiteY13" fmla="*/ 3343636 h 6858001"/>
              <a:gd name="connsiteX14" fmla="*/ 7529425 w 8891630"/>
              <a:gd name="connsiteY14" fmla="*/ 3672123 h 6858001"/>
              <a:gd name="connsiteX15" fmla="*/ 7479916 w 8891630"/>
              <a:gd name="connsiteY15" fmla="*/ 3757620 h 6858001"/>
              <a:gd name="connsiteX16" fmla="*/ 7407903 w 8891630"/>
              <a:gd name="connsiteY16" fmla="*/ 3883615 h 6858001"/>
              <a:gd name="connsiteX17" fmla="*/ 7317887 w 8891630"/>
              <a:gd name="connsiteY17" fmla="*/ 4036609 h 6858001"/>
              <a:gd name="connsiteX18" fmla="*/ 7088345 w 8891630"/>
              <a:gd name="connsiteY18" fmla="*/ 4621587 h 6858001"/>
              <a:gd name="connsiteX19" fmla="*/ 7047837 w 8891630"/>
              <a:gd name="connsiteY19" fmla="*/ 4842078 h 6858001"/>
              <a:gd name="connsiteX20" fmla="*/ 7047837 w 8891630"/>
              <a:gd name="connsiteY20" fmla="*/ 5130067 h 6858001"/>
              <a:gd name="connsiteX21" fmla="*/ 7227870 w 8891630"/>
              <a:gd name="connsiteY21" fmla="*/ 5737544 h 6858001"/>
              <a:gd name="connsiteX22" fmla="*/ 7470915 w 8891630"/>
              <a:gd name="connsiteY22" fmla="*/ 6147028 h 6858001"/>
              <a:gd name="connsiteX23" fmla="*/ 7668951 w 8891630"/>
              <a:gd name="connsiteY23" fmla="*/ 6610511 h 6858001"/>
              <a:gd name="connsiteX24" fmla="*/ 7673452 w 8891630"/>
              <a:gd name="connsiteY24" fmla="*/ 6772505 h 6858001"/>
              <a:gd name="connsiteX25" fmla="*/ 7637445 w 8891630"/>
              <a:gd name="connsiteY25" fmla="*/ 6858001 h 6858001"/>
              <a:gd name="connsiteX26" fmla="*/ 6026150 w 8891630"/>
              <a:gd name="connsiteY26" fmla="*/ 6858001 h 6858001"/>
              <a:gd name="connsiteX27" fmla="*/ 6026150 w 8891630"/>
              <a:gd name="connsiteY27" fmla="*/ 6858000 h 6858001"/>
              <a:gd name="connsiteX28" fmla="*/ 0 w 8891630"/>
              <a:gd name="connsiteY28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91630" h="6858001">
                <a:moveTo>
                  <a:pt x="0" y="0"/>
                </a:moveTo>
                <a:lnTo>
                  <a:pt x="6229350" y="0"/>
                </a:lnTo>
                <a:lnTo>
                  <a:pt x="6229350" y="4763"/>
                </a:lnTo>
                <a:lnTo>
                  <a:pt x="6260861" y="4763"/>
                </a:lnTo>
                <a:cubicBezTo>
                  <a:pt x="8609623" y="4763"/>
                  <a:pt x="8609623" y="4763"/>
                  <a:pt x="8609623" y="4763"/>
                </a:cubicBezTo>
                <a:cubicBezTo>
                  <a:pt x="8690638" y="103759"/>
                  <a:pt x="8758150" y="211755"/>
                  <a:pt x="8807659" y="333251"/>
                </a:cubicBezTo>
                <a:cubicBezTo>
                  <a:pt x="8848167" y="445746"/>
                  <a:pt x="8875172" y="562742"/>
                  <a:pt x="8884173" y="684237"/>
                </a:cubicBezTo>
                <a:cubicBezTo>
                  <a:pt x="8893175" y="738235"/>
                  <a:pt x="8893175" y="792233"/>
                  <a:pt x="8888674" y="846231"/>
                </a:cubicBezTo>
                <a:cubicBezTo>
                  <a:pt x="8879672" y="895729"/>
                  <a:pt x="8879672" y="945227"/>
                  <a:pt x="8875172" y="990225"/>
                </a:cubicBezTo>
                <a:cubicBezTo>
                  <a:pt x="8861669" y="1044223"/>
                  <a:pt x="8857168" y="1098221"/>
                  <a:pt x="8843666" y="1152219"/>
                </a:cubicBezTo>
                <a:cubicBezTo>
                  <a:pt x="8834664" y="1179218"/>
                  <a:pt x="8825663" y="1210717"/>
                  <a:pt x="8821162" y="1237716"/>
                </a:cubicBezTo>
                <a:cubicBezTo>
                  <a:pt x="8762651" y="1435708"/>
                  <a:pt x="8681636" y="1620201"/>
                  <a:pt x="8587119" y="1800195"/>
                </a:cubicBezTo>
                <a:cubicBezTo>
                  <a:pt x="8380081" y="2187180"/>
                  <a:pt x="8168542" y="2569665"/>
                  <a:pt x="7952503" y="2952150"/>
                </a:cubicBezTo>
                <a:cubicBezTo>
                  <a:pt x="7875989" y="3082645"/>
                  <a:pt x="7803976" y="3217641"/>
                  <a:pt x="7722961" y="3343636"/>
                </a:cubicBezTo>
                <a:cubicBezTo>
                  <a:pt x="7659949" y="3456131"/>
                  <a:pt x="7596938" y="3564127"/>
                  <a:pt x="7529425" y="3672123"/>
                </a:cubicBezTo>
                <a:cubicBezTo>
                  <a:pt x="7511422" y="3699122"/>
                  <a:pt x="7493419" y="3726121"/>
                  <a:pt x="7479916" y="3757620"/>
                </a:cubicBezTo>
                <a:cubicBezTo>
                  <a:pt x="7457412" y="3802618"/>
                  <a:pt x="7430407" y="3843116"/>
                  <a:pt x="7407903" y="3883615"/>
                </a:cubicBezTo>
                <a:cubicBezTo>
                  <a:pt x="7376397" y="3933113"/>
                  <a:pt x="7344892" y="3982611"/>
                  <a:pt x="7317887" y="4036609"/>
                </a:cubicBezTo>
                <a:cubicBezTo>
                  <a:pt x="7218869" y="4221102"/>
                  <a:pt x="7133353" y="4414595"/>
                  <a:pt x="7088345" y="4621587"/>
                </a:cubicBezTo>
                <a:cubicBezTo>
                  <a:pt x="7070341" y="4693584"/>
                  <a:pt x="7061340" y="4770081"/>
                  <a:pt x="7047837" y="4842078"/>
                </a:cubicBezTo>
                <a:cubicBezTo>
                  <a:pt x="7043336" y="4941075"/>
                  <a:pt x="7043336" y="5035571"/>
                  <a:pt x="7047837" y="5130067"/>
                </a:cubicBezTo>
                <a:cubicBezTo>
                  <a:pt x="7070341" y="5341559"/>
                  <a:pt x="7128852" y="5548551"/>
                  <a:pt x="7227870" y="5737544"/>
                </a:cubicBezTo>
                <a:cubicBezTo>
                  <a:pt x="7299883" y="5881539"/>
                  <a:pt x="7394401" y="6007534"/>
                  <a:pt x="7470915" y="6147028"/>
                </a:cubicBezTo>
                <a:cubicBezTo>
                  <a:pt x="7551930" y="6291023"/>
                  <a:pt x="7628444" y="6444017"/>
                  <a:pt x="7668951" y="6610511"/>
                </a:cubicBezTo>
                <a:cubicBezTo>
                  <a:pt x="7673452" y="6664509"/>
                  <a:pt x="7677953" y="6718507"/>
                  <a:pt x="7673452" y="6772505"/>
                </a:cubicBezTo>
                <a:cubicBezTo>
                  <a:pt x="7668951" y="6804003"/>
                  <a:pt x="7650948" y="6831002"/>
                  <a:pt x="7637445" y="6858001"/>
                </a:cubicBezTo>
                <a:cubicBezTo>
                  <a:pt x="6026150" y="6858001"/>
                  <a:pt x="6026150" y="6858001"/>
                  <a:pt x="6026150" y="6858001"/>
                </a:cubicBezTo>
                <a:lnTo>
                  <a:pt x="602615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485062" y="220663"/>
            <a:ext cx="4665663" cy="6637337"/>
            <a:chOff x="7485062" y="220663"/>
            <a:chExt cx="4665663" cy="6637337"/>
          </a:xfrm>
          <a:blipFill>
            <a:blip r:embed="rId3"/>
            <a:stretch>
              <a:fillRect l="-100404" t="-218902" r="-97492" b="-220352"/>
            </a:stretch>
          </a:blipFill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0833100" y="220663"/>
              <a:ext cx="1317625" cy="1484313"/>
            </a:xfrm>
            <a:custGeom>
              <a:avLst/>
              <a:gdLst>
                <a:gd name="T0" fmla="*/ 207 w 293"/>
                <a:gd name="T1" fmla="*/ 0 h 330"/>
                <a:gd name="T2" fmla="*/ 212 w 293"/>
                <a:gd name="T3" fmla="*/ 0 h 330"/>
                <a:gd name="T4" fmla="*/ 230 w 293"/>
                <a:gd name="T5" fmla="*/ 19 h 330"/>
                <a:gd name="T6" fmla="*/ 266 w 293"/>
                <a:gd name="T7" fmla="*/ 30 h 330"/>
                <a:gd name="T8" fmla="*/ 272 w 293"/>
                <a:gd name="T9" fmla="*/ 43 h 330"/>
                <a:gd name="T10" fmla="*/ 288 w 293"/>
                <a:gd name="T11" fmla="*/ 89 h 330"/>
                <a:gd name="T12" fmla="*/ 291 w 293"/>
                <a:gd name="T13" fmla="*/ 105 h 330"/>
                <a:gd name="T14" fmla="*/ 292 w 293"/>
                <a:gd name="T15" fmla="*/ 147 h 330"/>
                <a:gd name="T16" fmla="*/ 288 w 293"/>
                <a:gd name="T17" fmla="*/ 180 h 330"/>
                <a:gd name="T18" fmla="*/ 252 w 293"/>
                <a:gd name="T19" fmla="*/ 260 h 330"/>
                <a:gd name="T20" fmla="*/ 178 w 293"/>
                <a:gd name="T21" fmla="*/ 318 h 330"/>
                <a:gd name="T22" fmla="*/ 150 w 293"/>
                <a:gd name="T23" fmla="*/ 326 h 330"/>
                <a:gd name="T24" fmla="*/ 103 w 293"/>
                <a:gd name="T25" fmla="*/ 328 h 330"/>
                <a:gd name="T26" fmla="*/ 82 w 293"/>
                <a:gd name="T27" fmla="*/ 325 h 330"/>
                <a:gd name="T28" fmla="*/ 42 w 293"/>
                <a:gd name="T29" fmla="*/ 304 h 330"/>
                <a:gd name="T30" fmla="*/ 3 w 293"/>
                <a:gd name="T31" fmla="*/ 258 h 330"/>
                <a:gd name="T32" fmla="*/ 0 w 293"/>
                <a:gd name="T33" fmla="*/ 250 h 330"/>
                <a:gd name="T34" fmla="*/ 48 w 293"/>
                <a:gd name="T35" fmla="*/ 241 h 330"/>
                <a:gd name="T36" fmla="*/ 100 w 293"/>
                <a:gd name="T37" fmla="*/ 175 h 330"/>
                <a:gd name="T38" fmla="*/ 101 w 293"/>
                <a:gd name="T39" fmla="*/ 139 h 330"/>
                <a:gd name="T40" fmla="*/ 74 w 293"/>
                <a:gd name="T41" fmla="*/ 88 h 330"/>
                <a:gd name="T42" fmla="*/ 40 w 293"/>
                <a:gd name="T43" fmla="*/ 66 h 330"/>
                <a:gd name="T44" fmla="*/ 9 w 293"/>
                <a:gd name="T45" fmla="*/ 60 h 330"/>
                <a:gd name="T46" fmla="*/ 30 w 293"/>
                <a:gd name="T47" fmla="*/ 32 h 330"/>
                <a:gd name="T48" fmla="*/ 55 w 293"/>
                <a:gd name="T49" fmla="*/ 28 h 330"/>
                <a:gd name="T50" fmla="*/ 73 w 293"/>
                <a:gd name="T51" fmla="*/ 34 h 330"/>
                <a:gd name="T52" fmla="*/ 88 w 293"/>
                <a:gd name="T53" fmla="*/ 40 h 330"/>
                <a:gd name="T54" fmla="*/ 108 w 293"/>
                <a:gd name="T55" fmla="*/ 42 h 330"/>
                <a:gd name="T56" fmla="*/ 128 w 293"/>
                <a:gd name="T57" fmla="*/ 40 h 330"/>
                <a:gd name="T58" fmla="*/ 142 w 293"/>
                <a:gd name="T59" fmla="*/ 32 h 330"/>
                <a:gd name="T60" fmla="*/ 122 w 293"/>
                <a:gd name="T61" fmla="*/ 12 h 330"/>
                <a:gd name="T62" fmla="*/ 122 w 293"/>
                <a:gd name="T63" fmla="*/ 6 h 330"/>
                <a:gd name="T64" fmla="*/ 170 w 293"/>
                <a:gd name="T65" fmla="*/ 6 h 330"/>
                <a:gd name="T66" fmla="*/ 194 w 293"/>
                <a:gd name="T67" fmla="*/ 19 h 330"/>
                <a:gd name="T68" fmla="*/ 202 w 293"/>
                <a:gd name="T69" fmla="*/ 15 h 330"/>
                <a:gd name="T70" fmla="*/ 207 w 293"/>
                <a:gd name="T71" fmla="*/ 0 h 330"/>
                <a:gd name="T72" fmla="*/ 165 w 293"/>
                <a:gd name="T73" fmla="*/ 20 h 330"/>
                <a:gd name="T74" fmla="*/ 164 w 293"/>
                <a:gd name="T75" fmla="*/ 33 h 330"/>
                <a:gd name="T76" fmla="*/ 174 w 293"/>
                <a:gd name="T77" fmla="*/ 29 h 330"/>
                <a:gd name="T78" fmla="*/ 165 w 293"/>
                <a:gd name="T79" fmla="*/ 20 h 330"/>
                <a:gd name="T80" fmla="*/ 43 w 293"/>
                <a:gd name="T81" fmla="*/ 48 h 330"/>
                <a:gd name="T82" fmla="*/ 54 w 293"/>
                <a:gd name="T83" fmla="*/ 50 h 330"/>
                <a:gd name="T84" fmla="*/ 51 w 293"/>
                <a:gd name="T85" fmla="*/ 40 h 330"/>
                <a:gd name="T86" fmla="*/ 43 w 293"/>
                <a:gd name="T87" fmla="*/ 48 h 330"/>
                <a:gd name="T88" fmla="*/ 138 w 293"/>
                <a:gd name="T89" fmla="*/ 59 h 330"/>
                <a:gd name="T90" fmla="*/ 129 w 293"/>
                <a:gd name="T91" fmla="*/ 69 h 330"/>
                <a:gd name="T92" fmla="*/ 136 w 293"/>
                <a:gd name="T93" fmla="*/ 80 h 330"/>
                <a:gd name="T94" fmla="*/ 148 w 293"/>
                <a:gd name="T95" fmla="*/ 63 h 330"/>
                <a:gd name="T96" fmla="*/ 138 w 293"/>
                <a:gd name="T97" fmla="*/ 5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3" h="330">
                  <a:moveTo>
                    <a:pt x="207" y="0"/>
                  </a:moveTo>
                  <a:cubicBezTo>
                    <a:pt x="209" y="0"/>
                    <a:pt x="211" y="0"/>
                    <a:pt x="212" y="0"/>
                  </a:cubicBezTo>
                  <a:cubicBezTo>
                    <a:pt x="215" y="8"/>
                    <a:pt x="222" y="15"/>
                    <a:pt x="230" y="19"/>
                  </a:cubicBezTo>
                  <a:cubicBezTo>
                    <a:pt x="242" y="24"/>
                    <a:pt x="253" y="29"/>
                    <a:pt x="266" y="30"/>
                  </a:cubicBezTo>
                  <a:cubicBezTo>
                    <a:pt x="267" y="34"/>
                    <a:pt x="270" y="38"/>
                    <a:pt x="272" y="43"/>
                  </a:cubicBezTo>
                  <a:cubicBezTo>
                    <a:pt x="279" y="57"/>
                    <a:pt x="285" y="73"/>
                    <a:pt x="288" y="89"/>
                  </a:cubicBezTo>
                  <a:cubicBezTo>
                    <a:pt x="288" y="94"/>
                    <a:pt x="290" y="100"/>
                    <a:pt x="291" y="105"/>
                  </a:cubicBezTo>
                  <a:cubicBezTo>
                    <a:pt x="292" y="119"/>
                    <a:pt x="293" y="133"/>
                    <a:pt x="292" y="147"/>
                  </a:cubicBezTo>
                  <a:cubicBezTo>
                    <a:pt x="291" y="158"/>
                    <a:pt x="292" y="169"/>
                    <a:pt x="288" y="180"/>
                  </a:cubicBezTo>
                  <a:cubicBezTo>
                    <a:pt x="284" y="210"/>
                    <a:pt x="270" y="237"/>
                    <a:pt x="252" y="260"/>
                  </a:cubicBezTo>
                  <a:cubicBezTo>
                    <a:pt x="232" y="285"/>
                    <a:pt x="208" y="307"/>
                    <a:pt x="178" y="318"/>
                  </a:cubicBezTo>
                  <a:cubicBezTo>
                    <a:pt x="169" y="321"/>
                    <a:pt x="160" y="325"/>
                    <a:pt x="150" y="326"/>
                  </a:cubicBezTo>
                  <a:cubicBezTo>
                    <a:pt x="135" y="330"/>
                    <a:pt x="119" y="328"/>
                    <a:pt x="103" y="328"/>
                  </a:cubicBezTo>
                  <a:cubicBezTo>
                    <a:pt x="96" y="329"/>
                    <a:pt x="89" y="325"/>
                    <a:pt x="82" y="325"/>
                  </a:cubicBezTo>
                  <a:cubicBezTo>
                    <a:pt x="67" y="323"/>
                    <a:pt x="54" y="313"/>
                    <a:pt x="42" y="304"/>
                  </a:cubicBezTo>
                  <a:cubicBezTo>
                    <a:pt x="27" y="291"/>
                    <a:pt x="13" y="276"/>
                    <a:pt x="3" y="258"/>
                  </a:cubicBezTo>
                  <a:cubicBezTo>
                    <a:pt x="2" y="256"/>
                    <a:pt x="0" y="253"/>
                    <a:pt x="0" y="250"/>
                  </a:cubicBezTo>
                  <a:cubicBezTo>
                    <a:pt x="16" y="251"/>
                    <a:pt x="33" y="248"/>
                    <a:pt x="48" y="241"/>
                  </a:cubicBezTo>
                  <a:cubicBezTo>
                    <a:pt x="74" y="228"/>
                    <a:pt x="94" y="204"/>
                    <a:pt x="100" y="175"/>
                  </a:cubicBezTo>
                  <a:cubicBezTo>
                    <a:pt x="101" y="163"/>
                    <a:pt x="101" y="151"/>
                    <a:pt x="101" y="139"/>
                  </a:cubicBezTo>
                  <a:cubicBezTo>
                    <a:pt x="98" y="120"/>
                    <a:pt x="88" y="102"/>
                    <a:pt x="74" y="88"/>
                  </a:cubicBezTo>
                  <a:cubicBezTo>
                    <a:pt x="64" y="79"/>
                    <a:pt x="53" y="71"/>
                    <a:pt x="40" y="66"/>
                  </a:cubicBezTo>
                  <a:cubicBezTo>
                    <a:pt x="30" y="62"/>
                    <a:pt x="19" y="63"/>
                    <a:pt x="9" y="60"/>
                  </a:cubicBezTo>
                  <a:cubicBezTo>
                    <a:pt x="14" y="49"/>
                    <a:pt x="21" y="39"/>
                    <a:pt x="30" y="32"/>
                  </a:cubicBezTo>
                  <a:cubicBezTo>
                    <a:pt x="37" y="27"/>
                    <a:pt x="47" y="26"/>
                    <a:pt x="55" y="28"/>
                  </a:cubicBezTo>
                  <a:cubicBezTo>
                    <a:pt x="62" y="29"/>
                    <a:pt x="67" y="33"/>
                    <a:pt x="73" y="34"/>
                  </a:cubicBezTo>
                  <a:cubicBezTo>
                    <a:pt x="79" y="35"/>
                    <a:pt x="83" y="39"/>
                    <a:pt x="88" y="40"/>
                  </a:cubicBezTo>
                  <a:cubicBezTo>
                    <a:pt x="95" y="40"/>
                    <a:pt x="101" y="43"/>
                    <a:pt x="108" y="42"/>
                  </a:cubicBezTo>
                  <a:cubicBezTo>
                    <a:pt x="115" y="43"/>
                    <a:pt x="121" y="40"/>
                    <a:pt x="128" y="40"/>
                  </a:cubicBezTo>
                  <a:cubicBezTo>
                    <a:pt x="133" y="39"/>
                    <a:pt x="137" y="35"/>
                    <a:pt x="142" y="32"/>
                  </a:cubicBezTo>
                  <a:cubicBezTo>
                    <a:pt x="140" y="22"/>
                    <a:pt x="128" y="18"/>
                    <a:pt x="122" y="12"/>
                  </a:cubicBezTo>
                  <a:cubicBezTo>
                    <a:pt x="122" y="10"/>
                    <a:pt x="122" y="8"/>
                    <a:pt x="122" y="6"/>
                  </a:cubicBezTo>
                  <a:cubicBezTo>
                    <a:pt x="138" y="4"/>
                    <a:pt x="154" y="5"/>
                    <a:pt x="170" y="6"/>
                  </a:cubicBezTo>
                  <a:cubicBezTo>
                    <a:pt x="180" y="5"/>
                    <a:pt x="187" y="14"/>
                    <a:pt x="194" y="19"/>
                  </a:cubicBezTo>
                  <a:cubicBezTo>
                    <a:pt x="198" y="21"/>
                    <a:pt x="201" y="18"/>
                    <a:pt x="202" y="15"/>
                  </a:cubicBezTo>
                  <a:cubicBezTo>
                    <a:pt x="204" y="10"/>
                    <a:pt x="206" y="5"/>
                    <a:pt x="207" y="0"/>
                  </a:cubicBezTo>
                  <a:close/>
                  <a:moveTo>
                    <a:pt x="165" y="20"/>
                  </a:moveTo>
                  <a:cubicBezTo>
                    <a:pt x="160" y="23"/>
                    <a:pt x="163" y="29"/>
                    <a:pt x="164" y="33"/>
                  </a:cubicBezTo>
                  <a:cubicBezTo>
                    <a:pt x="168" y="33"/>
                    <a:pt x="173" y="34"/>
                    <a:pt x="174" y="29"/>
                  </a:cubicBezTo>
                  <a:cubicBezTo>
                    <a:pt x="178" y="24"/>
                    <a:pt x="170" y="17"/>
                    <a:pt x="165" y="20"/>
                  </a:cubicBezTo>
                  <a:close/>
                  <a:moveTo>
                    <a:pt x="43" y="48"/>
                  </a:moveTo>
                  <a:cubicBezTo>
                    <a:pt x="43" y="53"/>
                    <a:pt x="52" y="56"/>
                    <a:pt x="54" y="50"/>
                  </a:cubicBezTo>
                  <a:cubicBezTo>
                    <a:pt x="57" y="47"/>
                    <a:pt x="53" y="43"/>
                    <a:pt x="51" y="40"/>
                  </a:cubicBezTo>
                  <a:cubicBezTo>
                    <a:pt x="47" y="39"/>
                    <a:pt x="42" y="43"/>
                    <a:pt x="43" y="48"/>
                  </a:cubicBezTo>
                  <a:close/>
                  <a:moveTo>
                    <a:pt x="138" y="59"/>
                  </a:moveTo>
                  <a:cubicBezTo>
                    <a:pt x="133" y="61"/>
                    <a:pt x="129" y="64"/>
                    <a:pt x="129" y="69"/>
                  </a:cubicBezTo>
                  <a:cubicBezTo>
                    <a:pt x="129" y="74"/>
                    <a:pt x="133" y="77"/>
                    <a:pt x="136" y="80"/>
                  </a:cubicBezTo>
                  <a:cubicBezTo>
                    <a:pt x="146" y="84"/>
                    <a:pt x="154" y="71"/>
                    <a:pt x="148" y="63"/>
                  </a:cubicBezTo>
                  <a:cubicBezTo>
                    <a:pt x="145" y="61"/>
                    <a:pt x="142" y="57"/>
                    <a:pt x="13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7485062" y="603250"/>
              <a:ext cx="2690813" cy="6254750"/>
            </a:xfrm>
            <a:custGeom>
              <a:avLst/>
              <a:gdLst>
                <a:gd name="T0" fmla="*/ 572 w 598"/>
                <a:gd name="T1" fmla="*/ 74 h 1390"/>
                <a:gd name="T2" fmla="*/ 511 w 598"/>
                <a:gd name="T3" fmla="*/ 164 h 1390"/>
                <a:gd name="T4" fmla="*/ 369 w 598"/>
                <a:gd name="T5" fmla="*/ 317 h 1390"/>
                <a:gd name="T6" fmla="*/ 360 w 598"/>
                <a:gd name="T7" fmla="*/ 476 h 1390"/>
                <a:gd name="T8" fmla="*/ 371 w 598"/>
                <a:gd name="T9" fmla="*/ 562 h 1390"/>
                <a:gd name="T10" fmla="*/ 397 w 598"/>
                <a:gd name="T11" fmla="*/ 713 h 1390"/>
                <a:gd name="T12" fmla="*/ 431 w 598"/>
                <a:gd name="T13" fmla="*/ 754 h 1390"/>
                <a:gd name="T14" fmla="*/ 502 w 598"/>
                <a:gd name="T15" fmla="*/ 856 h 1390"/>
                <a:gd name="T16" fmla="*/ 497 w 598"/>
                <a:gd name="T17" fmla="*/ 971 h 1390"/>
                <a:gd name="T18" fmla="*/ 477 w 598"/>
                <a:gd name="T19" fmla="*/ 1060 h 1390"/>
                <a:gd name="T20" fmla="*/ 259 w 598"/>
                <a:gd name="T21" fmla="*/ 1261 h 1390"/>
                <a:gd name="T22" fmla="*/ 167 w 598"/>
                <a:gd name="T23" fmla="*/ 1360 h 1390"/>
                <a:gd name="T24" fmla="*/ 125 w 598"/>
                <a:gd name="T25" fmla="*/ 1363 h 1390"/>
                <a:gd name="T26" fmla="*/ 119 w 598"/>
                <a:gd name="T27" fmla="*/ 1273 h 1390"/>
                <a:gd name="T28" fmla="*/ 1 w 598"/>
                <a:gd name="T29" fmla="*/ 1043 h 1390"/>
                <a:gd name="T30" fmla="*/ 86 w 598"/>
                <a:gd name="T31" fmla="*/ 1159 h 1390"/>
                <a:gd name="T32" fmla="*/ 204 w 598"/>
                <a:gd name="T33" fmla="*/ 1218 h 1390"/>
                <a:gd name="T34" fmla="*/ 287 w 598"/>
                <a:gd name="T35" fmla="*/ 1207 h 1390"/>
                <a:gd name="T36" fmla="*/ 482 w 598"/>
                <a:gd name="T37" fmla="*/ 975 h 1390"/>
                <a:gd name="T38" fmla="*/ 489 w 598"/>
                <a:gd name="T39" fmla="*/ 866 h 1390"/>
                <a:gd name="T40" fmla="*/ 465 w 598"/>
                <a:gd name="T41" fmla="*/ 804 h 1390"/>
                <a:gd name="T42" fmla="*/ 441 w 598"/>
                <a:gd name="T43" fmla="*/ 909 h 1390"/>
                <a:gd name="T44" fmla="*/ 450 w 598"/>
                <a:gd name="T45" fmla="*/ 1022 h 1390"/>
                <a:gd name="T46" fmla="*/ 221 w 598"/>
                <a:gd name="T47" fmla="*/ 1198 h 1390"/>
                <a:gd name="T48" fmla="*/ 91 w 598"/>
                <a:gd name="T49" fmla="*/ 1076 h 1390"/>
                <a:gd name="T50" fmla="*/ 114 w 598"/>
                <a:gd name="T51" fmla="*/ 950 h 1390"/>
                <a:gd name="T52" fmla="*/ 244 w 598"/>
                <a:gd name="T53" fmla="*/ 901 h 1390"/>
                <a:gd name="T54" fmla="*/ 245 w 598"/>
                <a:gd name="T55" fmla="*/ 960 h 1390"/>
                <a:gd name="T56" fmla="*/ 246 w 598"/>
                <a:gd name="T57" fmla="*/ 982 h 1390"/>
                <a:gd name="T58" fmla="*/ 280 w 598"/>
                <a:gd name="T59" fmla="*/ 992 h 1390"/>
                <a:gd name="T60" fmla="*/ 345 w 598"/>
                <a:gd name="T61" fmla="*/ 957 h 1390"/>
                <a:gd name="T62" fmla="*/ 368 w 598"/>
                <a:gd name="T63" fmla="*/ 908 h 1390"/>
                <a:gd name="T64" fmla="*/ 370 w 598"/>
                <a:gd name="T65" fmla="*/ 793 h 1390"/>
                <a:gd name="T66" fmla="*/ 149 w 598"/>
                <a:gd name="T67" fmla="*/ 723 h 1390"/>
                <a:gd name="T68" fmla="*/ 247 w 598"/>
                <a:gd name="T69" fmla="*/ 752 h 1390"/>
                <a:gd name="T70" fmla="*/ 326 w 598"/>
                <a:gd name="T71" fmla="*/ 772 h 1390"/>
                <a:gd name="T72" fmla="*/ 367 w 598"/>
                <a:gd name="T73" fmla="*/ 733 h 1390"/>
                <a:gd name="T74" fmla="*/ 360 w 598"/>
                <a:gd name="T75" fmla="*/ 694 h 1390"/>
                <a:gd name="T76" fmla="*/ 320 w 598"/>
                <a:gd name="T77" fmla="*/ 564 h 1390"/>
                <a:gd name="T78" fmla="*/ 296 w 598"/>
                <a:gd name="T79" fmla="*/ 417 h 1390"/>
                <a:gd name="T80" fmla="*/ 335 w 598"/>
                <a:gd name="T81" fmla="*/ 265 h 1390"/>
                <a:gd name="T82" fmla="*/ 461 w 598"/>
                <a:gd name="T83" fmla="*/ 141 h 1390"/>
                <a:gd name="T84" fmla="*/ 470 w 598"/>
                <a:gd name="T85" fmla="*/ 16 h 1390"/>
                <a:gd name="T86" fmla="*/ 518 w 598"/>
                <a:gd name="T87" fmla="*/ 0 h 1390"/>
                <a:gd name="T88" fmla="*/ 596 w 598"/>
                <a:gd name="T89" fmla="*/ 98 h 1390"/>
                <a:gd name="T90" fmla="*/ 517 w 598"/>
                <a:gd name="T91" fmla="*/ 168 h 1390"/>
                <a:gd name="T92" fmla="*/ 570 w 598"/>
                <a:gd name="T93" fmla="*/ 129 h 1390"/>
                <a:gd name="T94" fmla="*/ 518 w 598"/>
                <a:gd name="T95" fmla="*/ 0 h 1390"/>
                <a:gd name="T96" fmla="*/ 460 w 598"/>
                <a:gd name="T97" fmla="*/ 83 h 1390"/>
                <a:gd name="T98" fmla="*/ 535 w 598"/>
                <a:gd name="T99" fmla="*/ 105 h 1390"/>
                <a:gd name="T100" fmla="*/ 498 w 598"/>
                <a:gd name="T101" fmla="*/ 36 h 1390"/>
                <a:gd name="T102" fmla="*/ 412 w 598"/>
                <a:gd name="T103" fmla="*/ 785 h 1390"/>
                <a:gd name="T104" fmla="*/ 481 w 598"/>
                <a:gd name="T105" fmla="*/ 792 h 1390"/>
                <a:gd name="T106" fmla="*/ 212 w 598"/>
                <a:gd name="T107" fmla="*/ 984 h 1390"/>
                <a:gd name="T108" fmla="*/ 228 w 598"/>
                <a:gd name="T109" fmla="*/ 972 h 1390"/>
                <a:gd name="T110" fmla="*/ 286 w 598"/>
                <a:gd name="T111" fmla="*/ 1013 h 1390"/>
                <a:gd name="T112" fmla="*/ 330 w 598"/>
                <a:gd name="T113" fmla="*/ 1003 h 1390"/>
                <a:gd name="T114" fmla="*/ 254 w 598"/>
                <a:gd name="T115" fmla="*/ 1008 h 1390"/>
                <a:gd name="T116" fmla="*/ 269 w 598"/>
                <a:gd name="T117" fmla="*/ 1014 h 1390"/>
                <a:gd name="T118" fmla="*/ 215 w 598"/>
                <a:gd name="T119" fmla="*/ 103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8" h="1390">
                  <a:moveTo>
                    <a:pt x="528" y="6"/>
                  </a:moveTo>
                  <a:cubicBezTo>
                    <a:pt x="548" y="15"/>
                    <a:pt x="563" y="35"/>
                    <a:pt x="569" y="57"/>
                  </a:cubicBezTo>
                  <a:cubicBezTo>
                    <a:pt x="571" y="62"/>
                    <a:pt x="571" y="68"/>
                    <a:pt x="572" y="74"/>
                  </a:cubicBezTo>
                  <a:cubicBezTo>
                    <a:pt x="573" y="85"/>
                    <a:pt x="572" y="95"/>
                    <a:pt x="570" y="106"/>
                  </a:cubicBezTo>
                  <a:cubicBezTo>
                    <a:pt x="565" y="126"/>
                    <a:pt x="553" y="144"/>
                    <a:pt x="536" y="155"/>
                  </a:cubicBezTo>
                  <a:cubicBezTo>
                    <a:pt x="528" y="160"/>
                    <a:pt x="519" y="162"/>
                    <a:pt x="511" y="164"/>
                  </a:cubicBezTo>
                  <a:cubicBezTo>
                    <a:pt x="502" y="173"/>
                    <a:pt x="492" y="182"/>
                    <a:pt x="482" y="190"/>
                  </a:cubicBezTo>
                  <a:cubicBezTo>
                    <a:pt x="469" y="200"/>
                    <a:pt x="454" y="209"/>
                    <a:pt x="443" y="221"/>
                  </a:cubicBezTo>
                  <a:cubicBezTo>
                    <a:pt x="412" y="248"/>
                    <a:pt x="387" y="281"/>
                    <a:pt x="369" y="317"/>
                  </a:cubicBezTo>
                  <a:cubicBezTo>
                    <a:pt x="357" y="347"/>
                    <a:pt x="356" y="379"/>
                    <a:pt x="356" y="410"/>
                  </a:cubicBezTo>
                  <a:cubicBezTo>
                    <a:pt x="356" y="423"/>
                    <a:pt x="356" y="435"/>
                    <a:pt x="358" y="448"/>
                  </a:cubicBezTo>
                  <a:cubicBezTo>
                    <a:pt x="358" y="457"/>
                    <a:pt x="358" y="467"/>
                    <a:pt x="360" y="476"/>
                  </a:cubicBezTo>
                  <a:cubicBezTo>
                    <a:pt x="360" y="488"/>
                    <a:pt x="361" y="501"/>
                    <a:pt x="364" y="513"/>
                  </a:cubicBezTo>
                  <a:cubicBezTo>
                    <a:pt x="364" y="524"/>
                    <a:pt x="367" y="535"/>
                    <a:pt x="367" y="546"/>
                  </a:cubicBezTo>
                  <a:cubicBezTo>
                    <a:pt x="368" y="551"/>
                    <a:pt x="370" y="556"/>
                    <a:pt x="371" y="562"/>
                  </a:cubicBezTo>
                  <a:cubicBezTo>
                    <a:pt x="372" y="572"/>
                    <a:pt x="374" y="583"/>
                    <a:pt x="375" y="593"/>
                  </a:cubicBezTo>
                  <a:cubicBezTo>
                    <a:pt x="379" y="619"/>
                    <a:pt x="384" y="645"/>
                    <a:pt x="389" y="671"/>
                  </a:cubicBezTo>
                  <a:cubicBezTo>
                    <a:pt x="392" y="685"/>
                    <a:pt x="393" y="699"/>
                    <a:pt x="397" y="713"/>
                  </a:cubicBezTo>
                  <a:cubicBezTo>
                    <a:pt x="399" y="719"/>
                    <a:pt x="401" y="727"/>
                    <a:pt x="401" y="734"/>
                  </a:cubicBezTo>
                  <a:cubicBezTo>
                    <a:pt x="402" y="737"/>
                    <a:pt x="402" y="742"/>
                    <a:pt x="406" y="744"/>
                  </a:cubicBezTo>
                  <a:cubicBezTo>
                    <a:pt x="414" y="748"/>
                    <a:pt x="423" y="750"/>
                    <a:pt x="431" y="754"/>
                  </a:cubicBezTo>
                  <a:cubicBezTo>
                    <a:pt x="452" y="762"/>
                    <a:pt x="472" y="770"/>
                    <a:pt x="490" y="784"/>
                  </a:cubicBezTo>
                  <a:cubicBezTo>
                    <a:pt x="496" y="789"/>
                    <a:pt x="498" y="797"/>
                    <a:pt x="499" y="804"/>
                  </a:cubicBezTo>
                  <a:cubicBezTo>
                    <a:pt x="501" y="821"/>
                    <a:pt x="500" y="839"/>
                    <a:pt x="502" y="856"/>
                  </a:cubicBezTo>
                  <a:cubicBezTo>
                    <a:pt x="504" y="870"/>
                    <a:pt x="503" y="884"/>
                    <a:pt x="503" y="899"/>
                  </a:cubicBezTo>
                  <a:cubicBezTo>
                    <a:pt x="503" y="908"/>
                    <a:pt x="501" y="917"/>
                    <a:pt x="501" y="926"/>
                  </a:cubicBezTo>
                  <a:cubicBezTo>
                    <a:pt x="500" y="941"/>
                    <a:pt x="502" y="956"/>
                    <a:pt x="497" y="971"/>
                  </a:cubicBezTo>
                  <a:cubicBezTo>
                    <a:pt x="496" y="982"/>
                    <a:pt x="494" y="993"/>
                    <a:pt x="493" y="1004"/>
                  </a:cubicBezTo>
                  <a:cubicBezTo>
                    <a:pt x="489" y="1015"/>
                    <a:pt x="489" y="1027"/>
                    <a:pt x="484" y="1037"/>
                  </a:cubicBezTo>
                  <a:cubicBezTo>
                    <a:pt x="482" y="1045"/>
                    <a:pt x="480" y="1053"/>
                    <a:pt x="477" y="1060"/>
                  </a:cubicBezTo>
                  <a:cubicBezTo>
                    <a:pt x="461" y="1108"/>
                    <a:pt x="432" y="1152"/>
                    <a:pt x="392" y="1182"/>
                  </a:cubicBezTo>
                  <a:cubicBezTo>
                    <a:pt x="380" y="1191"/>
                    <a:pt x="368" y="1198"/>
                    <a:pt x="356" y="1205"/>
                  </a:cubicBezTo>
                  <a:cubicBezTo>
                    <a:pt x="323" y="1223"/>
                    <a:pt x="291" y="1241"/>
                    <a:pt x="259" y="1261"/>
                  </a:cubicBezTo>
                  <a:cubicBezTo>
                    <a:pt x="237" y="1275"/>
                    <a:pt x="214" y="1289"/>
                    <a:pt x="195" y="1307"/>
                  </a:cubicBezTo>
                  <a:cubicBezTo>
                    <a:pt x="186" y="1314"/>
                    <a:pt x="181" y="1325"/>
                    <a:pt x="177" y="1334"/>
                  </a:cubicBezTo>
                  <a:cubicBezTo>
                    <a:pt x="173" y="1343"/>
                    <a:pt x="170" y="1351"/>
                    <a:pt x="167" y="1360"/>
                  </a:cubicBezTo>
                  <a:cubicBezTo>
                    <a:pt x="163" y="1370"/>
                    <a:pt x="162" y="1381"/>
                    <a:pt x="158" y="1390"/>
                  </a:cubicBezTo>
                  <a:cubicBezTo>
                    <a:pt x="120" y="1390"/>
                    <a:pt x="120" y="1390"/>
                    <a:pt x="120" y="1390"/>
                  </a:cubicBezTo>
                  <a:cubicBezTo>
                    <a:pt x="125" y="1382"/>
                    <a:pt x="122" y="1372"/>
                    <a:pt x="125" y="1363"/>
                  </a:cubicBezTo>
                  <a:cubicBezTo>
                    <a:pt x="126" y="1348"/>
                    <a:pt x="125" y="1332"/>
                    <a:pt x="125" y="1317"/>
                  </a:cubicBezTo>
                  <a:cubicBezTo>
                    <a:pt x="126" y="1307"/>
                    <a:pt x="123" y="1298"/>
                    <a:pt x="123" y="1289"/>
                  </a:cubicBezTo>
                  <a:cubicBezTo>
                    <a:pt x="123" y="1283"/>
                    <a:pt x="121" y="1278"/>
                    <a:pt x="119" y="1273"/>
                  </a:cubicBezTo>
                  <a:cubicBezTo>
                    <a:pt x="111" y="1240"/>
                    <a:pt x="94" y="1210"/>
                    <a:pt x="74" y="1183"/>
                  </a:cubicBezTo>
                  <a:cubicBezTo>
                    <a:pt x="67" y="1173"/>
                    <a:pt x="58" y="1163"/>
                    <a:pt x="51" y="1153"/>
                  </a:cubicBezTo>
                  <a:cubicBezTo>
                    <a:pt x="27" y="1120"/>
                    <a:pt x="9" y="1083"/>
                    <a:pt x="1" y="1043"/>
                  </a:cubicBezTo>
                  <a:cubicBezTo>
                    <a:pt x="1" y="1037"/>
                    <a:pt x="1" y="1031"/>
                    <a:pt x="0" y="1024"/>
                  </a:cubicBezTo>
                  <a:cubicBezTo>
                    <a:pt x="6" y="1028"/>
                    <a:pt x="7" y="1035"/>
                    <a:pt x="10" y="1041"/>
                  </a:cubicBezTo>
                  <a:cubicBezTo>
                    <a:pt x="29" y="1084"/>
                    <a:pt x="53" y="1125"/>
                    <a:pt x="86" y="1159"/>
                  </a:cubicBezTo>
                  <a:cubicBezTo>
                    <a:pt x="108" y="1181"/>
                    <a:pt x="134" y="1200"/>
                    <a:pt x="165" y="1210"/>
                  </a:cubicBezTo>
                  <a:cubicBezTo>
                    <a:pt x="171" y="1211"/>
                    <a:pt x="177" y="1214"/>
                    <a:pt x="183" y="1215"/>
                  </a:cubicBezTo>
                  <a:cubicBezTo>
                    <a:pt x="190" y="1216"/>
                    <a:pt x="197" y="1216"/>
                    <a:pt x="204" y="1218"/>
                  </a:cubicBezTo>
                  <a:cubicBezTo>
                    <a:pt x="216" y="1218"/>
                    <a:pt x="228" y="1219"/>
                    <a:pt x="240" y="1217"/>
                  </a:cubicBezTo>
                  <a:cubicBezTo>
                    <a:pt x="246" y="1215"/>
                    <a:pt x="253" y="1217"/>
                    <a:pt x="259" y="1214"/>
                  </a:cubicBezTo>
                  <a:cubicBezTo>
                    <a:pt x="268" y="1211"/>
                    <a:pt x="278" y="1210"/>
                    <a:pt x="287" y="1207"/>
                  </a:cubicBezTo>
                  <a:cubicBezTo>
                    <a:pt x="329" y="1193"/>
                    <a:pt x="369" y="1170"/>
                    <a:pt x="401" y="1139"/>
                  </a:cubicBezTo>
                  <a:cubicBezTo>
                    <a:pt x="442" y="1098"/>
                    <a:pt x="468" y="1044"/>
                    <a:pt x="479" y="987"/>
                  </a:cubicBezTo>
                  <a:cubicBezTo>
                    <a:pt x="480" y="983"/>
                    <a:pt x="482" y="979"/>
                    <a:pt x="482" y="975"/>
                  </a:cubicBezTo>
                  <a:cubicBezTo>
                    <a:pt x="483" y="964"/>
                    <a:pt x="486" y="952"/>
                    <a:pt x="486" y="941"/>
                  </a:cubicBezTo>
                  <a:cubicBezTo>
                    <a:pt x="487" y="934"/>
                    <a:pt x="489" y="928"/>
                    <a:pt x="489" y="921"/>
                  </a:cubicBezTo>
                  <a:cubicBezTo>
                    <a:pt x="489" y="903"/>
                    <a:pt x="489" y="884"/>
                    <a:pt x="489" y="866"/>
                  </a:cubicBezTo>
                  <a:cubicBezTo>
                    <a:pt x="489" y="855"/>
                    <a:pt x="489" y="844"/>
                    <a:pt x="487" y="833"/>
                  </a:cubicBezTo>
                  <a:cubicBezTo>
                    <a:pt x="486" y="824"/>
                    <a:pt x="488" y="814"/>
                    <a:pt x="483" y="805"/>
                  </a:cubicBezTo>
                  <a:cubicBezTo>
                    <a:pt x="477" y="805"/>
                    <a:pt x="471" y="805"/>
                    <a:pt x="465" y="804"/>
                  </a:cubicBezTo>
                  <a:cubicBezTo>
                    <a:pt x="448" y="803"/>
                    <a:pt x="432" y="803"/>
                    <a:pt x="416" y="799"/>
                  </a:cubicBezTo>
                  <a:cubicBezTo>
                    <a:pt x="418" y="812"/>
                    <a:pt x="420" y="825"/>
                    <a:pt x="424" y="838"/>
                  </a:cubicBezTo>
                  <a:cubicBezTo>
                    <a:pt x="429" y="862"/>
                    <a:pt x="435" y="885"/>
                    <a:pt x="441" y="909"/>
                  </a:cubicBezTo>
                  <a:cubicBezTo>
                    <a:pt x="443" y="919"/>
                    <a:pt x="447" y="928"/>
                    <a:pt x="449" y="938"/>
                  </a:cubicBezTo>
                  <a:cubicBezTo>
                    <a:pt x="454" y="951"/>
                    <a:pt x="455" y="966"/>
                    <a:pt x="455" y="980"/>
                  </a:cubicBezTo>
                  <a:cubicBezTo>
                    <a:pt x="456" y="994"/>
                    <a:pt x="455" y="1009"/>
                    <a:pt x="450" y="1022"/>
                  </a:cubicBezTo>
                  <a:cubicBezTo>
                    <a:pt x="445" y="1043"/>
                    <a:pt x="436" y="1062"/>
                    <a:pt x="425" y="1080"/>
                  </a:cubicBezTo>
                  <a:cubicBezTo>
                    <a:pt x="407" y="1109"/>
                    <a:pt x="385" y="1136"/>
                    <a:pt x="358" y="1157"/>
                  </a:cubicBezTo>
                  <a:cubicBezTo>
                    <a:pt x="321" y="1188"/>
                    <a:pt x="270" y="1203"/>
                    <a:pt x="221" y="1198"/>
                  </a:cubicBezTo>
                  <a:cubicBezTo>
                    <a:pt x="198" y="1195"/>
                    <a:pt x="173" y="1190"/>
                    <a:pt x="155" y="1174"/>
                  </a:cubicBezTo>
                  <a:cubicBezTo>
                    <a:pt x="143" y="1166"/>
                    <a:pt x="133" y="1157"/>
                    <a:pt x="124" y="1147"/>
                  </a:cubicBezTo>
                  <a:cubicBezTo>
                    <a:pt x="107" y="1126"/>
                    <a:pt x="95" y="1102"/>
                    <a:pt x="91" y="1076"/>
                  </a:cubicBezTo>
                  <a:cubicBezTo>
                    <a:pt x="88" y="1065"/>
                    <a:pt x="89" y="1054"/>
                    <a:pt x="89" y="1043"/>
                  </a:cubicBezTo>
                  <a:cubicBezTo>
                    <a:pt x="89" y="1031"/>
                    <a:pt x="88" y="1019"/>
                    <a:pt x="91" y="1007"/>
                  </a:cubicBezTo>
                  <a:cubicBezTo>
                    <a:pt x="95" y="987"/>
                    <a:pt x="102" y="967"/>
                    <a:pt x="114" y="950"/>
                  </a:cubicBezTo>
                  <a:cubicBezTo>
                    <a:pt x="129" y="929"/>
                    <a:pt x="150" y="913"/>
                    <a:pt x="174" y="905"/>
                  </a:cubicBezTo>
                  <a:cubicBezTo>
                    <a:pt x="191" y="899"/>
                    <a:pt x="209" y="895"/>
                    <a:pt x="226" y="899"/>
                  </a:cubicBezTo>
                  <a:cubicBezTo>
                    <a:pt x="232" y="900"/>
                    <a:pt x="238" y="899"/>
                    <a:pt x="244" y="901"/>
                  </a:cubicBezTo>
                  <a:cubicBezTo>
                    <a:pt x="248" y="902"/>
                    <a:pt x="252" y="905"/>
                    <a:pt x="252" y="910"/>
                  </a:cubicBezTo>
                  <a:cubicBezTo>
                    <a:pt x="254" y="920"/>
                    <a:pt x="252" y="930"/>
                    <a:pt x="247" y="939"/>
                  </a:cubicBezTo>
                  <a:cubicBezTo>
                    <a:pt x="244" y="945"/>
                    <a:pt x="245" y="953"/>
                    <a:pt x="245" y="960"/>
                  </a:cubicBezTo>
                  <a:cubicBezTo>
                    <a:pt x="251" y="963"/>
                    <a:pt x="256" y="965"/>
                    <a:pt x="262" y="967"/>
                  </a:cubicBezTo>
                  <a:cubicBezTo>
                    <a:pt x="262" y="968"/>
                    <a:pt x="262" y="969"/>
                    <a:pt x="262" y="970"/>
                  </a:cubicBezTo>
                  <a:cubicBezTo>
                    <a:pt x="257" y="975"/>
                    <a:pt x="250" y="977"/>
                    <a:pt x="246" y="982"/>
                  </a:cubicBezTo>
                  <a:cubicBezTo>
                    <a:pt x="243" y="987"/>
                    <a:pt x="246" y="995"/>
                    <a:pt x="252" y="995"/>
                  </a:cubicBezTo>
                  <a:cubicBezTo>
                    <a:pt x="260" y="997"/>
                    <a:pt x="265" y="988"/>
                    <a:pt x="267" y="981"/>
                  </a:cubicBezTo>
                  <a:cubicBezTo>
                    <a:pt x="271" y="985"/>
                    <a:pt x="274" y="993"/>
                    <a:pt x="280" y="992"/>
                  </a:cubicBezTo>
                  <a:cubicBezTo>
                    <a:pt x="291" y="988"/>
                    <a:pt x="295" y="976"/>
                    <a:pt x="304" y="970"/>
                  </a:cubicBezTo>
                  <a:cubicBezTo>
                    <a:pt x="312" y="974"/>
                    <a:pt x="319" y="981"/>
                    <a:pt x="328" y="985"/>
                  </a:cubicBezTo>
                  <a:cubicBezTo>
                    <a:pt x="338" y="979"/>
                    <a:pt x="339" y="966"/>
                    <a:pt x="345" y="957"/>
                  </a:cubicBezTo>
                  <a:cubicBezTo>
                    <a:pt x="349" y="962"/>
                    <a:pt x="351" y="967"/>
                    <a:pt x="354" y="971"/>
                  </a:cubicBezTo>
                  <a:cubicBezTo>
                    <a:pt x="357" y="964"/>
                    <a:pt x="360" y="956"/>
                    <a:pt x="361" y="948"/>
                  </a:cubicBezTo>
                  <a:cubicBezTo>
                    <a:pt x="363" y="935"/>
                    <a:pt x="367" y="922"/>
                    <a:pt x="368" y="908"/>
                  </a:cubicBezTo>
                  <a:cubicBezTo>
                    <a:pt x="371" y="896"/>
                    <a:pt x="371" y="883"/>
                    <a:pt x="373" y="871"/>
                  </a:cubicBezTo>
                  <a:cubicBezTo>
                    <a:pt x="375" y="848"/>
                    <a:pt x="374" y="824"/>
                    <a:pt x="374" y="801"/>
                  </a:cubicBezTo>
                  <a:cubicBezTo>
                    <a:pt x="374" y="798"/>
                    <a:pt x="374" y="793"/>
                    <a:pt x="370" y="793"/>
                  </a:cubicBezTo>
                  <a:cubicBezTo>
                    <a:pt x="355" y="792"/>
                    <a:pt x="340" y="788"/>
                    <a:pt x="324" y="785"/>
                  </a:cubicBezTo>
                  <a:cubicBezTo>
                    <a:pt x="305" y="780"/>
                    <a:pt x="286" y="776"/>
                    <a:pt x="267" y="770"/>
                  </a:cubicBezTo>
                  <a:cubicBezTo>
                    <a:pt x="226" y="758"/>
                    <a:pt x="186" y="742"/>
                    <a:pt x="149" y="723"/>
                  </a:cubicBezTo>
                  <a:cubicBezTo>
                    <a:pt x="142" y="720"/>
                    <a:pt x="136" y="715"/>
                    <a:pt x="130" y="712"/>
                  </a:cubicBezTo>
                  <a:cubicBezTo>
                    <a:pt x="134" y="714"/>
                    <a:pt x="139" y="715"/>
                    <a:pt x="144" y="717"/>
                  </a:cubicBezTo>
                  <a:cubicBezTo>
                    <a:pt x="178" y="730"/>
                    <a:pt x="212" y="743"/>
                    <a:pt x="247" y="752"/>
                  </a:cubicBezTo>
                  <a:cubicBezTo>
                    <a:pt x="256" y="756"/>
                    <a:pt x="266" y="757"/>
                    <a:pt x="275" y="760"/>
                  </a:cubicBezTo>
                  <a:cubicBezTo>
                    <a:pt x="282" y="762"/>
                    <a:pt x="289" y="763"/>
                    <a:pt x="296" y="765"/>
                  </a:cubicBezTo>
                  <a:cubicBezTo>
                    <a:pt x="306" y="769"/>
                    <a:pt x="316" y="769"/>
                    <a:pt x="326" y="772"/>
                  </a:cubicBezTo>
                  <a:cubicBezTo>
                    <a:pt x="341" y="776"/>
                    <a:pt x="357" y="777"/>
                    <a:pt x="373" y="781"/>
                  </a:cubicBezTo>
                  <a:cubicBezTo>
                    <a:pt x="373" y="772"/>
                    <a:pt x="371" y="764"/>
                    <a:pt x="371" y="755"/>
                  </a:cubicBezTo>
                  <a:cubicBezTo>
                    <a:pt x="371" y="748"/>
                    <a:pt x="368" y="740"/>
                    <a:pt x="367" y="733"/>
                  </a:cubicBezTo>
                  <a:cubicBezTo>
                    <a:pt x="366" y="733"/>
                    <a:pt x="364" y="733"/>
                    <a:pt x="363" y="733"/>
                  </a:cubicBezTo>
                  <a:cubicBezTo>
                    <a:pt x="364" y="733"/>
                    <a:pt x="366" y="732"/>
                    <a:pt x="367" y="731"/>
                  </a:cubicBezTo>
                  <a:cubicBezTo>
                    <a:pt x="366" y="718"/>
                    <a:pt x="361" y="706"/>
                    <a:pt x="360" y="694"/>
                  </a:cubicBezTo>
                  <a:cubicBezTo>
                    <a:pt x="356" y="676"/>
                    <a:pt x="351" y="658"/>
                    <a:pt x="345" y="640"/>
                  </a:cubicBezTo>
                  <a:cubicBezTo>
                    <a:pt x="340" y="624"/>
                    <a:pt x="335" y="607"/>
                    <a:pt x="328" y="592"/>
                  </a:cubicBezTo>
                  <a:cubicBezTo>
                    <a:pt x="326" y="582"/>
                    <a:pt x="322" y="573"/>
                    <a:pt x="320" y="564"/>
                  </a:cubicBezTo>
                  <a:cubicBezTo>
                    <a:pt x="313" y="539"/>
                    <a:pt x="307" y="514"/>
                    <a:pt x="303" y="488"/>
                  </a:cubicBezTo>
                  <a:cubicBezTo>
                    <a:pt x="303" y="481"/>
                    <a:pt x="301" y="473"/>
                    <a:pt x="300" y="466"/>
                  </a:cubicBezTo>
                  <a:cubicBezTo>
                    <a:pt x="299" y="450"/>
                    <a:pt x="296" y="433"/>
                    <a:pt x="296" y="417"/>
                  </a:cubicBezTo>
                  <a:cubicBezTo>
                    <a:pt x="296" y="400"/>
                    <a:pt x="297" y="383"/>
                    <a:pt x="299" y="366"/>
                  </a:cubicBezTo>
                  <a:cubicBezTo>
                    <a:pt x="299" y="357"/>
                    <a:pt x="302" y="347"/>
                    <a:pt x="303" y="338"/>
                  </a:cubicBezTo>
                  <a:cubicBezTo>
                    <a:pt x="309" y="312"/>
                    <a:pt x="320" y="287"/>
                    <a:pt x="335" y="265"/>
                  </a:cubicBezTo>
                  <a:cubicBezTo>
                    <a:pt x="353" y="239"/>
                    <a:pt x="375" y="217"/>
                    <a:pt x="399" y="196"/>
                  </a:cubicBezTo>
                  <a:cubicBezTo>
                    <a:pt x="420" y="179"/>
                    <a:pt x="442" y="162"/>
                    <a:pt x="467" y="149"/>
                  </a:cubicBezTo>
                  <a:cubicBezTo>
                    <a:pt x="465" y="146"/>
                    <a:pt x="463" y="144"/>
                    <a:pt x="461" y="141"/>
                  </a:cubicBezTo>
                  <a:cubicBezTo>
                    <a:pt x="452" y="131"/>
                    <a:pt x="445" y="119"/>
                    <a:pt x="442" y="106"/>
                  </a:cubicBezTo>
                  <a:cubicBezTo>
                    <a:pt x="439" y="88"/>
                    <a:pt x="440" y="75"/>
                    <a:pt x="442" y="61"/>
                  </a:cubicBezTo>
                  <a:cubicBezTo>
                    <a:pt x="446" y="43"/>
                    <a:pt x="456" y="27"/>
                    <a:pt x="470" y="16"/>
                  </a:cubicBezTo>
                  <a:cubicBezTo>
                    <a:pt x="480" y="8"/>
                    <a:pt x="492" y="4"/>
                    <a:pt x="504" y="3"/>
                  </a:cubicBezTo>
                  <a:cubicBezTo>
                    <a:pt x="504" y="3"/>
                    <a:pt x="518" y="2"/>
                    <a:pt x="528" y="6"/>
                  </a:cubicBezTo>
                  <a:close/>
                  <a:moveTo>
                    <a:pt x="518" y="0"/>
                  </a:moveTo>
                  <a:cubicBezTo>
                    <a:pt x="525" y="0"/>
                    <a:pt x="533" y="1"/>
                    <a:pt x="540" y="3"/>
                  </a:cubicBezTo>
                  <a:cubicBezTo>
                    <a:pt x="570" y="12"/>
                    <a:pt x="593" y="41"/>
                    <a:pt x="596" y="72"/>
                  </a:cubicBezTo>
                  <a:cubicBezTo>
                    <a:pt x="598" y="80"/>
                    <a:pt x="598" y="89"/>
                    <a:pt x="596" y="98"/>
                  </a:cubicBezTo>
                  <a:cubicBezTo>
                    <a:pt x="595" y="107"/>
                    <a:pt x="592" y="115"/>
                    <a:pt x="589" y="122"/>
                  </a:cubicBezTo>
                  <a:cubicBezTo>
                    <a:pt x="579" y="141"/>
                    <a:pt x="562" y="158"/>
                    <a:pt x="541" y="164"/>
                  </a:cubicBezTo>
                  <a:cubicBezTo>
                    <a:pt x="533" y="166"/>
                    <a:pt x="525" y="169"/>
                    <a:pt x="517" y="168"/>
                  </a:cubicBezTo>
                  <a:cubicBezTo>
                    <a:pt x="516" y="168"/>
                    <a:pt x="516" y="167"/>
                    <a:pt x="516" y="166"/>
                  </a:cubicBezTo>
                  <a:cubicBezTo>
                    <a:pt x="525" y="166"/>
                    <a:pt x="532" y="161"/>
                    <a:pt x="541" y="157"/>
                  </a:cubicBezTo>
                  <a:cubicBezTo>
                    <a:pt x="553" y="150"/>
                    <a:pt x="562" y="140"/>
                    <a:pt x="570" y="129"/>
                  </a:cubicBezTo>
                  <a:cubicBezTo>
                    <a:pt x="582" y="109"/>
                    <a:pt x="585" y="85"/>
                    <a:pt x="580" y="62"/>
                  </a:cubicBezTo>
                  <a:cubicBezTo>
                    <a:pt x="574" y="40"/>
                    <a:pt x="559" y="20"/>
                    <a:pt x="539" y="9"/>
                  </a:cubicBezTo>
                  <a:cubicBezTo>
                    <a:pt x="539" y="9"/>
                    <a:pt x="532" y="5"/>
                    <a:pt x="518" y="0"/>
                  </a:cubicBezTo>
                  <a:close/>
                  <a:moveTo>
                    <a:pt x="498" y="36"/>
                  </a:moveTo>
                  <a:cubicBezTo>
                    <a:pt x="490" y="35"/>
                    <a:pt x="484" y="40"/>
                    <a:pt x="478" y="44"/>
                  </a:cubicBezTo>
                  <a:cubicBezTo>
                    <a:pt x="467" y="54"/>
                    <a:pt x="461" y="69"/>
                    <a:pt x="460" y="83"/>
                  </a:cubicBezTo>
                  <a:cubicBezTo>
                    <a:pt x="459" y="102"/>
                    <a:pt x="468" y="123"/>
                    <a:pt x="485" y="133"/>
                  </a:cubicBezTo>
                  <a:cubicBezTo>
                    <a:pt x="488" y="134"/>
                    <a:pt x="492" y="134"/>
                    <a:pt x="494" y="131"/>
                  </a:cubicBezTo>
                  <a:cubicBezTo>
                    <a:pt x="506" y="120"/>
                    <a:pt x="520" y="112"/>
                    <a:pt x="535" y="105"/>
                  </a:cubicBezTo>
                  <a:cubicBezTo>
                    <a:pt x="542" y="103"/>
                    <a:pt x="542" y="95"/>
                    <a:pt x="543" y="89"/>
                  </a:cubicBezTo>
                  <a:cubicBezTo>
                    <a:pt x="543" y="73"/>
                    <a:pt x="538" y="56"/>
                    <a:pt x="526" y="45"/>
                  </a:cubicBezTo>
                  <a:cubicBezTo>
                    <a:pt x="519" y="37"/>
                    <a:pt x="508" y="35"/>
                    <a:pt x="498" y="36"/>
                  </a:cubicBezTo>
                  <a:close/>
                  <a:moveTo>
                    <a:pt x="405" y="749"/>
                  </a:moveTo>
                  <a:cubicBezTo>
                    <a:pt x="406" y="754"/>
                    <a:pt x="408" y="760"/>
                    <a:pt x="408" y="765"/>
                  </a:cubicBezTo>
                  <a:cubicBezTo>
                    <a:pt x="408" y="772"/>
                    <a:pt x="412" y="778"/>
                    <a:pt x="412" y="785"/>
                  </a:cubicBezTo>
                  <a:cubicBezTo>
                    <a:pt x="416" y="786"/>
                    <a:pt x="419" y="787"/>
                    <a:pt x="422" y="787"/>
                  </a:cubicBezTo>
                  <a:cubicBezTo>
                    <a:pt x="430" y="790"/>
                    <a:pt x="439" y="788"/>
                    <a:pt x="447" y="790"/>
                  </a:cubicBezTo>
                  <a:cubicBezTo>
                    <a:pt x="458" y="791"/>
                    <a:pt x="470" y="792"/>
                    <a:pt x="481" y="792"/>
                  </a:cubicBezTo>
                  <a:cubicBezTo>
                    <a:pt x="469" y="779"/>
                    <a:pt x="454" y="771"/>
                    <a:pt x="439" y="763"/>
                  </a:cubicBezTo>
                  <a:cubicBezTo>
                    <a:pt x="428" y="758"/>
                    <a:pt x="417" y="753"/>
                    <a:pt x="405" y="749"/>
                  </a:cubicBezTo>
                  <a:close/>
                  <a:moveTo>
                    <a:pt x="212" y="984"/>
                  </a:moveTo>
                  <a:cubicBezTo>
                    <a:pt x="217" y="986"/>
                    <a:pt x="222" y="986"/>
                    <a:pt x="227" y="985"/>
                  </a:cubicBezTo>
                  <a:cubicBezTo>
                    <a:pt x="229" y="983"/>
                    <a:pt x="230" y="981"/>
                    <a:pt x="232" y="978"/>
                  </a:cubicBezTo>
                  <a:cubicBezTo>
                    <a:pt x="230" y="976"/>
                    <a:pt x="229" y="974"/>
                    <a:pt x="228" y="972"/>
                  </a:cubicBezTo>
                  <a:cubicBezTo>
                    <a:pt x="221" y="973"/>
                    <a:pt x="212" y="975"/>
                    <a:pt x="212" y="984"/>
                  </a:cubicBezTo>
                  <a:close/>
                  <a:moveTo>
                    <a:pt x="283" y="1004"/>
                  </a:moveTo>
                  <a:cubicBezTo>
                    <a:pt x="283" y="1007"/>
                    <a:pt x="283" y="1011"/>
                    <a:pt x="286" y="1013"/>
                  </a:cubicBezTo>
                  <a:cubicBezTo>
                    <a:pt x="293" y="1020"/>
                    <a:pt x="305" y="1020"/>
                    <a:pt x="315" y="1019"/>
                  </a:cubicBezTo>
                  <a:cubicBezTo>
                    <a:pt x="321" y="1018"/>
                    <a:pt x="325" y="1014"/>
                    <a:pt x="330" y="1011"/>
                  </a:cubicBezTo>
                  <a:cubicBezTo>
                    <a:pt x="330" y="1009"/>
                    <a:pt x="330" y="1006"/>
                    <a:pt x="330" y="1003"/>
                  </a:cubicBezTo>
                  <a:cubicBezTo>
                    <a:pt x="326" y="1001"/>
                    <a:pt x="323" y="997"/>
                    <a:pt x="318" y="996"/>
                  </a:cubicBezTo>
                  <a:cubicBezTo>
                    <a:pt x="306" y="994"/>
                    <a:pt x="292" y="994"/>
                    <a:pt x="283" y="1004"/>
                  </a:cubicBezTo>
                  <a:close/>
                  <a:moveTo>
                    <a:pt x="254" y="1008"/>
                  </a:moveTo>
                  <a:cubicBezTo>
                    <a:pt x="251" y="1010"/>
                    <a:pt x="252" y="1015"/>
                    <a:pt x="252" y="1018"/>
                  </a:cubicBezTo>
                  <a:cubicBezTo>
                    <a:pt x="256" y="1020"/>
                    <a:pt x="259" y="1023"/>
                    <a:pt x="263" y="1021"/>
                  </a:cubicBezTo>
                  <a:cubicBezTo>
                    <a:pt x="266" y="1019"/>
                    <a:pt x="269" y="1017"/>
                    <a:pt x="269" y="1014"/>
                  </a:cubicBezTo>
                  <a:cubicBezTo>
                    <a:pt x="270" y="1006"/>
                    <a:pt x="258" y="1003"/>
                    <a:pt x="254" y="1008"/>
                  </a:cubicBezTo>
                  <a:close/>
                  <a:moveTo>
                    <a:pt x="208" y="1029"/>
                  </a:moveTo>
                  <a:cubicBezTo>
                    <a:pt x="211" y="1029"/>
                    <a:pt x="213" y="1029"/>
                    <a:pt x="215" y="1030"/>
                  </a:cubicBezTo>
                  <a:cubicBezTo>
                    <a:pt x="215" y="1026"/>
                    <a:pt x="216" y="1022"/>
                    <a:pt x="213" y="1020"/>
                  </a:cubicBezTo>
                  <a:cubicBezTo>
                    <a:pt x="208" y="1020"/>
                    <a:pt x="208" y="1026"/>
                    <a:pt x="208" y="10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0094912" y="747713"/>
              <a:ext cx="1030288" cy="530225"/>
            </a:xfrm>
            <a:custGeom>
              <a:avLst/>
              <a:gdLst>
                <a:gd name="T0" fmla="*/ 206 w 229"/>
                <a:gd name="T1" fmla="*/ 2 h 118"/>
                <a:gd name="T2" fmla="*/ 221 w 229"/>
                <a:gd name="T3" fmla="*/ 7 h 118"/>
                <a:gd name="T4" fmla="*/ 226 w 229"/>
                <a:gd name="T5" fmla="*/ 22 h 118"/>
                <a:gd name="T6" fmla="*/ 226 w 229"/>
                <a:gd name="T7" fmla="*/ 63 h 118"/>
                <a:gd name="T8" fmla="*/ 193 w 229"/>
                <a:gd name="T9" fmla="*/ 105 h 118"/>
                <a:gd name="T10" fmla="*/ 168 w 229"/>
                <a:gd name="T11" fmla="*/ 112 h 118"/>
                <a:gd name="T12" fmla="*/ 129 w 229"/>
                <a:gd name="T13" fmla="*/ 113 h 118"/>
                <a:gd name="T14" fmla="*/ 82 w 229"/>
                <a:gd name="T15" fmla="*/ 115 h 118"/>
                <a:gd name="T16" fmla="*/ 18 w 229"/>
                <a:gd name="T17" fmla="*/ 116 h 118"/>
                <a:gd name="T18" fmla="*/ 0 w 229"/>
                <a:gd name="T19" fmla="*/ 115 h 118"/>
                <a:gd name="T20" fmla="*/ 22 w 229"/>
                <a:gd name="T21" fmla="*/ 72 h 118"/>
                <a:gd name="T22" fmla="*/ 25 w 229"/>
                <a:gd name="T23" fmla="*/ 50 h 118"/>
                <a:gd name="T24" fmla="*/ 35 w 229"/>
                <a:gd name="T25" fmla="*/ 41 h 118"/>
                <a:gd name="T26" fmla="*/ 47 w 229"/>
                <a:gd name="T27" fmla="*/ 41 h 118"/>
                <a:gd name="T28" fmla="*/ 102 w 229"/>
                <a:gd name="T29" fmla="*/ 62 h 118"/>
                <a:gd name="T30" fmla="*/ 129 w 229"/>
                <a:gd name="T31" fmla="*/ 62 h 118"/>
                <a:gd name="T32" fmla="*/ 176 w 229"/>
                <a:gd name="T33" fmla="*/ 31 h 118"/>
                <a:gd name="T34" fmla="*/ 206 w 229"/>
                <a:gd name="T3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118">
                  <a:moveTo>
                    <a:pt x="206" y="2"/>
                  </a:moveTo>
                  <a:cubicBezTo>
                    <a:pt x="211" y="0"/>
                    <a:pt x="218" y="2"/>
                    <a:pt x="221" y="7"/>
                  </a:cubicBezTo>
                  <a:cubicBezTo>
                    <a:pt x="223" y="12"/>
                    <a:pt x="225" y="17"/>
                    <a:pt x="226" y="22"/>
                  </a:cubicBezTo>
                  <a:cubicBezTo>
                    <a:pt x="228" y="35"/>
                    <a:pt x="229" y="49"/>
                    <a:pt x="226" y="63"/>
                  </a:cubicBezTo>
                  <a:cubicBezTo>
                    <a:pt x="223" y="81"/>
                    <a:pt x="211" y="98"/>
                    <a:pt x="193" y="105"/>
                  </a:cubicBezTo>
                  <a:cubicBezTo>
                    <a:pt x="186" y="110"/>
                    <a:pt x="176" y="110"/>
                    <a:pt x="168" y="112"/>
                  </a:cubicBezTo>
                  <a:cubicBezTo>
                    <a:pt x="155" y="113"/>
                    <a:pt x="142" y="112"/>
                    <a:pt x="129" y="113"/>
                  </a:cubicBezTo>
                  <a:cubicBezTo>
                    <a:pt x="113" y="115"/>
                    <a:pt x="97" y="113"/>
                    <a:pt x="82" y="115"/>
                  </a:cubicBezTo>
                  <a:cubicBezTo>
                    <a:pt x="60" y="116"/>
                    <a:pt x="39" y="116"/>
                    <a:pt x="18" y="116"/>
                  </a:cubicBezTo>
                  <a:cubicBezTo>
                    <a:pt x="12" y="116"/>
                    <a:pt x="6" y="118"/>
                    <a:pt x="0" y="115"/>
                  </a:cubicBezTo>
                  <a:cubicBezTo>
                    <a:pt x="9" y="101"/>
                    <a:pt x="17" y="88"/>
                    <a:pt x="22" y="72"/>
                  </a:cubicBezTo>
                  <a:cubicBezTo>
                    <a:pt x="25" y="65"/>
                    <a:pt x="24" y="57"/>
                    <a:pt x="25" y="50"/>
                  </a:cubicBezTo>
                  <a:cubicBezTo>
                    <a:pt x="27" y="46"/>
                    <a:pt x="31" y="43"/>
                    <a:pt x="35" y="41"/>
                  </a:cubicBezTo>
                  <a:cubicBezTo>
                    <a:pt x="39" y="41"/>
                    <a:pt x="43" y="40"/>
                    <a:pt x="47" y="41"/>
                  </a:cubicBezTo>
                  <a:cubicBezTo>
                    <a:pt x="65" y="49"/>
                    <a:pt x="82" y="60"/>
                    <a:pt x="102" y="62"/>
                  </a:cubicBezTo>
                  <a:cubicBezTo>
                    <a:pt x="111" y="62"/>
                    <a:pt x="120" y="62"/>
                    <a:pt x="129" y="62"/>
                  </a:cubicBezTo>
                  <a:cubicBezTo>
                    <a:pt x="148" y="58"/>
                    <a:pt x="164" y="46"/>
                    <a:pt x="176" y="31"/>
                  </a:cubicBezTo>
                  <a:cubicBezTo>
                    <a:pt x="185" y="20"/>
                    <a:pt x="193" y="8"/>
                    <a:pt x="20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0477500" y="890588"/>
              <a:ext cx="152400" cy="122238"/>
            </a:xfrm>
            <a:custGeom>
              <a:avLst/>
              <a:gdLst>
                <a:gd name="T0" fmla="*/ 11 w 34"/>
                <a:gd name="T1" fmla="*/ 1 h 27"/>
                <a:gd name="T2" fmla="*/ 30 w 34"/>
                <a:gd name="T3" fmla="*/ 6 h 27"/>
                <a:gd name="T4" fmla="*/ 32 w 34"/>
                <a:gd name="T5" fmla="*/ 18 h 27"/>
                <a:gd name="T6" fmla="*/ 4 w 34"/>
                <a:gd name="T7" fmla="*/ 15 h 27"/>
                <a:gd name="T8" fmla="*/ 11 w 3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7">
                  <a:moveTo>
                    <a:pt x="11" y="1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9"/>
                    <a:pt x="34" y="14"/>
                    <a:pt x="32" y="18"/>
                  </a:cubicBezTo>
                  <a:cubicBezTo>
                    <a:pt x="25" y="27"/>
                    <a:pt x="9" y="25"/>
                    <a:pt x="4" y="15"/>
                  </a:cubicBezTo>
                  <a:cubicBezTo>
                    <a:pt x="0" y="9"/>
                    <a:pt x="5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10"/>
          <p:cNvSpPr>
            <a:spLocks/>
          </p:cNvSpPr>
          <p:nvPr/>
        </p:nvSpPr>
        <p:spPr bwMode="auto">
          <a:xfrm>
            <a:off x="8875712" y="2744788"/>
            <a:ext cx="3316288" cy="4113213"/>
          </a:xfrm>
          <a:custGeom>
            <a:avLst/>
            <a:gdLst>
              <a:gd name="T0" fmla="*/ 442 w 737"/>
              <a:gd name="T1" fmla="*/ 7 h 914"/>
              <a:gd name="T2" fmla="*/ 493 w 737"/>
              <a:gd name="T3" fmla="*/ 1 h 914"/>
              <a:gd name="T4" fmla="*/ 564 w 737"/>
              <a:gd name="T5" fmla="*/ 1 h 914"/>
              <a:gd name="T6" fmla="*/ 591 w 737"/>
              <a:gd name="T7" fmla="*/ 4 h 914"/>
              <a:gd name="T8" fmla="*/ 613 w 737"/>
              <a:gd name="T9" fmla="*/ 7 h 914"/>
              <a:gd name="T10" fmla="*/ 645 w 737"/>
              <a:gd name="T11" fmla="*/ 13 h 914"/>
              <a:gd name="T12" fmla="*/ 704 w 737"/>
              <a:gd name="T13" fmla="*/ 26 h 914"/>
              <a:gd name="T14" fmla="*/ 737 w 737"/>
              <a:gd name="T15" fmla="*/ 35 h 914"/>
              <a:gd name="T16" fmla="*/ 737 w 737"/>
              <a:gd name="T17" fmla="*/ 914 h 914"/>
              <a:gd name="T18" fmla="*/ 0 w 737"/>
              <a:gd name="T19" fmla="*/ 914 h 914"/>
              <a:gd name="T20" fmla="*/ 27 w 737"/>
              <a:gd name="T21" fmla="*/ 902 h 914"/>
              <a:gd name="T22" fmla="*/ 138 w 737"/>
              <a:gd name="T23" fmla="*/ 831 h 914"/>
              <a:gd name="T24" fmla="*/ 178 w 737"/>
              <a:gd name="T25" fmla="*/ 788 h 914"/>
              <a:gd name="T26" fmla="*/ 255 w 737"/>
              <a:gd name="T27" fmla="*/ 639 h 914"/>
              <a:gd name="T28" fmla="*/ 262 w 737"/>
              <a:gd name="T29" fmla="*/ 608 h 914"/>
              <a:gd name="T30" fmla="*/ 274 w 737"/>
              <a:gd name="T31" fmla="*/ 539 h 914"/>
              <a:gd name="T32" fmla="*/ 276 w 737"/>
              <a:gd name="T33" fmla="*/ 507 h 914"/>
              <a:gd name="T34" fmla="*/ 278 w 737"/>
              <a:gd name="T35" fmla="*/ 442 h 914"/>
              <a:gd name="T36" fmla="*/ 276 w 737"/>
              <a:gd name="T37" fmla="*/ 393 h 914"/>
              <a:gd name="T38" fmla="*/ 275 w 737"/>
              <a:gd name="T39" fmla="*/ 361 h 914"/>
              <a:gd name="T40" fmla="*/ 269 w 737"/>
              <a:gd name="T41" fmla="*/ 310 h 914"/>
              <a:gd name="T42" fmla="*/ 269 w 737"/>
              <a:gd name="T43" fmla="*/ 227 h 914"/>
              <a:gd name="T44" fmla="*/ 277 w 737"/>
              <a:gd name="T45" fmla="*/ 175 h 914"/>
              <a:gd name="T46" fmla="*/ 292 w 737"/>
              <a:gd name="T47" fmla="*/ 126 h 914"/>
              <a:gd name="T48" fmla="*/ 337 w 737"/>
              <a:gd name="T49" fmla="*/ 60 h 914"/>
              <a:gd name="T50" fmla="*/ 417 w 737"/>
              <a:gd name="T51" fmla="*/ 14 h 914"/>
              <a:gd name="T52" fmla="*/ 442 w 737"/>
              <a:gd name="T53" fmla="*/ 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7" h="914">
                <a:moveTo>
                  <a:pt x="442" y="7"/>
                </a:moveTo>
                <a:cubicBezTo>
                  <a:pt x="459" y="3"/>
                  <a:pt x="476" y="1"/>
                  <a:pt x="493" y="1"/>
                </a:cubicBezTo>
                <a:cubicBezTo>
                  <a:pt x="516" y="0"/>
                  <a:pt x="540" y="0"/>
                  <a:pt x="564" y="1"/>
                </a:cubicBezTo>
                <a:cubicBezTo>
                  <a:pt x="573" y="1"/>
                  <a:pt x="582" y="3"/>
                  <a:pt x="591" y="4"/>
                </a:cubicBezTo>
                <a:cubicBezTo>
                  <a:pt x="598" y="4"/>
                  <a:pt x="605" y="7"/>
                  <a:pt x="613" y="7"/>
                </a:cubicBezTo>
                <a:cubicBezTo>
                  <a:pt x="624" y="8"/>
                  <a:pt x="634" y="11"/>
                  <a:pt x="645" y="13"/>
                </a:cubicBezTo>
                <a:cubicBezTo>
                  <a:pt x="665" y="16"/>
                  <a:pt x="684" y="21"/>
                  <a:pt x="704" y="26"/>
                </a:cubicBezTo>
                <a:cubicBezTo>
                  <a:pt x="715" y="30"/>
                  <a:pt x="726" y="31"/>
                  <a:pt x="737" y="35"/>
                </a:cubicBezTo>
                <a:cubicBezTo>
                  <a:pt x="737" y="914"/>
                  <a:pt x="737" y="914"/>
                  <a:pt x="737" y="914"/>
                </a:cubicBezTo>
                <a:cubicBezTo>
                  <a:pt x="0" y="914"/>
                  <a:pt x="0" y="914"/>
                  <a:pt x="0" y="914"/>
                </a:cubicBezTo>
                <a:cubicBezTo>
                  <a:pt x="9" y="910"/>
                  <a:pt x="18" y="906"/>
                  <a:pt x="27" y="902"/>
                </a:cubicBezTo>
                <a:cubicBezTo>
                  <a:pt x="67" y="884"/>
                  <a:pt x="105" y="860"/>
                  <a:pt x="138" y="831"/>
                </a:cubicBezTo>
                <a:cubicBezTo>
                  <a:pt x="152" y="817"/>
                  <a:pt x="166" y="804"/>
                  <a:pt x="178" y="788"/>
                </a:cubicBezTo>
                <a:cubicBezTo>
                  <a:pt x="214" y="745"/>
                  <a:pt x="239" y="693"/>
                  <a:pt x="255" y="639"/>
                </a:cubicBezTo>
                <a:cubicBezTo>
                  <a:pt x="257" y="628"/>
                  <a:pt x="261" y="619"/>
                  <a:pt x="262" y="608"/>
                </a:cubicBezTo>
                <a:cubicBezTo>
                  <a:pt x="268" y="585"/>
                  <a:pt x="271" y="562"/>
                  <a:pt x="274" y="539"/>
                </a:cubicBezTo>
                <a:cubicBezTo>
                  <a:pt x="276" y="528"/>
                  <a:pt x="274" y="518"/>
                  <a:pt x="276" y="507"/>
                </a:cubicBezTo>
                <a:cubicBezTo>
                  <a:pt x="279" y="486"/>
                  <a:pt x="278" y="464"/>
                  <a:pt x="278" y="442"/>
                </a:cubicBezTo>
                <a:cubicBezTo>
                  <a:pt x="278" y="426"/>
                  <a:pt x="279" y="409"/>
                  <a:pt x="276" y="393"/>
                </a:cubicBezTo>
                <a:cubicBezTo>
                  <a:pt x="274" y="383"/>
                  <a:pt x="276" y="372"/>
                  <a:pt x="275" y="361"/>
                </a:cubicBezTo>
                <a:cubicBezTo>
                  <a:pt x="272" y="345"/>
                  <a:pt x="272" y="327"/>
                  <a:pt x="269" y="310"/>
                </a:cubicBezTo>
                <a:cubicBezTo>
                  <a:pt x="268" y="283"/>
                  <a:pt x="268" y="255"/>
                  <a:pt x="269" y="227"/>
                </a:cubicBezTo>
                <a:cubicBezTo>
                  <a:pt x="272" y="210"/>
                  <a:pt x="273" y="192"/>
                  <a:pt x="277" y="175"/>
                </a:cubicBezTo>
                <a:cubicBezTo>
                  <a:pt x="281" y="158"/>
                  <a:pt x="286" y="142"/>
                  <a:pt x="292" y="126"/>
                </a:cubicBezTo>
                <a:cubicBezTo>
                  <a:pt x="303" y="102"/>
                  <a:pt x="318" y="79"/>
                  <a:pt x="337" y="60"/>
                </a:cubicBezTo>
                <a:cubicBezTo>
                  <a:pt x="359" y="38"/>
                  <a:pt x="387" y="23"/>
                  <a:pt x="417" y="14"/>
                </a:cubicBezTo>
                <a:cubicBezTo>
                  <a:pt x="425" y="11"/>
                  <a:pt x="434" y="8"/>
                  <a:pt x="442" y="7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1250" y="3909317"/>
            <a:ext cx="20697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回忆，回忆</a:t>
            </a:r>
            <a:endParaRPr lang="en-US" altLang="zh-CN" spc="300" dirty="0">
              <a:solidFill>
                <a:schemeClr val="tx1">
                  <a:lumMod val="85000"/>
                  <a:lumOff val="1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不灭的是那离愁</a:t>
            </a:r>
            <a:endParaRPr lang="en-US" altLang="zh-CN" spc="300" dirty="0">
              <a:solidFill>
                <a:schemeClr val="tx1">
                  <a:lumMod val="85000"/>
                  <a:lumOff val="15000"/>
                </a:schemeClr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袭向我的心头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2489601" y="2681498"/>
            <a:ext cx="4444640" cy="1049127"/>
          </a:xfrm>
          <a:custGeom>
            <a:avLst/>
            <a:gdLst/>
            <a:ahLst/>
            <a:cxnLst/>
            <a:rect l="l" t="t" r="r" b="b"/>
            <a:pathLst>
              <a:path w="4444640" h="1049127">
                <a:moveTo>
                  <a:pt x="2929718" y="748754"/>
                </a:moveTo>
                <a:lnTo>
                  <a:pt x="2916659" y="770520"/>
                </a:lnTo>
                <a:lnTo>
                  <a:pt x="2995017" y="770520"/>
                </a:lnTo>
                <a:lnTo>
                  <a:pt x="3025489" y="831466"/>
                </a:lnTo>
                <a:lnTo>
                  <a:pt x="3025489" y="748754"/>
                </a:lnTo>
                <a:close/>
                <a:moveTo>
                  <a:pt x="2546635" y="748754"/>
                </a:moveTo>
                <a:lnTo>
                  <a:pt x="2546635" y="818406"/>
                </a:lnTo>
                <a:lnTo>
                  <a:pt x="2577107" y="748754"/>
                </a:lnTo>
                <a:close/>
                <a:moveTo>
                  <a:pt x="4148621" y="709575"/>
                </a:moveTo>
                <a:lnTo>
                  <a:pt x="4383695" y="709575"/>
                </a:lnTo>
                <a:lnTo>
                  <a:pt x="4414168" y="853232"/>
                </a:lnTo>
                <a:lnTo>
                  <a:pt x="4179094" y="853232"/>
                </a:lnTo>
                <a:close/>
                <a:moveTo>
                  <a:pt x="3878721" y="709575"/>
                </a:moveTo>
                <a:lnTo>
                  <a:pt x="4118148" y="709575"/>
                </a:lnTo>
                <a:lnTo>
                  <a:pt x="4152974" y="853232"/>
                </a:lnTo>
                <a:lnTo>
                  <a:pt x="3904840" y="853232"/>
                </a:lnTo>
                <a:close/>
                <a:moveTo>
                  <a:pt x="3378100" y="709575"/>
                </a:moveTo>
                <a:lnTo>
                  <a:pt x="3621881" y="709575"/>
                </a:lnTo>
                <a:lnTo>
                  <a:pt x="3617528" y="735695"/>
                </a:lnTo>
                <a:lnTo>
                  <a:pt x="3870015" y="735695"/>
                </a:lnTo>
                <a:lnTo>
                  <a:pt x="3870015" y="879351"/>
                </a:lnTo>
                <a:lnTo>
                  <a:pt x="4435934" y="879351"/>
                </a:lnTo>
                <a:lnTo>
                  <a:pt x="4435934" y="1049127"/>
                </a:lnTo>
                <a:lnTo>
                  <a:pt x="3604468" y="1049127"/>
                </a:lnTo>
                <a:lnTo>
                  <a:pt x="3604468" y="818406"/>
                </a:lnTo>
                <a:lnTo>
                  <a:pt x="3573995" y="1049127"/>
                </a:lnTo>
                <a:lnTo>
                  <a:pt x="3338921" y="1049127"/>
                </a:lnTo>
                <a:close/>
                <a:moveTo>
                  <a:pt x="2781709" y="400497"/>
                </a:moveTo>
                <a:lnTo>
                  <a:pt x="2755590" y="422263"/>
                </a:lnTo>
                <a:lnTo>
                  <a:pt x="2803475" y="422263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5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5"/>
                </a:lnTo>
                <a:lnTo>
                  <a:pt x="1536687" y="478855"/>
                </a:lnTo>
                <a:close/>
                <a:moveTo>
                  <a:pt x="2964544" y="304726"/>
                </a:moveTo>
                <a:lnTo>
                  <a:pt x="2929718" y="335198"/>
                </a:lnTo>
                <a:lnTo>
                  <a:pt x="2964544" y="365671"/>
                </a:lnTo>
                <a:close/>
                <a:moveTo>
                  <a:pt x="2590167" y="304726"/>
                </a:moveTo>
                <a:lnTo>
                  <a:pt x="2590167" y="370024"/>
                </a:lnTo>
                <a:lnTo>
                  <a:pt x="2629346" y="339551"/>
                </a:lnTo>
                <a:close/>
                <a:moveTo>
                  <a:pt x="2259322" y="235074"/>
                </a:moveTo>
                <a:lnTo>
                  <a:pt x="2590167" y="235074"/>
                </a:lnTo>
                <a:lnTo>
                  <a:pt x="2590167" y="252487"/>
                </a:lnTo>
                <a:lnTo>
                  <a:pt x="2755590" y="252487"/>
                </a:lnTo>
                <a:lnTo>
                  <a:pt x="2781709" y="274253"/>
                </a:lnTo>
                <a:lnTo>
                  <a:pt x="2816535" y="252487"/>
                </a:lnTo>
                <a:lnTo>
                  <a:pt x="2964544" y="252487"/>
                </a:lnTo>
                <a:lnTo>
                  <a:pt x="2964544" y="235074"/>
                </a:lnTo>
                <a:lnTo>
                  <a:pt x="3299742" y="235074"/>
                </a:lnTo>
                <a:lnTo>
                  <a:pt x="3299742" y="570272"/>
                </a:lnTo>
                <a:lnTo>
                  <a:pt x="2990664" y="570272"/>
                </a:lnTo>
                <a:lnTo>
                  <a:pt x="2977604" y="600745"/>
                </a:lnTo>
                <a:lnTo>
                  <a:pt x="3321509" y="600745"/>
                </a:lnTo>
                <a:lnTo>
                  <a:pt x="3321509" y="1049127"/>
                </a:lnTo>
                <a:lnTo>
                  <a:pt x="2877480" y="1049127"/>
                </a:lnTo>
                <a:lnTo>
                  <a:pt x="2877480" y="988182"/>
                </a:lnTo>
                <a:lnTo>
                  <a:pt x="2546635" y="988182"/>
                </a:lnTo>
                <a:lnTo>
                  <a:pt x="2546635" y="1049127"/>
                </a:lnTo>
                <a:lnTo>
                  <a:pt x="2233203" y="1049127"/>
                </a:lnTo>
                <a:lnTo>
                  <a:pt x="2233203" y="600745"/>
                </a:lnTo>
                <a:lnTo>
                  <a:pt x="2638053" y="600745"/>
                </a:lnTo>
                <a:lnTo>
                  <a:pt x="2651112" y="570272"/>
                </a:lnTo>
                <a:lnTo>
                  <a:pt x="2259322" y="570272"/>
                </a:lnTo>
                <a:close/>
                <a:moveTo>
                  <a:pt x="3891781" y="0"/>
                </a:moveTo>
                <a:lnTo>
                  <a:pt x="3891781" y="165423"/>
                </a:lnTo>
                <a:lnTo>
                  <a:pt x="3830836" y="169776"/>
                </a:lnTo>
                <a:lnTo>
                  <a:pt x="3830836" y="208955"/>
                </a:lnTo>
                <a:lnTo>
                  <a:pt x="3909194" y="208955"/>
                </a:lnTo>
                <a:lnTo>
                  <a:pt x="3909194" y="365671"/>
                </a:lnTo>
                <a:lnTo>
                  <a:pt x="3952726" y="60945"/>
                </a:lnTo>
                <a:lnTo>
                  <a:pt x="4013671" y="60945"/>
                </a:lnTo>
                <a:lnTo>
                  <a:pt x="4013671" y="0"/>
                </a:lnTo>
                <a:lnTo>
                  <a:pt x="4344516" y="0"/>
                </a:lnTo>
                <a:lnTo>
                  <a:pt x="4344516" y="108831"/>
                </a:lnTo>
                <a:lnTo>
                  <a:pt x="4414168" y="95771"/>
                </a:lnTo>
                <a:lnTo>
                  <a:pt x="4414168" y="396143"/>
                </a:lnTo>
                <a:lnTo>
                  <a:pt x="4348869" y="413556"/>
                </a:lnTo>
                <a:lnTo>
                  <a:pt x="4444640" y="692163"/>
                </a:lnTo>
                <a:lnTo>
                  <a:pt x="4187800" y="692163"/>
                </a:lnTo>
                <a:lnTo>
                  <a:pt x="4174740" y="644277"/>
                </a:lnTo>
                <a:lnTo>
                  <a:pt x="4152974" y="692163"/>
                </a:lnTo>
                <a:lnTo>
                  <a:pt x="3883074" y="692163"/>
                </a:lnTo>
                <a:lnTo>
                  <a:pt x="3970139" y="491914"/>
                </a:lnTo>
                <a:lnTo>
                  <a:pt x="3896134" y="491914"/>
                </a:lnTo>
                <a:lnTo>
                  <a:pt x="3904840" y="413556"/>
                </a:lnTo>
                <a:lnTo>
                  <a:pt x="3848248" y="413556"/>
                </a:lnTo>
                <a:lnTo>
                  <a:pt x="3926606" y="587685"/>
                </a:lnTo>
                <a:lnTo>
                  <a:pt x="3835189" y="587685"/>
                </a:lnTo>
                <a:lnTo>
                  <a:pt x="3835189" y="692163"/>
                </a:lnTo>
                <a:lnTo>
                  <a:pt x="3439046" y="692163"/>
                </a:lnTo>
                <a:lnTo>
                  <a:pt x="3439046" y="626864"/>
                </a:lnTo>
                <a:lnTo>
                  <a:pt x="3343275" y="626864"/>
                </a:lnTo>
                <a:lnTo>
                  <a:pt x="3408573" y="413556"/>
                </a:lnTo>
                <a:lnTo>
                  <a:pt x="3365041" y="413556"/>
                </a:lnTo>
                <a:lnTo>
                  <a:pt x="3365041" y="208955"/>
                </a:lnTo>
                <a:lnTo>
                  <a:pt x="3456458" y="208955"/>
                </a:lnTo>
                <a:lnTo>
                  <a:pt x="3456458" y="191542"/>
                </a:lnTo>
                <a:lnTo>
                  <a:pt x="3395513" y="191542"/>
                </a:lnTo>
                <a:lnTo>
                  <a:pt x="3395513" y="21766"/>
                </a:lnTo>
                <a:close/>
                <a:moveTo>
                  <a:pt x="2537928" y="0"/>
                </a:moveTo>
                <a:lnTo>
                  <a:pt x="3012430" y="0"/>
                </a:lnTo>
                <a:lnTo>
                  <a:pt x="3012430" y="30473"/>
                </a:lnTo>
                <a:lnTo>
                  <a:pt x="3321509" y="30473"/>
                </a:lnTo>
                <a:lnTo>
                  <a:pt x="3321509" y="208955"/>
                </a:lnTo>
                <a:lnTo>
                  <a:pt x="2233203" y="208955"/>
                </a:lnTo>
                <a:lnTo>
                  <a:pt x="2233203" y="30473"/>
                </a:lnTo>
                <a:lnTo>
                  <a:pt x="2537928" y="30473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r="11130"/>
          <a:stretch/>
        </p:blipFill>
        <p:spPr>
          <a:xfrm rot="5400000">
            <a:off x="2641600" y="-2679700"/>
            <a:ext cx="6908800" cy="1219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6949" y="3487994"/>
            <a:ext cx="4493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岁月的洗痕抹不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去</a:t>
            </a:r>
            <a:endParaRPr lang="en-US" altLang="zh-CN" spc="300" dirty="0" smtClean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  <a:p>
            <a:pPr algn="r"/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往昔</a:t>
            </a:r>
            <a:r>
              <a:rPr lang="zh-CN" altLang="en-US" spc="3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青春的</a:t>
            </a:r>
            <a:r>
              <a:rPr lang="zh-CN" altLang="en-US" spc="300" dirty="0" smtClean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笑颜</a:t>
            </a:r>
            <a:endParaRPr lang="zh-CN" altLang="en-US" spc="300" dirty="0">
              <a:solidFill>
                <a:schemeClr val="bg1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9714" y="649288"/>
            <a:ext cx="7151010" cy="5751512"/>
            <a:chOff x="-3175" y="-238125"/>
            <a:chExt cx="8947151" cy="71961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56227" y="-169068"/>
              <a:ext cx="2660650" cy="4997450"/>
            </a:xfrm>
            <a:custGeom>
              <a:avLst/>
              <a:gdLst>
                <a:gd name="T0" fmla="*/ 0 w 709"/>
                <a:gd name="T1" fmla="*/ 661 h 1331"/>
                <a:gd name="T2" fmla="*/ 48 w 709"/>
                <a:gd name="T3" fmla="*/ 536 h 1331"/>
                <a:gd name="T4" fmla="*/ 26 w 709"/>
                <a:gd name="T5" fmla="*/ 354 h 1331"/>
                <a:gd name="T6" fmla="*/ 48 w 709"/>
                <a:gd name="T7" fmla="*/ 121 h 1331"/>
                <a:gd name="T8" fmla="*/ 136 w 709"/>
                <a:gd name="T9" fmla="*/ 34 h 1331"/>
                <a:gd name="T10" fmla="*/ 368 w 709"/>
                <a:gd name="T11" fmla="*/ 72 h 1331"/>
                <a:gd name="T12" fmla="*/ 526 w 709"/>
                <a:gd name="T13" fmla="*/ 380 h 1331"/>
                <a:gd name="T14" fmla="*/ 520 w 709"/>
                <a:gd name="T15" fmla="*/ 405 h 1331"/>
                <a:gd name="T16" fmla="*/ 597 w 709"/>
                <a:gd name="T17" fmla="*/ 384 h 1331"/>
                <a:gd name="T18" fmla="*/ 665 w 709"/>
                <a:gd name="T19" fmla="*/ 454 h 1331"/>
                <a:gd name="T20" fmla="*/ 642 w 709"/>
                <a:gd name="T21" fmla="*/ 661 h 1331"/>
                <a:gd name="T22" fmla="*/ 542 w 709"/>
                <a:gd name="T23" fmla="*/ 862 h 1331"/>
                <a:gd name="T24" fmla="*/ 642 w 709"/>
                <a:gd name="T25" fmla="*/ 978 h 1331"/>
                <a:gd name="T26" fmla="*/ 658 w 709"/>
                <a:gd name="T27" fmla="*/ 1331 h 1331"/>
                <a:gd name="T28" fmla="*/ 642 w 709"/>
                <a:gd name="T29" fmla="*/ 1296 h 1331"/>
                <a:gd name="T30" fmla="*/ 281 w 709"/>
                <a:gd name="T31" fmla="*/ 734 h 1331"/>
                <a:gd name="T32" fmla="*/ 182 w 709"/>
                <a:gd name="T33" fmla="*/ 677 h 1331"/>
                <a:gd name="T34" fmla="*/ 0 w 709"/>
                <a:gd name="T35" fmla="*/ 661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9" h="1331">
                  <a:moveTo>
                    <a:pt x="0" y="661"/>
                  </a:moveTo>
                  <a:cubicBezTo>
                    <a:pt x="48" y="536"/>
                    <a:pt x="48" y="536"/>
                    <a:pt x="48" y="536"/>
                  </a:cubicBezTo>
                  <a:cubicBezTo>
                    <a:pt x="26" y="354"/>
                    <a:pt x="26" y="354"/>
                    <a:pt x="26" y="354"/>
                  </a:cubicBezTo>
                  <a:cubicBezTo>
                    <a:pt x="26" y="354"/>
                    <a:pt x="12" y="172"/>
                    <a:pt x="48" y="121"/>
                  </a:cubicBezTo>
                  <a:cubicBezTo>
                    <a:pt x="64" y="92"/>
                    <a:pt x="109" y="43"/>
                    <a:pt x="136" y="34"/>
                  </a:cubicBezTo>
                  <a:cubicBezTo>
                    <a:pt x="165" y="26"/>
                    <a:pt x="289" y="0"/>
                    <a:pt x="368" y="72"/>
                  </a:cubicBezTo>
                  <a:cubicBezTo>
                    <a:pt x="450" y="133"/>
                    <a:pt x="534" y="226"/>
                    <a:pt x="526" y="380"/>
                  </a:cubicBezTo>
                  <a:cubicBezTo>
                    <a:pt x="508" y="450"/>
                    <a:pt x="520" y="405"/>
                    <a:pt x="520" y="405"/>
                  </a:cubicBezTo>
                  <a:cubicBezTo>
                    <a:pt x="520" y="405"/>
                    <a:pt x="553" y="368"/>
                    <a:pt x="597" y="384"/>
                  </a:cubicBezTo>
                  <a:cubicBezTo>
                    <a:pt x="613" y="391"/>
                    <a:pt x="661" y="415"/>
                    <a:pt x="665" y="454"/>
                  </a:cubicBezTo>
                  <a:cubicBezTo>
                    <a:pt x="676" y="486"/>
                    <a:pt x="709" y="528"/>
                    <a:pt x="642" y="661"/>
                  </a:cubicBezTo>
                  <a:cubicBezTo>
                    <a:pt x="597" y="691"/>
                    <a:pt x="495" y="770"/>
                    <a:pt x="542" y="862"/>
                  </a:cubicBezTo>
                  <a:cubicBezTo>
                    <a:pt x="573" y="910"/>
                    <a:pt x="642" y="978"/>
                    <a:pt x="642" y="978"/>
                  </a:cubicBezTo>
                  <a:cubicBezTo>
                    <a:pt x="642" y="978"/>
                    <a:pt x="682" y="1260"/>
                    <a:pt x="658" y="1331"/>
                  </a:cubicBezTo>
                  <a:cubicBezTo>
                    <a:pt x="642" y="1296"/>
                    <a:pt x="642" y="1296"/>
                    <a:pt x="642" y="1296"/>
                  </a:cubicBezTo>
                  <a:cubicBezTo>
                    <a:pt x="642" y="1296"/>
                    <a:pt x="643" y="924"/>
                    <a:pt x="281" y="734"/>
                  </a:cubicBezTo>
                  <a:cubicBezTo>
                    <a:pt x="182" y="677"/>
                    <a:pt x="182" y="677"/>
                    <a:pt x="182" y="677"/>
                  </a:cubicBezTo>
                  <a:lnTo>
                    <a:pt x="0" y="661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716338" y="2112963"/>
              <a:ext cx="620713" cy="811213"/>
            </a:xfrm>
            <a:custGeom>
              <a:avLst/>
              <a:gdLst>
                <a:gd name="T0" fmla="*/ 0 w 165"/>
                <a:gd name="T1" fmla="*/ 216 h 216"/>
                <a:gd name="T2" fmla="*/ 34 w 165"/>
                <a:gd name="T3" fmla="*/ 82 h 216"/>
                <a:gd name="T4" fmla="*/ 61 w 165"/>
                <a:gd name="T5" fmla="*/ 15 h 216"/>
                <a:gd name="T6" fmla="*/ 139 w 165"/>
                <a:gd name="T7" fmla="*/ 52 h 216"/>
                <a:gd name="T8" fmla="*/ 0 w 165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6">
                  <a:moveTo>
                    <a:pt x="0" y="216"/>
                  </a:moveTo>
                  <a:cubicBezTo>
                    <a:pt x="74" y="202"/>
                    <a:pt x="117" y="69"/>
                    <a:pt x="34" y="82"/>
                  </a:cubicBezTo>
                  <a:cubicBezTo>
                    <a:pt x="38" y="59"/>
                    <a:pt x="43" y="25"/>
                    <a:pt x="61" y="15"/>
                  </a:cubicBezTo>
                  <a:cubicBezTo>
                    <a:pt x="90" y="0"/>
                    <a:pt x="127" y="18"/>
                    <a:pt x="139" y="52"/>
                  </a:cubicBezTo>
                  <a:cubicBezTo>
                    <a:pt x="165" y="124"/>
                    <a:pt x="134" y="200"/>
                    <a:pt x="0" y="216"/>
                  </a:cubicBezTo>
                  <a:close/>
                </a:path>
              </a:pathLst>
            </a:custGeom>
            <a:solidFill>
              <a:srgbClr val="D1E9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787775" y="-238125"/>
              <a:ext cx="4641850" cy="3228975"/>
            </a:xfrm>
            <a:custGeom>
              <a:avLst/>
              <a:gdLst>
                <a:gd name="T0" fmla="*/ 1065 w 1236"/>
                <a:gd name="T1" fmla="*/ 698 h 860"/>
                <a:gd name="T2" fmla="*/ 1081 w 1236"/>
                <a:gd name="T3" fmla="*/ 457 h 860"/>
                <a:gd name="T4" fmla="*/ 950 w 1236"/>
                <a:gd name="T5" fmla="*/ 413 h 860"/>
                <a:gd name="T6" fmla="*/ 758 w 1236"/>
                <a:gd name="T7" fmla="*/ 74 h 860"/>
                <a:gd name="T8" fmla="*/ 460 w 1236"/>
                <a:gd name="T9" fmla="*/ 139 h 860"/>
                <a:gd name="T10" fmla="*/ 279 w 1236"/>
                <a:gd name="T11" fmla="*/ 314 h 860"/>
                <a:gd name="T12" fmla="*/ 324 w 1236"/>
                <a:gd name="T13" fmla="*/ 548 h 860"/>
                <a:gd name="T14" fmla="*/ 392 w 1236"/>
                <a:gd name="T15" fmla="*/ 612 h 860"/>
                <a:gd name="T16" fmla="*/ 0 w 1236"/>
                <a:gd name="T17" fmla="*/ 860 h 860"/>
                <a:gd name="T18" fmla="*/ 482 w 1236"/>
                <a:gd name="T19" fmla="*/ 627 h 860"/>
                <a:gd name="T20" fmla="*/ 515 w 1236"/>
                <a:gd name="T21" fmla="*/ 613 h 860"/>
                <a:gd name="T22" fmla="*/ 610 w 1236"/>
                <a:gd name="T23" fmla="*/ 653 h 860"/>
                <a:gd name="T24" fmla="*/ 175 w 1236"/>
                <a:gd name="T25" fmla="*/ 847 h 860"/>
                <a:gd name="T26" fmla="*/ 633 w 1236"/>
                <a:gd name="T27" fmla="*/ 658 h 860"/>
                <a:gd name="T28" fmla="*/ 763 w 1236"/>
                <a:gd name="T29" fmla="*/ 525 h 860"/>
                <a:gd name="T30" fmla="*/ 758 w 1236"/>
                <a:gd name="T31" fmla="*/ 316 h 860"/>
                <a:gd name="T32" fmla="*/ 695 w 1236"/>
                <a:gd name="T33" fmla="*/ 324 h 860"/>
                <a:gd name="T34" fmla="*/ 722 w 1236"/>
                <a:gd name="T35" fmla="*/ 351 h 860"/>
                <a:gd name="T36" fmla="*/ 629 w 1236"/>
                <a:gd name="T37" fmla="*/ 366 h 860"/>
                <a:gd name="T38" fmla="*/ 698 w 1236"/>
                <a:gd name="T39" fmla="*/ 252 h 860"/>
                <a:gd name="T40" fmla="*/ 847 w 1236"/>
                <a:gd name="T41" fmla="*/ 495 h 860"/>
                <a:gd name="T42" fmla="*/ 433 w 1236"/>
                <a:gd name="T43" fmla="*/ 826 h 860"/>
                <a:gd name="T44" fmla="*/ 843 w 1236"/>
                <a:gd name="T45" fmla="*/ 364 h 860"/>
                <a:gd name="T46" fmla="*/ 690 w 1236"/>
                <a:gd name="T47" fmla="*/ 241 h 860"/>
                <a:gd name="T48" fmla="*/ 640 w 1236"/>
                <a:gd name="T49" fmla="*/ 404 h 860"/>
                <a:gd name="T50" fmla="*/ 714 w 1236"/>
                <a:gd name="T51" fmla="*/ 320 h 860"/>
                <a:gd name="T52" fmla="*/ 781 w 1236"/>
                <a:gd name="T53" fmla="*/ 419 h 860"/>
                <a:gd name="T54" fmla="*/ 447 w 1236"/>
                <a:gd name="T55" fmla="*/ 316 h 860"/>
                <a:gd name="T56" fmla="*/ 584 w 1236"/>
                <a:gd name="T57" fmla="*/ 71 h 860"/>
                <a:gd name="T58" fmla="*/ 888 w 1236"/>
                <a:gd name="T59" fmla="*/ 230 h 860"/>
                <a:gd name="T60" fmla="*/ 933 w 1236"/>
                <a:gd name="T61" fmla="*/ 421 h 860"/>
                <a:gd name="T62" fmla="*/ 916 w 1236"/>
                <a:gd name="T63" fmla="*/ 553 h 860"/>
                <a:gd name="T64" fmla="*/ 625 w 1236"/>
                <a:gd name="T65" fmla="*/ 808 h 860"/>
                <a:gd name="T66" fmla="*/ 859 w 1236"/>
                <a:gd name="T67" fmla="*/ 747 h 860"/>
                <a:gd name="T68" fmla="*/ 1017 w 1236"/>
                <a:gd name="T69" fmla="*/ 495 h 860"/>
                <a:gd name="T70" fmla="*/ 927 w 1236"/>
                <a:gd name="T71" fmla="*/ 526 h 860"/>
                <a:gd name="T72" fmla="*/ 1028 w 1236"/>
                <a:gd name="T73" fmla="*/ 430 h 860"/>
                <a:gd name="T74" fmla="*/ 927 w 1236"/>
                <a:gd name="T75" fmla="*/ 753 h 860"/>
                <a:gd name="T76" fmla="*/ 1236 w 1236"/>
                <a:gd name="T77" fmla="*/ 680 h 860"/>
                <a:gd name="T78" fmla="*/ 1065 w 1236"/>
                <a:gd name="T79" fmla="*/ 698 h 860"/>
                <a:gd name="T80" fmla="*/ 1000 w 1236"/>
                <a:gd name="T81" fmla="*/ 583 h 860"/>
                <a:gd name="T82" fmla="*/ 838 w 1236"/>
                <a:gd name="T83" fmla="*/ 730 h 860"/>
                <a:gd name="T84" fmla="*/ 932 w 1236"/>
                <a:gd name="T85" fmla="*/ 566 h 860"/>
                <a:gd name="T86" fmla="*/ 1000 w 1236"/>
                <a:gd name="T87" fmla="*/ 583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6" h="860">
                  <a:moveTo>
                    <a:pt x="1065" y="698"/>
                  </a:moveTo>
                  <a:cubicBezTo>
                    <a:pt x="1125" y="597"/>
                    <a:pt x="1109" y="504"/>
                    <a:pt x="1081" y="457"/>
                  </a:cubicBezTo>
                  <a:cubicBezTo>
                    <a:pt x="1050" y="407"/>
                    <a:pt x="989" y="382"/>
                    <a:pt x="950" y="413"/>
                  </a:cubicBezTo>
                  <a:cubicBezTo>
                    <a:pt x="957" y="324"/>
                    <a:pt x="926" y="168"/>
                    <a:pt x="758" y="74"/>
                  </a:cubicBezTo>
                  <a:cubicBezTo>
                    <a:pt x="696" y="38"/>
                    <a:pt x="524" y="0"/>
                    <a:pt x="460" y="139"/>
                  </a:cubicBezTo>
                  <a:cubicBezTo>
                    <a:pt x="356" y="86"/>
                    <a:pt x="261" y="207"/>
                    <a:pt x="279" y="314"/>
                  </a:cubicBezTo>
                  <a:cubicBezTo>
                    <a:pt x="156" y="325"/>
                    <a:pt x="210" y="578"/>
                    <a:pt x="324" y="548"/>
                  </a:cubicBezTo>
                  <a:cubicBezTo>
                    <a:pt x="356" y="595"/>
                    <a:pt x="392" y="612"/>
                    <a:pt x="392" y="612"/>
                  </a:cubicBezTo>
                  <a:cubicBezTo>
                    <a:pt x="382" y="765"/>
                    <a:pt x="139" y="843"/>
                    <a:pt x="0" y="860"/>
                  </a:cubicBezTo>
                  <a:cubicBezTo>
                    <a:pt x="254" y="852"/>
                    <a:pt x="449" y="725"/>
                    <a:pt x="482" y="627"/>
                  </a:cubicBezTo>
                  <a:cubicBezTo>
                    <a:pt x="490" y="627"/>
                    <a:pt x="505" y="618"/>
                    <a:pt x="515" y="613"/>
                  </a:cubicBezTo>
                  <a:cubicBezTo>
                    <a:pt x="544" y="637"/>
                    <a:pt x="583" y="647"/>
                    <a:pt x="610" y="653"/>
                  </a:cubicBezTo>
                  <a:cubicBezTo>
                    <a:pt x="570" y="710"/>
                    <a:pt x="337" y="818"/>
                    <a:pt x="175" y="847"/>
                  </a:cubicBezTo>
                  <a:cubicBezTo>
                    <a:pt x="368" y="836"/>
                    <a:pt x="568" y="740"/>
                    <a:pt x="633" y="658"/>
                  </a:cubicBezTo>
                  <a:cubicBezTo>
                    <a:pt x="633" y="658"/>
                    <a:pt x="752" y="655"/>
                    <a:pt x="763" y="525"/>
                  </a:cubicBezTo>
                  <a:cubicBezTo>
                    <a:pt x="798" y="483"/>
                    <a:pt x="815" y="364"/>
                    <a:pt x="758" y="316"/>
                  </a:cubicBezTo>
                  <a:cubicBezTo>
                    <a:pt x="738" y="300"/>
                    <a:pt x="713" y="298"/>
                    <a:pt x="695" y="324"/>
                  </a:cubicBezTo>
                  <a:cubicBezTo>
                    <a:pt x="711" y="324"/>
                    <a:pt x="718" y="339"/>
                    <a:pt x="722" y="351"/>
                  </a:cubicBezTo>
                  <a:cubicBezTo>
                    <a:pt x="745" y="425"/>
                    <a:pt x="645" y="442"/>
                    <a:pt x="629" y="366"/>
                  </a:cubicBezTo>
                  <a:cubicBezTo>
                    <a:pt x="616" y="306"/>
                    <a:pt x="643" y="262"/>
                    <a:pt x="698" y="252"/>
                  </a:cubicBezTo>
                  <a:cubicBezTo>
                    <a:pt x="809" y="231"/>
                    <a:pt x="859" y="397"/>
                    <a:pt x="847" y="495"/>
                  </a:cubicBezTo>
                  <a:cubicBezTo>
                    <a:pt x="837" y="576"/>
                    <a:pt x="764" y="754"/>
                    <a:pt x="433" y="826"/>
                  </a:cubicBezTo>
                  <a:cubicBezTo>
                    <a:pt x="751" y="788"/>
                    <a:pt x="910" y="591"/>
                    <a:pt x="843" y="364"/>
                  </a:cubicBezTo>
                  <a:cubicBezTo>
                    <a:pt x="821" y="291"/>
                    <a:pt x="771" y="226"/>
                    <a:pt x="690" y="241"/>
                  </a:cubicBezTo>
                  <a:cubicBezTo>
                    <a:pt x="627" y="253"/>
                    <a:pt x="592" y="336"/>
                    <a:pt x="640" y="404"/>
                  </a:cubicBezTo>
                  <a:cubicBezTo>
                    <a:pt x="690" y="460"/>
                    <a:pt x="775" y="399"/>
                    <a:pt x="714" y="320"/>
                  </a:cubicBezTo>
                  <a:cubicBezTo>
                    <a:pt x="758" y="301"/>
                    <a:pt x="782" y="359"/>
                    <a:pt x="781" y="419"/>
                  </a:cubicBezTo>
                  <a:cubicBezTo>
                    <a:pt x="770" y="621"/>
                    <a:pt x="461" y="556"/>
                    <a:pt x="447" y="316"/>
                  </a:cubicBezTo>
                  <a:cubicBezTo>
                    <a:pt x="441" y="217"/>
                    <a:pt x="464" y="92"/>
                    <a:pt x="584" y="71"/>
                  </a:cubicBezTo>
                  <a:cubicBezTo>
                    <a:pt x="760" y="37"/>
                    <a:pt x="870" y="200"/>
                    <a:pt x="888" y="230"/>
                  </a:cubicBezTo>
                  <a:cubicBezTo>
                    <a:pt x="942" y="321"/>
                    <a:pt x="932" y="383"/>
                    <a:pt x="933" y="421"/>
                  </a:cubicBezTo>
                  <a:cubicBezTo>
                    <a:pt x="884" y="468"/>
                    <a:pt x="916" y="553"/>
                    <a:pt x="916" y="553"/>
                  </a:cubicBezTo>
                  <a:cubicBezTo>
                    <a:pt x="891" y="654"/>
                    <a:pt x="837" y="748"/>
                    <a:pt x="625" y="808"/>
                  </a:cubicBezTo>
                  <a:cubicBezTo>
                    <a:pt x="716" y="808"/>
                    <a:pt x="807" y="771"/>
                    <a:pt x="859" y="747"/>
                  </a:cubicBezTo>
                  <a:cubicBezTo>
                    <a:pt x="1008" y="680"/>
                    <a:pt x="1059" y="558"/>
                    <a:pt x="1017" y="495"/>
                  </a:cubicBezTo>
                  <a:cubicBezTo>
                    <a:pt x="1033" y="591"/>
                    <a:pt x="938" y="573"/>
                    <a:pt x="927" y="526"/>
                  </a:cubicBezTo>
                  <a:cubicBezTo>
                    <a:pt x="905" y="432"/>
                    <a:pt x="990" y="411"/>
                    <a:pt x="1028" y="430"/>
                  </a:cubicBezTo>
                  <a:cubicBezTo>
                    <a:pt x="1140" y="500"/>
                    <a:pt x="1090" y="722"/>
                    <a:pt x="927" y="753"/>
                  </a:cubicBezTo>
                  <a:cubicBezTo>
                    <a:pt x="1068" y="737"/>
                    <a:pt x="1115" y="733"/>
                    <a:pt x="1236" y="680"/>
                  </a:cubicBezTo>
                  <a:cubicBezTo>
                    <a:pt x="1165" y="709"/>
                    <a:pt x="1095" y="713"/>
                    <a:pt x="1065" y="698"/>
                  </a:cubicBezTo>
                  <a:close/>
                  <a:moveTo>
                    <a:pt x="1000" y="583"/>
                  </a:moveTo>
                  <a:cubicBezTo>
                    <a:pt x="961" y="662"/>
                    <a:pt x="893" y="712"/>
                    <a:pt x="838" y="730"/>
                  </a:cubicBezTo>
                  <a:cubicBezTo>
                    <a:pt x="897" y="675"/>
                    <a:pt x="925" y="629"/>
                    <a:pt x="932" y="566"/>
                  </a:cubicBezTo>
                  <a:cubicBezTo>
                    <a:pt x="950" y="584"/>
                    <a:pt x="979" y="594"/>
                    <a:pt x="1000" y="583"/>
                  </a:cubicBezTo>
                  <a:close/>
                </a:path>
              </a:pathLst>
            </a:custGeom>
            <a:solidFill>
              <a:srgbClr val="D1E9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519613" y="114300"/>
              <a:ext cx="976313" cy="1528763"/>
            </a:xfrm>
            <a:custGeom>
              <a:avLst/>
              <a:gdLst>
                <a:gd name="T0" fmla="*/ 260 w 260"/>
                <a:gd name="T1" fmla="*/ 66 h 407"/>
                <a:gd name="T2" fmla="*/ 236 w 260"/>
                <a:gd name="T3" fmla="*/ 217 h 407"/>
                <a:gd name="T4" fmla="*/ 238 w 260"/>
                <a:gd name="T5" fmla="*/ 407 h 407"/>
                <a:gd name="T6" fmla="*/ 260 w 260"/>
                <a:gd name="T7" fmla="*/ 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407">
                  <a:moveTo>
                    <a:pt x="260" y="66"/>
                  </a:moveTo>
                  <a:cubicBezTo>
                    <a:pt x="240" y="104"/>
                    <a:pt x="233" y="152"/>
                    <a:pt x="236" y="217"/>
                  </a:cubicBezTo>
                  <a:cubicBezTo>
                    <a:pt x="236" y="217"/>
                    <a:pt x="193" y="303"/>
                    <a:pt x="238" y="407"/>
                  </a:cubicBezTo>
                  <a:cubicBezTo>
                    <a:pt x="0" y="302"/>
                    <a:pt x="115" y="0"/>
                    <a:pt x="260" y="6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13263" y="1038225"/>
              <a:ext cx="465138" cy="744538"/>
            </a:xfrm>
            <a:custGeom>
              <a:avLst/>
              <a:gdLst>
                <a:gd name="T0" fmla="*/ 91 w 124"/>
                <a:gd name="T1" fmla="*/ 3 h 198"/>
                <a:gd name="T2" fmla="*/ 110 w 124"/>
                <a:gd name="T3" fmla="*/ 61 h 198"/>
                <a:gd name="T4" fmla="*/ 124 w 124"/>
                <a:gd name="T5" fmla="*/ 185 h 198"/>
                <a:gd name="T6" fmla="*/ 91 w 124"/>
                <a:gd name="T7" fmla="*/ 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98">
                  <a:moveTo>
                    <a:pt x="91" y="3"/>
                  </a:moveTo>
                  <a:cubicBezTo>
                    <a:pt x="94" y="17"/>
                    <a:pt x="102" y="49"/>
                    <a:pt x="110" y="61"/>
                  </a:cubicBezTo>
                  <a:cubicBezTo>
                    <a:pt x="95" y="94"/>
                    <a:pt x="104" y="142"/>
                    <a:pt x="124" y="185"/>
                  </a:cubicBezTo>
                  <a:cubicBezTo>
                    <a:pt x="29" y="198"/>
                    <a:pt x="0" y="0"/>
                    <a:pt x="91" y="3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253038" y="1076325"/>
              <a:ext cx="1350963" cy="1441450"/>
            </a:xfrm>
            <a:custGeom>
              <a:avLst/>
              <a:gdLst>
                <a:gd name="T0" fmla="*/ 45 w 360"/>
                <a:gd name="T1" fmla="*/ 0 h 384"/>
                <a:gd name="T2" fmla="*/ 360 w 360"/>
                <a:gd name="T3" fmla="*/ 183 h 384"/>
                <a:gd name="T4" fmla="*/ 45 w 360"/>
                <a:gd name="T5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0" h="384">
                  <a:moveTo>
                    <a:pt x="45" y="0"/>
                  </a:moveTo>
                  <a:cubicBezTo>
                    <a:pt x="79" y="200"/>
                    <a:pt x="282" y="248"/>
                    <a:pt x="360" y="183"/>
                  </a:cubicBezTo>
                  <a:cubicBezTo>
                    <a:pt x="323" y="384"/>
                    <a:pt x="0" y="277"/>
                    <a:pt x="45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929188" y="1376363"/>
              <a:ext cx="728663" cy="698500"/>
            </a:xfrm>
            <a:custGeom>
              <a:avLst/>
              <a:gdLst>
                <a:gd name="T0" fmla="*/ 12 w 194"/>
                <a:gd name="T1" fmla="*/ 0 h 186"/>
                <a:gd name="T2" fmla="*/ 136 w 194"/>
                <a:gd name="T3" fmla="*/ 95 h 186"/>
                <a:gd name="T4" fmla="*/ 194 w 194"/>
                <a:gd name="T5" fmla="*/ 169 h 186"/>
                <a:gd name="T6" fmla="*/ 66 w 194"/>
                <a:gd name="T7" fmla="*/ 140 h 186"/>
                <a:gd name="T8" fmla="*/ 12 w 194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86">
                  <a:moveTo>
                    <a:pt x="12" y="0"/>
                  </a:moveTo>
                  <a:cubicBezTo>
                    <a:pt x="40" y="47"/>
                    <a:pt x="83" y="81"/>
                    <a:pt x="136" y="95"/>
                  </a:cubicBezTo>
                  <a:cubicBezTo>
                    <a:pt x="151" y="125"/>
                    <a:pt x="170" y="149"/>
                    <a:pt x="194" y="169"/>
                  </a:cubicBezTo>
                  <a:cubicBezTo>
                    <a:pt x="152" y="186"/>
                    <a:pt x="105" y="172"/>
                    <a:pt x="66" y="140"/>
                  </a:cubicBezTo>
                  <a:cubicBezTo>
                    <a:pt x="34" y="114"/>
                    <a:pt x="0" y="41"/>
                    <a:pt x="1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941763" y="2214563"/>
              <a:ext cx="357188" cy="574675"/>
            </a:xfrm>
            <a:custGeom>
              <a:avLst/>
              <a:gdLst>
                <a:gd name="T0" fmla="*/ 8 w 95"/>
                <a:gd name="T1" fmla="*/ 153 h 153"/>
                <a:gd name="T2" fmla="*/ 0 w 95"/>
                <a:gd name="T3" fmla="*/ 29 h 153"/>
                <a:gd name="T4" fmla="*/ 40 w 95"/>
                <a:gd name="T5" fmla="*/ 6 h 153"/>
                <a:gd name="T6" fmla="*/ 8 w 95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53">
                  <a:moveTo>
                    <a:pt x="8" y="153"/>
                  </a:moveTo>
                  <a:cubicBezTo>
                    <a:pt x="59" y="89"/>
                    <a:pt x="29" y="44"/>
                    <a:pt x="0" y="29"/>
                  </a:cubicBezTo>
                  <a:cubicBezTo>
                    <a:pt x="6" y="9"/>
                    <a:pt x="16" y="0"/>
                    <a:pt x="40" y="6"/>
                  </a:cubicBezTo>
                  <a:cubicBezTo>
                    <a:pt x="74" y="14"/>
                    <a:pt x="95" y="111"/>
                    <a:pt x="8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05400" y="2074863"/>
              <a:ext cx="428625" cy="458788"/>
            </a:xfrm>
            <a:custGeom>
              <a:avLst/>
              <a:gdLst>
                <a:gd name="T0" fmla="*/ 61 w 114"/>
                <a:gd name="T1" fmla="*/ 0 h 122"/>
                <a:gd name="T2" fmla="*/ 114 w 114"/>
                <a:gd name="T3" fmla="*/ 11 h 122"/>
                <a:gd name="T4" fmla="*/ 0 w 114"/>
                <a:gd name="T5" fmla="*/ 122 h 122"/>
                <a:gd name="T6" fmla="*/ 61 w 114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22">
                  <a:moveTo>
                    <a:pt x="61" y="0"/>
                  </a:moveTo>
                  <a:cubicBezTo>
                    <a:pt x="79" y="5"/>
                    <a:pt x="94" y="10"/>
                    <a:pt x="114" y="11"/>
                  </a:cubicBezTo>
                  <a:cubicBezTo>
                    <a:pt x="76" y="73"/>
                    <a:pt x="50" y="91"/>
                    <a:pt x="0" y="122"/>
                  </a:cubicBezTo>
                  <a:cubicBezTo>
                    <a:pt x="31" y="87"/>
                    <a:pt x="55" y="66"/>
                    <a:pt x="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3175" y="1689100"/>
              <a:ext cx="8890001" cy="5268913"/>
            </a:xfrm>
            <a:custGeom>
              <a:avLst/>
              <a:gdLst>
                <a:gd name="T0" fmla="*/ 2085 w 2368"/>
                <a:gd name="T1" fmla="*/ 847 h 1403"/>
                <a:gd name="T2" fmla="*/ 2059 w 2368"/>
                <a:gd name="T3" fmla="*/ 508 h 1403"/>
                <a:gd name="T4" fmla="*/ 2009 w 2368"/>
                <a:gd name="T5" fmla="*/ 210 h 1403"/>
                <a:gd name="T6" fmla="*/ 2365 w 2368"/>
                <a:gd name="T7" fmla="*/ 631 h 1403"/>
                <a:gd name="T8" fmla="*/ 2007 w 2368"/>
                <a:gd name="T9" fmla="*/ 1262 h 1403"/>
                <a:gd name="T10" fmla="*/ 1236 w 2368"/>
                <a:gd name="T11" fmla="*/ 1402 h 1403"/>
                <a:gd name="T12" fmla="*/ 330 w 2368"/>
                <a:gd name="T13" fmla="*/ 1326 h 1403"/>
                <a:gd name="T14" fmla="*/ 617 w 2368"/>
                <a:gd name="T15" fmla="*/ 1239 h 1403"/>
                <a:gd name="T16" fmla="*/ 0 w 2368"/>
                <a:gd name="T17" fmla="*/ 1284 h 1403"/>
                <a:gd name="T18" fmla="*/ 348 w 2368"/>
                <a:gd name="T19" fmla="*/ 1114 h 1403"/>
                <a:gd name="T20" fmla="*/ 1115 w 2368"/>
                <a:gd name="T21" fmla="*/ 1000 h 1403"/>
                <a:gd name="T22" fmla="*/ 1240 w 2368"/>
                <a:gd name="T23" fmla="*/ 914 h 1403"/>
                <a:gd name="T24" fmla="*/ 1125 w 2368"/>
                <a:gd name="T25" fmla="*/ 827 h 1403"/>
                <a:gd name="T26" fmla="*/ 1267 w 2368"/>
                <a:gd name="T27" fmla="*/ 649 h 1403"/>
                <a:gd name="T28" fmla="*/ 1175 w 2368"/>
                <a:gd name="T29" fmla="*/ 530 h 1403"/>
                <a:gd name="T30" fmla="*/ 984 w 2368"/>
                <a:gd name="T31" fmla="*/ 349 h 1403"/>
                <a:gd name="T32" fmla="*/ 1780 w 2368"/>
                <a:gd name="T33" fmla="*/ 279 h 1403"/>
                <a:gd name="T34" fmla="*/ 2085 w 2368"/>
                <a:gd name="T35" fmla="*/ 847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68" h="1403">
                  <a:moveTo>
                    <a:pt x="2085" y="847"/>
                  </a:moveTo>
                  <a:cubicBezTo>
                    <a:pt x="2100" y="799"/>
                    <a:pt x="2090" y="606"/>
                    <a:pt x="2059" y="508"/>
                  </a:cubicBezTo>
                  <a:cubicBezTo>
                    <a:pt x="1880" y="372"/>
                    <a:pt x="1942" y="226"/>
                    <a:pt x="2009" y="210"/>
                  </a:cubicBezTo>
                  <a:cubicBezTo>
                    <a:pt x="2291" y="144"/>
                    <a:pt x="2360" y="533"/>
                    <a:pt x="2365" y="631"/>
                  </a:cubicBezTo>
                  <a:cubicBezTo>
                    <a:pt x="2368" y="690"/>
                    <a:pt x="2335" y="1262"/>
                    <a:pt x="2007" y="1262"/>
                  </a:cubicBezTo>
                  <a:cubicBezTo>
                    <a:pt x="1794" y="1262"/>
                    <a:pt x="1446" y="1403"/>
                    <a:pt x="1236" y="1402"/>
                  </a:cubicBezTo>
                  <a:cubicBezTo>
                    <a:pt x="990" y="1401"/>
                    <a:pt x="617" y="1239"/>
                    <a:pt x="330" y="1326"/>
                  </a:cubicBezTo>
                  <a:cubicBezTo>
                    <a:pt x="416" y="1259"/>
                    <a:pt x="536" y="1246"/>
                    <a:pt x="617" y="1239"/>
                  </a:cubicBezTo>
                  <a:cubicBezTo>
                    <a:pt x="542" y="1199"/>
                    <a:pt x="275" y="1117"/>
                    <a:pt x="0" y="1284"/>
                  </a:cubicBezTo>
                  <a:cubicBezTo>
                    <a:pt x="109" y="1134"/>
                    <a:pt x="336" y="1126"/>
                    <a:pt x="348" y="1114"/>
                  </a:cubicBezTo>
                  <a:cubicBezTo>
                    <a:pt x="606" y="854"/>
                    <a:pt x="1090" y="1005"/>
                    <a:pt x="1115" y="1000"/>
                  </a:cubicBezTo>
                  <a:cubicBezTo>
                    <a:pt x="1170" y="990"/>
                    <a:pt x="1216" y="977"/>
                    <a:pt x="1240" y="914"/>
                  </a:cubicBezTo>
                  <a:cubicBezTo>
                    <a:pt x="1216" y="919"/>
                    <a:pt x="1130" y="901"/>
                    <a:pt x="1125" y="827"/>
                  </a:cubicBezTo>
                  <a:cubicBezTo>
                    <a:pt x="1113" y="700"/>
                    <a:pt x="1198" y="665"/>
                    <a:pt x="1267" y="649"/>
                  </a:cubicBezTo>
                  <a:cubicBezTo>
                    <a:pt x="1260" y="598"/>
                    <a:pt x="1180" y="529"/>
                    <a:pt x="1175" y="530"/>
                  </a:cubicBezTo>
                  <a:cubicBezTo>
                    <a:pt x="932" y="552"/>
                    <a:pt x="972" y="386"/>
                    <a:pt x="984" y="349"/>
                  </a:cubicBezTo>
                  <a:cubicBezTo>
                    <a:pt x="1106" y="0"/>
                    <a:pt x="1662" y="178"/>
                    <a:pt x="1780" y="279"/>
                  </a:cubicBezTo>
                  <a:cubicBezTo>
                    <a:pt x="2052" y="510"/>
                    <a:pt x="2059" y="677"/>
                    <a:pt x="2085" y="847"/>
                  </a:cubicBezTo>
                  <a:close/>
                </a:path>
              </a:pathLst>
            </a:custGeom>
            <a:blipFill>
              <a:blip r:embed="rId4"/>
              <a:stretch>
                <a:fillRect l="-100404" t="-218902" r="-97492" b="-220352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110413" y="2292350"/>
              <a:ext cx="1833563" cy="2851150"/>
            </a:xfrm>
            <a:custGeom>
              <a:avLst/>
              <a:gdLst>
                <a:gd name="T0" fmla="*/ 398 w 488"/>
                <a:gd name="T1" fmla="*/ 759 h 759"/>
                <a:gd name="T2" fmla="*/ 262 w 488"/>
                <a:gd name="T3" fmla="*/ 561 h 759"/>
                <a:gd name="T4" fmla="*/ 253 w 488"/>
                <a:gd name="T5" fmla="*/ 384 h 759"/>
                <a:gd name="T6" fmla="*/ 100 w 488"/>
                <a:gd name="T7" fmla="*/ 94 h 759"/>
                <a:gd name="T8" fmla="*/ 400 w 488"/>
                <a:gd name="T9" fmla="*/ 271 h 759"/>
                <a:gd name="T10" fmla="*/ 398 w 488"/>
                <a:gd name="T11" fmla="*/ 75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759">
                  <a:moveTo>
                    <a:pt x="398" y="759"/>
                  </a:moveTo>
                  <a:cubicBezTo>
                    <a:pt x="361" y="619"/>
                    <a:pt x="293" y="634"/>
                    <a:pt x="262" y="561"/>
                  </a:cubicBezTo>
                  <a:cubicBezTo>
                    <a:pt x="243" y="514"/>
                    <a:pt x="289" y="439"/>
                    <a:pt x="253" y="384"/>
                  </a:cubicBezTo>
                  <a:cubicBezTo>
                    <a:pt x="220" y="335"/>
                    <a:pt x="0" y="216"/>
                    <a:pt x="100" y="94"/>
                  </a:cubicBezTo>
                  <a:cubicBezTo>
                    <a:pt x="120" y="67"/>
                    <a:pt x="271" y="0"/>
                    <a:pt x="400" y="271"/>
                  </a:cubicBezTo>
                  <a:cubicBezTo>
                    <a:pt x="425" y="311"/>
                    <a:pt x="488" y="537"/>
                    <a:pt x="398" y="75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513263" y="3471863"/>
              <a:ext cx="1257300" cy="1058863"/>
            </a:xfrm>
            <a:custGeom>
              <a:avLst/>
              <a:gdLst>
                <a:gd name="T0" fmla="*/ 232 w 335"/>
                <a:gd name="T1" fmla="*/ 0 h 282"/>
                <a:gd name="T2" fmla="*/ 162 w 335"/>
                <a:gd name="T3" fmla="*/ 85 h 282"/>
                <a:gd name="T4" fmla="*/ 257 w 335"/>
                <a:gd name="T5" fmla="*/ 140 h 282"/>
                <a:gd name="T6" fmla="*/ 335 w 335"/>
                <a:gd name="T7" fmla="*/ 282 h 282"/>
                <a:gd name="T8" fmla="*/ 89 w 335"/>
                <a:gd name="T9" fmla="*/ 172 h 282"/>
                <a:gd name="T10" fmla="*/ 0 w 335"/>
                <a:gd name="T11" fmla="*/ 42 h 282"/>
                <a:gd name="T12" fmla="*/ 232 w 335"/>
                <a:gd name="T1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282">
                  <a:moveTo>
                    <a:pt x="232" y="0"/>
                  </a:moveTo>
                  <a:cubicBezTo>
                    <a:pt x="198" y="8"/>
                    <a:pt x="149" y="35"/>
                    <a:pt x="162" y="85"/>
                  </a:cubicBezTo>
                  <a:cubicBezTo>
                    <a:pt x="174" y="127"/>
                    <a:pt x="237" y="140"/>
                    <a:pt x="257" y="140"/>
                  </a:cubicBezTo>
                  <a:cubicBezTo>
                    <a:pt x="280" y="140"/>
                    <a:pt x="304" y="191"/>
                    <a:pt x="335" y="282"/>
                  </a:cubicBezTo>
                  <a:cubicBezTo>
                    <a:pt x="274" y="197"/>
                    <a:pt x="152" y="164"/>
                    <a:pt x="89" y="172"/>
                  </a:cubicBezTo>
                  <a:cubicBezTo>
                    <a:pt x="73" y="135"/>
                    <a:pt x="38" y="94"/>
                    <a:pt x="0" y="42"/>
                  </a:cubicBezTo>
                  <a:cubicBezTo>
                    <a:pt x="61" y="14"/>
                    <a:pt x="159" y="11"/>
                    <a:pt x="232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223125" y="3603625"/>
              <a:ext cx="950913" cy="2430463"/>
            </a:xfrm>
            <a:custGeom>
              <a:avLst/>
              <a:gdLst>
                <a:gd name="T0" fmla="*/ 155 w 253"/>
                <a:gd name="T1" fmla="*/ 0 h 647"/>
                <a:gd name="T2" fmla="*/ 209 w 253"/>
                <a:gd name="T3" fmla="*/ 157 h 647"/>
                <a:gd name="T4" fmla="*/ 250 w 253"/>
                <a:gd name="T5" fmla="*/ 275 h 647"/>
                <a:gd name="T6" fmla="*/ 0 w 253"/>
                <a:gd name="T7" fmla="*/ 647 h 647"/>
                <a:gd name="T8" fmla="*/ 155 w 253"/>
                <a:gd name="T9" fmla="*/ 5 h 647"/>
                <a:gd name="T10" fmla="*/ 155 w 253"/>
                <a:gd name="T11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647">
                  <a:moveTo>
                    <a:pt x="155" y="0"/>
                  </a:moveTo>
                  <a:cubicBezTo>
                    <a:pt x="176" y="16"/>
                    <a:pt x="223" y="41"/>
                    <a:pt x="209" y="157"/>
                  </a:cubicBezTo>
                  <a:cubicBezTo>
                    <a:pt x="201" y="225"/>
                    <a:pt x="253" y="256"/>
                    <a:pt x="250" y="275"/>
                  </a:cubicBezTo>
                  <a:cubicBezTo>
                    <a:pt x="220" y="518"/>
                    <a:pt x="106" y="617"/>
                    <a:pt x="0" y="647"/>
                  </a:cubicBezTo>
                  <a:cubicBezTo>
                    <a:pt x="247" y="521"/>
                    <a:pt x="184" y="106"/>
                    <a:pt x="155" y="5"/>
                  </a:cubicBezTo>
                  <a:cubicBezTo>
                    <a:pt x="155" y="3"/>
                    <a:pt x="155" y="2"/>
                    <a:pt x="155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95925" y="4010025"/>
              <a:ext cx="769938" cy="1557338"/>
            </a:xfrm>
            <a:custGeom>
              <a:avLst/>
              <a:gdLst>
                <a:gd name="T0" fmla="*/ 33 w 205"/>
                <a:gd name="T1" fmla="*/ 5 h 415"/>
                <a:gd name="T2" fmla="*/ 170 w 205"/>
                <a:gd name="T3" fmla="*/ 29 h 415"/>
                <a:gd name="T4" fmla="*/ 200 w 205"/>
                <a:gd name="T5" fmla="*/ 133 h 415"/>
                <a:gd name="T6" fmla="*/ 0 w 205"/>
                <a:gd name="T7" fmla="*/ 415 h 415"/>
                <a:gd name="T8" fmla="*/ 33 w 205"/>
                <a:gd name="T9" fmla="*/ 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415">
                  <a:moveTo>
                    <a:pt x="33" y="5"/>
                  </a:moveTo>
                  <a:cubicBezTo>
                    <a:pt x="45" y="0"/>
                    <a:pt x="157" y="19"/>
                    <a:pt x="170" y="29"/>
                  </a:cubicBezTo>
                  <a:cubicBezTo>
                    <a:pt x="147" y="31"/>
                    <a:pt x="86" y="132"/>
                    <a:pt x="200" y="133"/>
                  </a:cubicBezTo>
                  <a:cubicBezTo>
                    <a:pt x="204" y="140"/>
                    <a:pt x="205" y="366"/>
                    <a:pt x="0" y="415"/>
                  </a:cubicBezTo>
                  <a:cubicBezTo>
                    <a:pt x="157" y="302"/>
                    <a:pt x="86" y="77"/>
                    <a:pt x="33" y="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7272338" y="4587875"/>
              <a:ext cx="1152525" cy="1524000"/>
            </a:xfrm>
            <a:custGeom>
              <a:avLst/>
              <a:gdLst>
                <a:gd name="T0" fmla="*/ 245 w 307"/>
                <a:gd name="T1" fmla="*/ 10 h 406"/>
                <a:gd name="T2" fmla="*/ 307 w 307"/>
                <a:gd name="T3" fmla="*/ 70 h 406"/>
                <a:gd name="T4" fmla="*/ 0 w 307"/>
                <a:gd name="T5" fmla="*/ 406 h 406"/>
                <a:gd name="T6" fmla="*/ 245 w 307"/>
                <a:gd name="T7" fmla="*/ 1 h 406"/>
                <a:gd name="T8" fmla="*/ 245 w 307"/>
                <a:gd name="T9" fmla="*/ 1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06">
                  <a:moveTo>
                    <a:pt x="245" y="10"/>
                  </a:moveTo>
                  <a:cubicBezTo>
                    <a:pt x="270" y="24"/>
                    <a:pt x="288" y="47"/>
                    <a:pt x="307" y="70"/>
                  </a:cubicBezTo>
                  <a:cubicBezTo>
                    <a:pt x="291" y="134"/>
                    <a:pt x="234" y="393"/>
                    <a:pt x="0" y="406"/>
                  </a:cubicBezTo>
                  <a:cubicBezTo>
                    <a:pt x="195" y="343"/>
                    <a:pt x="249" y="103"/>
                    <a:pt x="245" y="1"/>
                  </a:cubicBezTo>
                  <a:cubicBezTo>
                    <a:pt x="245" y="0"/>
                    <a:pt x="245" y="12"/>
                    <a:pt x="245" y="1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937125" y="4651375"/>
              <a:ext cx="2913063" cy="1863725"/>
            </a:xfrm>
            <a:custGeom>
              <a:avLst/>
              <a:gdLst>
                <a:gd name="T0" fmla="*/ 0 w 776"/>
                <a:gd name="T1" fmla="*/ 334 h 496"/>
                <a:gd name="T2" fmla="*/ 642 w 776"/>
                <a:gd name="T3" fmla="*/ 35 h 496"/>
                <a:gd name="T4" fmla="*/ 690 w 776"/>
                <a:gd name="T5" fmla="*/ 273 h 496"/>
                <a:gd name="T6" fmla="*/ 0 w 776"/>
                <a:gd name="T7" fmla="*/ 33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496">
                  <a:moveTo>
                    <a:pt x="0" y="334"/>
                  </a:moveTo>
                  <a:cubicBezTo>
                    <a:pt x="507" y="496"/>
                    <a:pt x="642" y="159"/>
                    <a:pt x="642" y="35"/>
                  </a:cubicBezTo>
                  <a:cubicBezTo>
                    <a:pt x="776" y="0"/>
                    <a:pt x="737" y="221"/>
                    <a:pt x="690" y="273"/>
                  </a:cubicBezTo>
                  <a:cubicBezTo>
                    <a:pt x="524" y="454"/>
                    <a:pt x="254" y="495"/>
                    <a:pt x="0" y="334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403725" y="4794250"/>
              <a:ext cx="2854325" cy="1855788"/>
            </a:xfrm>
            <a:custGeom>
              <a:avLst/>
              <a:gdLst>
                <a:gd name="T0" fmla="*/ 0 w 760"/>
                <a:gd name="T1" fmla="*/ 238 h 494"/>
                <a:gd name="T2" fmla="*/ 655 w 760"/>
                <a:gd name="T3" fmla="*/ 52 h 494"/>
                <a:gd name="T4" fmla="*/ 760 w 760"/>
                <a:gd name="T5" fmla="*/ 0 h 494"/>
                <a:gd name="T6" fmla="*/ 0 w 760"/>
                <a:gd name="T7" fmla="*/ 23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0" h="494">
                  <a:moveTo>
                    <a:pt x="0" y="238"/>
                  </a:moveTo>
                  <a:cubicBezTo>
                    <a:pt x="490" y="325"/>
                    <a:pt x="621" y="96"/>
                    <a:pt x="655" y="52"/>
                  </a:cubicBezTo>
                  <a:cubicBezTo>
                    <a:pt x="687" y="36"/>
                    <a:pt x="760" y="0"/>
                    <a:pt x="760" y="0"/>
                  </a:cubicBezTo>
                  <a:cubicBezTo>
                    <a:pt x="760" y="0"/>
                    <a:pt x="717" y="494"/>
                    <a:pt x="0" y="238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1538" y="4862513"/>
              <a:ext cx="1055688" cy="758825"/>
            </a:xfrm>
            <a:custGeom>
              <a:avLst/>
              <a:gdLst>
                <a:gd name="T0" fmla="*/ 0 w 281"/>
                <a:gd name="T1" fmla="*/ 199 h 202"/>
                <a:gd name="T2" fmla="*/ 115 w 281"/>
                <a:gd name="T3" fmla="*/ 43 h 202"/>
                <a:gd name="T4" fmla="*/ 245 w 281"/>
                <a:gd name="T5" fmla="*/ 32 h 202"/>
                <a:gd name="T6" fmla="*/ 0 w 281"/>
                <a:gd name="T7" fmla="*/ 19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02">
                  <a:moveTo>
                    <a:pt x="0" y="199"/>
                  </a:moveTo>
                  <a:cubicBezTo>
                    <a:pt x="32" y="190"/>
                    <a:pt x="87" y="137"/>
                    <a:pt x="115" y="43"/>
                  </a:cubicBezTo>
                  <a:cubicBezTo>
                    <a:pt x="115" y="43"/>
                    <a:pt x="222" y="0"/>
                    <a:pt x="245" y="32"/>
                  </a:cubicBezTo>
                  <a:cubicBezTo>
                    <a:pt x="281" y="81"/>
                    <a:pt x="201" y="202"/>
                    <a:pt x="0" y="199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628775" y="5038725"/>
              <a:ext cx="3417888" cy="679450"/>
            </a:xfrm>
            <a:custGeom>
              <a:avLst/>
              <a:gdLst>
                <a:gd name="T0" fmla="*/ 908 w 910"/>
                <a:gd name="T1" fmla="*/ 0 h 181"/>
                <a:gd name="T2" fmla="*/ 639 w 910"/>
                <a:gd name="T3" fmla="*/ 171 h 181"/>
                <a:gd name="T4" fmla="*/ 0 w 910"/>
                <a:gd name="T5" fmla="*/ 180 h 181"/>
                <a:gd name="T6" fmla="*/ 662 w 910"/>
                <a:gd name="T7" fmla="*/ 131 h 181"/>
                <a:gd name="T8" fmla="*/ 836 w 910"/>
                <a:gd name="T9" fmla="*/ 10 h 181"/>
                <a:gd name="T10" fmla="*/ 908 w 910"/>
                <a:gd name="T1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0" h="181">
                  <a:moveTo>
                    <a:pt x="908" y="0"/>
                  </a:moveTo>
                  <a:cubicBezTo>
                    <a:pt x="910" y="7"/>
                    <a:pt x="825" y="181"/>
                    <a:pt x="639" y="171"/>
                  </a:cubicBezTo>
                  <a:cubicBezTo>
                    <a:pt x="493" y="171"/>
                    <a:pt x="222" y="80"/>
                    <a:pt x="0" y="180"/>
                  </a:cubicBezTo>
                  <a:cubicBezTo>
                    <a:pt x="277" y="24"/>
                    <a:pt x="546" y="131"/>
                    <a:pt x="662" y="131"/>
                  </a:cubicBezTo>
                  <a:cubicBezTo>
                    <a:pt x="799" y="131"/>
                    <a:pt x="835" y="23"/>
                    <a:pt x="836" y="10"/>
                  </a:cubicBezTo>
                  <a:cubicBezTo>
                    <a:pt x="856" y="7"/>
                    <a:pt x="883" y="2"/>
                    <a:pt x="908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567113" y="2022475"/>
              <a:ext cx="4216400" cy="3016250"/>
            </a:xfrm>
            <a:custGeom>
              <a:avLst/>
              <a:gdLst>
                <a:gd name="T0" fmla="*/ 629 w 1123"/>
                <a:gd name="T1" fmla="*/ 118 h 803"/>
                <a:gd name="T2" fmla="*/ 1118 w 1123"/>
                <a:gd name="T3" fmla="*/ 803 h 803"/>
                <a:gd name="T4" fmla="*/ 883 w 1123"/>
                <a:gd name="T5" fmla="*/ 761 h 803"/>
                <a:gd name="T6" fmla="*/ 733 w 1123"/>
                <a:gd name="T7" fmla="*/ 641 h 803"/>
                <a:gd name="T8" fmla="*/ 662 w 1123"/>
                <a:gd name="T9" fmla="*/ 608 h 803"/>
                <a:gd name="T10" fmla="*/ 788 w 1123"/>
                <a:gd name="T11" fmla="*/ 564 h 803"/>
                <a:gd name="T12" fmla="*/ 474 w 1123"/>
                <a:gd name="T13" fmla="*/ 498 h 803"/>
                <a:gd name="T14" fmla="*/ 517 w 1123"/>
                <a:gd name="T15" fmla="*/ 383 h 803"/>
                <a:gd name="T16" fmla="*/ 220 w 1123"/>
                <a:gd name="T17" fmla="*/ 416 h 803"/>
                <a:gd name="T18" fmla="*/ 49 w 1123"/>
                <a:gd name="T19" fmla="*/ 271 h 803"/>
                <a:gd name="T20" fmla="*/ 629 w 1123"/>
                <a:gd name="T21" fmla="*/ 118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3" h="803">
                  <a:moveTo>
                    <a:pt x="629" y="118"/>
                  </a:moveTo>
                  <a:cubicBezTo>
                    <a:pt x="1100" y="286"/>
                    <a:pt x="1123" y="737"/>
                    <a:pt x="1118" y="803"/>
                  </a:cubicBezTo>
                  <a:cubicBezTo>
                    <a:pt x="1118" y="780"/>
                    <a:pt x="1108" y="624"/>
                    <a:pt x="883" y="761"/>
                  </a:cubicBezTo>
                  <a:cubicBezTo>
                    <a:pt x="878" y="739"/>
                    <a:pt x="903" y="645"/>
                    <a:pt x="733" y="641"/>
                  </a:cubicBezTo>
                  <a:cubicBezTo>
                    <a:pt x="701" y="640"/>
                    <a:pt x="650" y="642"/>
                    <a:pt x="662" y="608"/>
                  </a:cubicBezTo>
                  <a:cubicBezTo>
                    <a:pt x="671" y="580"/>
                    <a:pt x="698" y="550"/>
                    <a:pt x="788" y="564"/>
                  </a:cubicBezTo>
                  <a:cubicBezTo>
                    <a:pt x="775" y="537"/>
                    <a:pt x="492" y="499"/>
                    <a:pt x="474" y="498"/>
                  </a:cubicBezTo>
                  <a:cubicBezTo>
                    <a:pt x="448" y="496"/>
                    <a:pt x="371" y="432"/>
                    <a:pt x="517" y="383"/>
                  </a:cubicBezTo>
                  <a:cubicBezTo>
                    <a:pt x="498" y="352"/>
                    <a:pt x="332" y="381"/>
                    <a:pt x="220" y="416"/>
                  </a:cubicBezTo>
                  <a:cubicBezTo>
                    <a:pt x="179" y="425"/>
                    <a:pt x="0" y="414"/>
                    <a:pt x="49" y="271"/>
                  </a:cubicBezTo>
                  <a:cubicBezTo>
                    <a:pt x="142" y="0"/>
                    <a:pt x="573" y="96"/>
                    <a:pt x="629" y="118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095750" y="4189413"/>
              <a:ext cx="1768475" cy="1187450"/>
            </a:xfrm>
            <a:custGeom>
              <a:avLst/>
              <a:gdLst>
                <a:gd name="T0" fmla="*/ 213 w 471"/>
                <a:gd name="T1" fmla="*/ 7 h 316"/>
                <a:gd name="T2" fmla="*/ 441 w 471"/>
                <a:gd name="T3" fmla="*/ 107 h 316"/>
                <a:gd name="T4" fmla="*/ 394 w 471"/>
                <a:gd name="T5" fmla="*/ 316 h 316"/>
                <a:gd name="T6" fmla="*/ 420 w 471"/>
                <a:gd name="T7" fmla="*/ 215 h 316"/>
                <a:gd name="T8" fmla="*/ 114 w 471"/>
                <a:gd name="T9" fmla="*/ 219 h 316"/>
                <a:gd name="T10" fmla="*/ 213 w 471"/>
                <a:gd name="T11" fmla="*/ 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316">
                  <a:moveTo>
                    <a:pt x="213" y="7"/>
                  </a:moveTo>
                  <a:cubicBezTo>
                    <a:pt x="334" y="0"/>
                    <a:pt x="441" y="109"/>
                    <a:pt x="441" y="107"/>
                  </a:cubicBezTo>
                  <a:cubicBezTo>
                    <a:pt x="471" y="148"/>
                    <a:pt x="440" y="271"/>
                    <a:pt x="394" y="316"/>
                  </a:cubicBezTo>
                  <a:cubicBezTo>
                    <a:pt x="415" y="289"/>
                    <a:pt x="433" y="248"/>
                    <a:pt x="420" y="215"/>
                  </a:cubicBezTo>
                  <a:cubicBezTo>
                    <a:pt x="394" y="129"/>
                    <a:pt x="231" y="252"/>
                    <a:pt x="114" y="219"/>
                  </a:cubicBezTo>
                  <a:cubicBezTo>
                    <a:pt x="27" y="204"/>
                    <a:pt x="0" y="27"/>
                    <a:pt x="213" y="7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451475" y="4505325"/>
              <a:ext cx="1430338" cy="1193800"/>
            </a:xfrm>
            <a:custGeom>
              <a:avLst/>
              <a:gdLst>
                <a:gd name="T0" fmla="*/ 363 w 381"/>
                <a:gd name="T1" fmla="*/ 115 h 318"/>
                <a:gd name="T2" fmla="*/ 0 w 381"/>
                <a:gd name="T3" fmla="*/ 304 h 318"/>
                <a:gd name="T4" fmla="*/ 229 w 381"/>
                <a:gd name="T5" fmla="*/ 0 h 318"/>
                <a:gd name="T6" fmla="*/ 363 w 381"/>
                <a:gd name="T7" fmla="*/ 1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18">
                  <a:moveTo>
                    <a:pt x="363" y="115"/>
                  </a:moveTo>
                  <a:cubicBezTo>
                    <a:pt x="347" y="168"/>
                    <a:pt x="173" y="318"/>
                    <a:pt x="0" y="304"/>
                  </a:cubicBezTo>
                  <a:cubicBezTo>
                    <a:pt x="68" y="290"/>
                    <a:pt x="223" y="244"/>
                    <a:pt x="229" y="0"/>
                  </a:cubicBezTo>
                  <a:cubicBezTo>
                    <a:pt x="341" y="5"/>
                    <a:pt x="381" y="74"/>
                    <a:pt x="363" y="1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546225" y="5508625"/>
              <a:ext cx="3919538" cy="1441450"/>
            </a:xfrm>
            <a:custGeom>
              <a:avLst/>
              <a:gdLst>
                <a:gd name="T0" fmla="*/ 1044 w 1044"/>
                <a:gd name="T1" fmla="*/ 295 h 384"/>
                <a:gd name="T2" fmla="*/ 536 w 1044"/>
                <a:gd name="T3" fmla="*/ 288 h 384"/>
                <a:gd name="T4" fmla="*/ 0 w 1044"/>
                <a:gd name="T5" fmla="*/ 93 h 384"/>
                <a:gd name="T6" fmla="*/ 406 w 1044"/>
                <a:gd name="T7" fmla="*/ 60 h 384"/>
                <a:gd name="T8" fmla="*/ 1044 w 1044"/>
                <a:gd name="T9" fmla="*/ 29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384">
                  <a:moveTo>
                    <a:pt x="1044" y="295"/>
                  </a:moveTo>
                  <a:cubicBezTo>
                    <a:pt x="932" y="302"/>
                    <a:pt x="859" y="384"/>
                    <a:pt x="536" y="288"/>
                  </a:cubicBezTo>
                  <a:cubicBezTo>
                    <a:pt x="356" y="242"/>
                    <a:pt x="235" y="96"/>
                    <a:pt x="0" y="93"/>
                  </a:cubicBezTo>
                  <a:cubicBezTo>
                    <a:pt x="34" y="70"/>
                    <a:pt x="237" y="0"/>
                    <a:pt x="406" y="60"/>
                  </a:cubicBezTo>
                  <a:cubicBezTo>
                    <a:pt x="562" y="114"/>
                    <a:pt x="761" y="295"/>
                    <a:pt x="1044" y="29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7042103" y="2118924"/>
            <a:ext cx="4440287" cy="1057833"/>
          </a:xfrm>
          <a:custGeom>
            <a:avLst/>
            <a:gdLst/>
            <a:ahLst/>
            <a:cxnLst/>
            <a:rect l="l" t="t" r="r" b="b"/>
            <a:pathLst>
              <a:path w="4440287" h="1057833">
                <a:moveTo>
                  <a:pt x="3939666" y="874998"/>
                </a:moveTo>
                <a:lnTo>
                  <a:pt x="3939666" y="1023008"/>
                </a:lnTo>
                <a:lnTo>
                  <a:pt x="3617528" y="1057833"/>
                </a:lnTo>
                <a:lnTo>
                  <a:pt x="3617528" y="918530"/>
                </a:lnTo>
                <a:close/>
                <a:moveTo>
                  <a:pt x="3935313" y="692163"/>
                </a:moveTo>
                <a:lnTo>
                  <a:pt x="3935313" y="844525"/>
                </a:lnTo>
                <a:lnTo>
                  <a:pt x="3639294" y="892411"/>
                </a:lnTo>
                <a:lnTo>
                  <a:pt x="3639294" y="735695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9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3291036" y="339551"/>
                </a:moveTo>
                <a:lnTo>
                  <a:pt x="3291036" y="561566"/>
                </a:lnTo>
                <a:lnTo>
                  <a:pt x="3055962" y="570272"/>
                </a:lnTo>
                <a:lnTo>
                  <a:pt x="3055962" y="618158"/>
                </a:lnTo>
                <a:lnTo>
                  <a:pt x="3321509" y="618158"/>
                </a:lnTo>
                <a:lnTo>
                  <a:pt x="3321509" y="853232"/>
                </a:lnTo>
                <a:lnTo>
                  <a:pt x="3164792" y="853232"/>
                </a:lnTo>
                <a:lnTo>
                  <a:pt x="3321509" y="1049127"/>
                </a:lnTo>
                <a:lnTo>
                  <a:pt x="2881833" y="1049127"/>
                </a:lnTo>
                <a:lnTo>
                  <a:pt x="2786062" y="940296"/>
                </a:lnTo>
                <a:lnTo>
                  <a:pt x="2690291" y="1049127"/>
                </a:lnTo>
                <a:lnTo>
                  <a:pt x="2228850" y="1049127"/>
                </a:lnTo>
                <a:lnTo>
                  <a:pt x="2398625" y="853232"/>
                </a:lnTo>
                <a:lnTo>
                  <a:pt x="2233203" y="853232"/>
                </a:lnTo>
                <a:lnTo>
                  <a:pt x="2233203" y="618158"/>
                </a:lnTo>
                <a:lnTo>
                  <a:pt x="2520516" y="618158"/>
                </a:lnTo>
                <a:lnTo>
                  <a:pt x="2520516" y="592038"/>
                </a:lnTo>
                <a:lnTo>
                  <a:pt x="2268029" y="605098"/>
                </a:lnTo>
                <a:lnTo>
                  <a:pt x="2268029" y="378731"/>
                </a:lnTo>
                <a:close/>
                <a:moveTo>
                  <a:pt x="3965785" y="0"/>
                </a:moveTo>
                <a:lnTo>
                  <a:pt x="4440287" y="0"/>
                </a:lnTo>
                <a:lnTo>
                  <a:pt x="4440287" y="178482"/>
                </a:lnTo>
                <a:lnTo>
                  <a:pt x="4335810" y="178482"/>
                </a:lnTo>
                <a:lnTo>
                  <a:pt x="4327103" y="213308"/>
                </a:lnTo>
                <a:lnTo>
                  <a:pt x="4427227" y="213308"/>
                </a:lnTo>
                <a:lnTo>
                  <a:pt x="4427227" y="870645"/>
                </a:lnTo>
                <a:lnTo>
                  <a:pt x="4383695" y="870645"/>
                </a:lnTo>
                <a:lnTo>
                  <a:pt x="4435934" y="1049127"/>
                </a:lnTo>
                <a:lnTo>
                  <a:pt x="4222626" y="1049127"/>
                </a:lnTo>
                <a:lnTo>
                  <a:pt x="4200860" y="996888"/>
                </a:lnTo>
                <a:lnTo>
                  <a:pt x="4192153" y="1049127"/>
                </a:lnTo>
                <a:lnTo>
                  <a:pt x="3965785" y="1049127"/>
                </a:lnTo>
                <a:lnTo>
                  <a:pt x="4022377" y="870645"/>
                </a:lnTo>
                <a:lnTo>
                  <a:pt x="3978845" y="870645"/>
                </a:lnTo>
                <a:lnTo>
                  <a:pt x="3978845" y="213308"/>
                </a:lnTo>
                <a:lnTo>
                  <a:pt x="4065910" y="213308"/>
                </a:lnTo>
                <a:lnTo>
                  <a:pt x="4074616" y="178482"/>
                </a:lnTo>
                <a:lnTo>
                  <a:pt x="3965785" y="178482"/>
                </a:lnTo>
                <a:close/>
                <a:moveTo>
                  <a:pt x="3486931" y="0"/>
                </a:moveTo>
                <a:lnTo>
                  <a:pt x="3791657" y="0"/>
                </a:lnTo>
                <a:lnTo>
                  <a:pt x="3791657" y="30473"/>
                </a:lnTo>
                <a:lnTo>
                  <a:pt x="3935313" y="30473"/>
                </a:lnTo>
                <a:lnTo>
                  <a:pt x="3935313" y="226368"/>
                </a:lnTo>
                <a:lnTo>
                  <a:pt x="3900487" y="226368"/>
                </a:lnTo>
                <a:lnTo>
                  <a:pt x="3878721" y="309079"/>
                </a:lnTo>
                <a:lnTo>
                  <a:pt x="3957079" y="309079"/>
                </a:lnTo>
                <a:lnTo>
                  <a:pt x="3957079" y="513680"/>
                </a:lnTo>
                <a:lnTo>
                  <a:pt x="3935313" y="513680"/>
                </a:lnTo>
                <a:lnTo>
                  <a:pt x="3935313" y="657337"/>
                </a:lnTo>
                <a:lnTo>
                  <a:pt x="3639294" y="700869"/>
                </a:lnTo>
                <a:lnTo>
                  <a:pt x="3639294" y="544153"/>
                </a:lnTo>
                <a:lnTo>
                  <a:pt x="3839542" y="513680"/>
                </a:lnTo>
                <a:lnTo>
                  <a:pt x="3617528" y="513680"/>
                </a:lnTo>
                <a:lnTo>
                  <a:pt x="3591409" y="1049127"/>
                </a:lnTo>
                <a:lnTo>
                  <a:pt x="3347628" y="1049127"/>
                </a:lnTo>
                <a:lnTo>
                  <a:pt x="3369394" y="309079"/>
                </a:lnTo>
                <a:lnTo>
                  <a:pt x="3421633" y="309079"/>
                </a:lnTo>
                <a:lnTo>
                  <a:pt x="3412926" y="252487"/>
                </a:lnTo>
                <a:lnTo>
                  <a:pt x="3630587" y="252487"/>
                </a:lnTo>
                <a:lnTo>
                  <a:pt x="3643647" y="309079"/>
                </a:lnTo>
                <a:lnTo>
                  <a:pt x="3648000" y="309079"/>
                </a:lnTo>
                <a:lnTo>
                  <a:pt x="3669766" y="226368"/>
                </a:lnTo>
                <a:lnTo>
                  <a:pt x="3373747" y="226368"/>
                </a:lnTo>
                <a:lnTo>
                  <a:pt x="3373747" y="30473"/>
                </a:lnTo>
                <a:lnTo>
                  <a:pt x="3486931" y="30473"/>
                </a:lnTo>
                <a:close/>
                <a:moveTo>
                  <a:pt x="2311561" y="0"/>
                </a:moveTo>
                <a:lnTo>
                  <a:pt x="2603227" y="0"/>
                </a:lnTo>
                <a:lnTo>
                  <a:pt x="2594520" y="47886"/>
                </a:lnTo>
                <a:lnTo>
                  <a:pt x="2842654" y="47886"/>
                </a:lnTo>
                <a:lnTo>
                  <a:pt x="2855714" y="0"/>
                </a:lnTo>
                <a:lnTo>
                  <a:pt x="3143027" y="0"/>
                </a:lnTo>
                <a:lnTo>
                  <a:pt x="3129967" y="47886"/>
                </a:lnTo>
                <a:lnTo>
                  <a:pt x="3321509" y="47886"/>
                </a:lnTo>
                <a:lnTo>
                  <a:pt x="3321509" y="265547"/>
                </a:lnTo>
                <a:lnTo>
                  <a:pt x="3282330" y="265547"/>
                </a:lnTo>
                <a:lnTo>
                  <a:pt x="3304096" y="326492"/>
                </a:lnTo>
                <a:lnTo>
                  <a:pt x="3069022" y="326492"/>
                </a:lnTo>
                <a:lnTo>
                  <a:pt x="3047255" y="265547"/>
                </a:lnTo>
                <a:lnTo>
                  <a:pt x="3038549" y="265547"/>
                </a:lnTo>
                <a:lnTo>
                  <a:pt x="3025490" y="326492"/>
                </a:lnTo>
                <a:lnTo>
                  <a:pt x="2768649" y="326492"/>
                </a:lnTo>
                <a:lnTo>
                  <a:pt x="2786062" y="265547"/>
                </a:lnTo>
                <a:lnTo>
                  <a:pt x="2742530" y="265547"/>
                </a:lnTo>
                <a:lnTo>
                  <a:pt x="2764296" y="343905"/>
                </a:lnTo>
                <a:lnTo>
                  <a:pt x="2524869" y="343905"/>
                </a:lnTo>
                <a:lnTo>
                  <a:pt x="2503103" y="265547"/>
                </a:lnTo>
                <a:lnTo>
                  <a:pt x="2485690" y="343905"/>
                </a:lnTo>
                <a:lnTo>
                  <a:pt x="2228850" y="343905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l="-100404" t="-218902" r="-97492" b="-2203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805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8" b="11142"/>
          <a:stretch/>
        </p:blipFill>
        <p:spPr>
          <a:xfrm>
            <a:off x="0" y="0"/>
            <a:ext cx="12300194" cy="6891020"/>
          </a:xfrm>
          <a:prstGeom prst="rect">
            <a:avLst/>
          </a:prstGeom>
          <a:blipFill>
            <a:blip r:embed="rId3"/>
            <a:stretch>
              <a:fillRect l="-44589" t="-801" r="-44536" b="-1121"/>
            </a:stretch>
          </a:blipFill>
        </p:spPr>
      </p:pic>
      <p:sp>
        <p:nvSpPr>
          <p:cNvPr id="4" name="矩形 3"/>
          <p:cNvSpPr/>
          <p:nvPr/>
        </p:nvSpPr>
        <p:spPr>
          <a:xfrm>
            <a:off x="5702300" y="4200142"/>
            <a:ext cx="609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但你可知否？在我们分别后的每一天，</a:t>
            </a:r>
            <a:b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</a:b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在我心中，依然荡涤着的是你那</a:t>
            </a: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——</a:t>
            </a: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/>
            </a:r>
            <a:b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</a:b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一颦一笑一忧伤。</a:t>
            </a: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217608" y="273050"/>
            <a:ext cx="3489706" cy="6344920"/>
          </a:xfrm>
          <a:custGeom>
            <a:avLst/>
            <a:gdLst>
              <a:gd name="T0" fmla="*/ 266 w 335"/>
              <a:gd name="T1" fmla="*/ 506 h 612"/>
              <a:gd name="T2" fmla="*/ 251 w 335"/>
              <a:gd name="T3" fmla="*/ 519 h 612"/>
              <a:gd name="T4" fmla="*/ 218 w 335"/>
              <a:gd name="T5" fmla="*/ 556 h 612"/>
              <a:gd name="T6" fmla="*/ 223 w 335"/>
              <a:gd name="T7" fmla="*/ 580 h 612"/>
              <a:gd name="T8" fmla="*/ 229 w 335"/>
              <a:gd name="T9" fmla="*/ 595 h 612"/>
              <a:gd name="T10" fmla="*/ 191 w 335"/>
              <a:gd name="T11" fmla="*/ 590 h 612"/>
              <a:gd name="T12" fmla="*/ 176 w 335"/>
              <a:gd name="T13" fmla="*/ 612 h 612"/>
              <a:gd name="T14" fmla="*/ 157 w 335"/>
              <a:gd name="T15" fmla="*/ 580 h 612"/>
              <a:gd name="T16" fmla="*/ 148 w 335"/>
              <a:gd name="T17" fmla="*/ 535 h 612"/>
              <a:gd name="T18" fmla="*/ 119 w 335"/>
              <a:gd name="T19" fmla="*/ 530 h 612"/>
              <a:gd name="T20" fmla="*/ 96 w 335"/>
              <a:gd name="T21" fmla="*/ 464 h 612"/>
              <a:gd name="T22" fmla="*/ 104 w 335"/>
              <a:gd name="T23" fmla="*/ 391 h 612"/>
              <a:gd name="T24" fmla="*/ 127 w 335"/>
              <a:gd name="T25" fmla="*/ 221 h 612"/>
              <a:gd name="T26" fmla="*/ 85 w 335"/>
              <a:gd name="T27" fmla="*/ 220 h 612"/>
              <a:gd name="T28" fmla="*/ 54 w 335"/>
              <a:gd name="T29" fmla="*/ 217 h 612"/>
              <a:gd name="T30" fmla="*/ 15 w 335"/>
              <a:gd name="T31" fmla="*/ 132 h 612"/>
              <a:gd name="T32" fmla="*/ 44 w 335"/>
              <a:gd name="T33" fmla="*/ 90 h 612"/>
              <a:gd name="T34" fmla="*/ 56 w 335"/>
              <a:gd name="T35" fmla="*/ 62 h 612"/>
              <a:gd name="T36" fmla="*/ 61 w 335"/>
              <a:gd name="T37" fmla="*/ 50 h 612"/>
              <a:gd name="T38" fmla="*/ 65 w 335"/>
              <a:gd name="T39" fmla="*/ 66 h 612"/>
              <a:gd name="T40" fmla="*/ 59 w 335"/>
              <a:gd name="T41" fmla="*/ 94 h 612"/>
              <a:gd name="T42" fmla="*/ 76 w 335"/>
              <a:gd name="T43" fmla="*/ 128 h 612"/>
              <a:gd name="T44" fmla="*/ 99 w 335"/>
              <a:gd name="T45" fmla="*/ 139 h 612"/>
              <a:gd name="T46" fmla="*/ 135 w 335"/>
              <a:gd name="T47" fmla="*/ 132 h 612"/>
              <a:gd name="T48" fmla="*/ 166 w 335"/>
              <a:gd name="T49" fmla="*/ 127 h 612"/>
              <a:gd name="T50" fmla="*/ 156 w 335"/>
              <a:gd name="T51" fmla="*/ 87 h 612"/>
              <a:gd name="T52" fmla="*/ 162 w 335"/>
              <a:gd name="T53" fmla="*/ 67 h 612"/>
              <a:gd name="T54" fmla="*/ 143 w 335"/>
              <a:gd name="T55" fmla="*/ 101 h 612"/>
              <a:gd name="T56" fmla="*/ 149 w 335"/>
              <a:gd name="T57" fmla="*/ 114 h 612"/>
              <a:gd name="T58" fmla="*/ 146 w 335"/>
              <a:gd name="T59" fmla="*/ 116 h 612"/>
              <a:gd name="T60" fmla="*/ 140 w 335"/>
              <a:gd name="T61" fmla="*/ 120 h 612"/>
              <a:gd name="T62" fmla="*/ 138 w 335"/>
              <a:gd name="T63" fmla="*/ 77 h 612"/>
              <a:gd name="T64" fmla="*/ 127 w 335"/>
              <a:gd name="T65" fmla="*/ 65 h 612"/>
              <a:gd name="T66" fmla="*/ 181 w 335"/>
              <a:gd name="T67" fmla="*/ 26 h 612"/>
              <a:gd name="T68" fmla="*/ 236 w 335"/>
              <a:gd name="T69" fmla="*/ 19 h 612"/>
              <a:gd name="T70" fmla="*/ 214 w 335"/>
              <a:gd name="T71" fmla="*/ 66 h 612"/>
              <a:gd name="T72" fmla="*/ 226 w 335"/>
              <a:gd name="T73" fmla="*/ 119 h 612"/>
              <a:gd name="T74" fmla="*/ 259 w 335"/>
              <a:gd name="T75" fmla="*/ 104 h 612"/>
              <a:gd name="T76" fmla="*/ 276 w 335"/>
              <a:gd name="T77" fmla="*/ 33 h 612"/>
              <a:gd name="T78" fmla="*/ 248 w 335"/>
              <a:gd name="T79" fmla="*/ 16 h 612"/>
              <a:gd name="T80" fmla="*/ 251 w 335"/>
              <a:gd name="T81" fmla="*/ 6 h 612"/>
              <a:gd name="T82" fmla="*/ 263 w 335"/>
              <a:gd name="T83" fmla="*/ 0 h 612"/>
              <a:gd name="T84" fmla="*/ 287 w 335"/>
              <a:gd name="T85" fmla="*/ 9 h 612"/>
              <a:gd name="T86" fmla="*/ 312 w 335"/>
              <a:gd name="T87" fmla="*/ 32 h 612"/>
              <a:gd name="T88" fmla="*/ 333 w 335"/>
              <a:gd name="T89" fmla="*/ 108 h 612"/>
              <a:gd name="T90" fmla="*/ 323 w 335"/>
              <a:gd name="T91" fmla="*/ 159 h 612"/>
              <a:gd name="T92" fmla="*/ 284 w 335"/>
              <a:gd name="T93" fmla="*/ 282 h 612"/>
              <a:gd name="T94" fmla="*/ 151 w 335"/>
              <a:gd name="T95" fmla="*/ 116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5" h="612">
                <a:moveTo>
                  <a:pt x="288" y="505"/>
                </a:moveTo>
                <a:cubicBezTo>
                  <a:pt x="284" y="505"/>
                  <a:pt x="280" y="506"/>
                  <a:pt x="277" y="506"/>
                </a:cubicBezTo>
                <a:cubicBezTo>
                  <a:pt x="275" y="506"/>
                  <a:pt x="274" y="506"/>
                  <a:pt x="273" y="506"/>
                </a:cubicBezTo>
                <a:cubicBezTo>
                  <a:pt x="271" y="506"/>
                  <a:pt x="268" y="506"/>
                  <a:pt x="266" y="506"/>
                </a:cubicBezTo>
                <a:cubicBezTo>
                  <a:pt x="264" y="505"/>
                  <a:pt x="262" y="505"/>
                  <a:pt x="260" y="505"/>
                </a:cubicBezTo>
                <a:cubicBezTo>
                  <a:pt x="260" y="507"/>
                  <a:pt x="260" y="509"/>
                  <a:pt x="260" y="512"/>
                </a:cubicBezTo>
                <a:cubicBezTo>
                  <a:pt x="260" y="512"/>
                  <a:pt x="260" y="514"/>
                  <a:pt x="260" y="514"/>
                </a:cubicBezTo>
                <a:cubicBezTo>
                  <a:pt x="257" y="516"/>
                  <a:pt x="254" y="517"/>
                  <a:pt x="251" y="519"/>
                </a:cubicBezTo>
                <a:cubicBezTo>
                  <a:pt x="245" y="523"/>
                  <a:pt x="236" y="526"/>
                  <a:pt x="227" y="528"/>
                </a:cubicBezTo>
                <a:cubicBezTo>
                  <a:pt x="225" y="528"/>
                  <a:pt x="222" y="528"/>
                  <a:pt x="219" y="528"/>
                </a:cubicBezTo>
                <a:cubicBezTo>
                  <a:pt x="220" y="533"/>
                  <a:pt x="220" y="538"/>
                  <a:pt x="220" y="543"/>
                </a:cubicBezTo>
                <a:cubicBezTo>
                  <a:pt x="219" y="547"/>
                  <a:pt x="218" y="552"/>
                  <a:pt x="218" y="556"/>
                </a:cubicBezTo>
                <a:cubicBezTo>
                  <a:pt x="218" y="558"/>
                  <a:pt x="219" y="560"/>
                  <a:pt x="220" y="563"/>
                </a:cubicBezTo>
                <a:cubicBezTo>
                  <a:pt x="221" y="564"/>
                  <a:pt x="223" y="566"/>
                  <a:pt x="224" y="568"/>
                </a:cubicBezTo>
                <a:cubicBezTo>
                  <a:pt x="224" y="569"/>
                  <a:pt x="224" y="570"/>
                  <a:pt x="223" y="571"/>
                </a:cubicBezTo>
                <a:cubicBezTo>
                  <a:pt x="223" y="574"/>
                  <a:pt x="223" y="577"/>
                  <a:pt x="223" y="580"/>
                </a:cubicBezTo>
                <a:cubicBezTo>
                  <a:pt x="223" y="581"/>
                  <a:pt x="223" y="581"/>
                  <a:pt x="223" y="582"/>
                </a:cubicBezTo>
                <a:cubicBezTo>
                  <a:pt x="225" y="584"/>
                  <a:pt x="227" y="585"/>
                  <a:pt x="229" y="587"/>
                </a:cubicBezTo>
                <a:cubicBezTo>
                  <a:pt x="230" y="589"/>
                  <a:pt x="230" y="592"/>
                  <a:pt x="230" y="595"/>
                </a:cubicBezTo>
                <a:cubicBezTo>
                  <a:pt x="230" y="595"/>
                  <a:pt x="229" y="595"/>
                  <a:pt x="229" y="595"/>
                </a:cubicBezTo>
                <a:cubicBezTo>
                  <a:pt x="225" y="595"/>
                  <a:pt x="221" y="595"/>
                  <a:pt x="217" y="594"/>
                </a:cubicBezTo>
                <a:cubicBezTo>
                  <a:pt x="213" y="593"/>
                  <a:pt x="209" y="592"/>
                  <a:pt x="206" y="591"/>
                </a:cubicBezTo>
                <a:cubicBezTo>
                  <a:pt x="203" y="591"/>
                  <a:pt x="200" y="591"/>
                  <a:pt x="197" y="591"/>
                </a:cubicBezTo>
                <a:cubicBezTo>
                  <a:pt x="195" y="591"/>
                  <a:pt x="193" y="590"/>
                  <a:pt x="191" y="590"/>
                </a:cubicBezTo>
                <a:cubicBezTo>
                  <a:pt x="189" y="590"/>
                  <a:pt x="187" y="590"/>
                  <a:pt x="185" y="590"/>
                </a:cubicBezTo>
                <a:cubicBezTo>
                  <a:pt x="186" y="593"/>
                  <a:pt x="186" y="596"/>
                  <a:pt x="186" y="600"/>
                </a:cubicBezTo>
                <a:cubicBezTo>
                  <a:pt x="185" y="602"/>
                  <a:pt x="184" y="605"/>
                  <a:pt x="183" y="607"/>
                </a:cubicBezTo>
                <a:cubicBezTo>
                  <a:pt x="180" y="609"/>
                  <a:pt x="178" y="610"/>
                  <a:pt x="176" y="612"/>
                </a:cubicBezTo>
                <a:cubicBezTo>
                  <a:pt x="174" y="612"/>
                  <a:pt x="172" y="611"/>
                  <a:pt x="170" y="611"/>
                </a:cubicBezTo>
                <a:cubicBezTo>
                  <a:pt x="166" y="607"/>
                  <a:pt x="163" y="603"/>
                  <a:pt x="160" y="600"/>
                </a:cubicBezTo>
                <a:cubicBezTo>
                  <a:pt x="158" y="596"/>
                  <a:pt x="158" y="592"/>
                  <a:pt x="157" y="587"/>
                </a:cubicBezTo>
                <a:cubicBezTo>
                  <a:pt x="157" y="585"/>
                  <a:pt x="157" y="582"/>
                  <a:pt x="157" y="580"/>
                </a:cubicBezTo>
                <a:cubicBezTo>
                  <a:pt x="156" y="576"/>
                  <a:pt x="155" y="572"/>
                  <a:pt x="153" y="568"/>
                </a:cubicBezTo>
                <a:cubicBezTo>
                  <a:pt x="152" y="565"/>
                  <a:pt x="151" y="563"/>
                  <a:pt x="150" y="561"/>
                </a:cubicBezTo>
                <a:cubicBezTo>
                  <a:pt x="150" y="559"/>
                  <a:pt x="150" y="557"/>
                  <a:pt x="149" y="555"/>
                </a:cubicBezTo>
                <a:cubicBezTo>
                  <a:pt x="148" y="549"/>
                  <a:pt x="148" y="541"/>
                  <a:pt x="148" y="535"/>
                </a:cubicBezTo>
                <a:cubicBezTo>
                  <a:pt x="144" y="535"/>
                  <a:pt x="140" y="535"/>
                  <a:pt x="135" y="536"/>
                </a:cubicBezTo>
                <a:cubicBezTo>
                  <a:pt x="134" y="535"/>
                  <a:pt x="132" y="535"/>
                  <a:pt x="131" y="534"/>
                </a:cubicBezTo>
                <a:cubicBezTo>
                  <a:pt x="128" y="533"/>
                  <a:pt x="124" y="532"/>
                  <a:pt x="121" y="530"/>
                </a:cubicBezTo>
                <a:cubicBezTo>
                  <a:pt x="121" y="530"/>
                  <a:pt x="120" y="530"/>
                  <a:pt x="119" y="530"/>
                </a:cubicBezTo>
                <a:cubicBezTo>
                  <a:pt x="118" y="527"/>
                  <a:pt x="117" y="525"/>
                  <a:pt x="115" y="522"/>
                </a:cubicBezTo>
                <a:cubicBezTo>
                  <a:pt x="109" y="522"/>
                  <a:pt x="102" y="521"/>
                  <a:pt x="96" y="520"/>
                </a:cubicBezTo>
                <a:cubicBezTo>
                  <a:pt x="94" y="520"/>
                  <a:pt x="92" y="520"/>
                  <a:pt x="91" y="519"/>
                </a:cubicBezTo>
                <a:cubicBezTo>
                  <a:pt x="92" y="501"/>
                  <a:pt x="94" y="482"/>
                  <a:pt x="96" y="464"/>
                </a:cubicBezTo>
                <a:cubicBezTo>
                  <a:pt x="96" y="461"/>
                  <a:pt x="96" y="458"/>
                  <a:pt x="96" y="456"/>
                </a:cubicBezTo>
                <a:cubicBezTo>
                  <a:pt x="98" y="449"/>
                  <a:pt x="98" y="442"/>
                  <a:pt x="99" y="435"/>
                </a:cubicBezTo>
                <a:cubicBezTo>
                  <a:pt x="100" y="429"/>
                  <a:pt x="100" y="423"/>
                  <a:pt x="101" y="417"/>
                </a:cubicBezTo>
                <a:cubicBezTo>
                  <a:pt x="102" y="408"/>
                  <a:pt x="103" y="400"/>
                  <a:pt x="104" y="391"/>
                </a:cubicBezTo>
                <a:cubicBezTo>
                  <a:pt x="106" y="379"/>
                  <a:pt x="107" y="367"/>
                  <a:pt x="109" y="354"/>
                </a:cubicBezTo>
                <a:cubicBezTo>
                  <a:pt x="111" y="335"/>
                  <a:pt x="114" y="317"/>
                  <a:pt x="116" y="298"/>
                </a:cubicBezTo>
                <a:cubicBezTo>
                  <a:pt x="119" y="277"/>
                  <a:pt x="122" y="257"/>
                  <a:pt x="124" y="237"/>
                </a:cubicBezTo>
                <a:cubicBezTo>
                  <a:pt x="125" y="231"/>
                  <a:pt x="126" y="226"/>
                  <a:pt x="127" y="221"/>
                </a:cubicBezTo>
                <a:cubicBezTo>
                  <a:pt x="127" y="219"/>
                  <a:pt x="128" y="215"/>
                  <a:pt x="127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18" y="215"/>
                  <a:pt x="110" y="217"/>
                  <a:pt x="102" y="219"/>
                </a:cubicBezTo>
                <a:cubicBezTo>
                  <a:pt x="96" y="219"/>
                  <a:pt x="90" y="220"/>
                  <a:pt x="85" y="220"/>
                </a:cubicBezTo>
                <a:cubicBezTo>
                  <a:pt x="84" y="220"/>
                  <a:pt x="82" y="220"/>
                  <a:pt x="81" y="221"/>
                </a:cubicBezTo>
                <a:cubicBezTo>
                  <a:pt x="75" y="221"/>
                  <a:pt x="69" y="221"/>
                  <a:pt x="63" y="221"/>
                </a:cubicBezTo>
                <a:cubicBezTo>
                  <a:pt x="62" y="221"/>
                  <a:pt x="61" y="220"/>
                  <a:pt x="59" y="219"/>
                </a:cubicBezTo>
                <a:cubicBezTo>
                  <a:pt x="58" y="219"/>
                  <a:pt x="56" y="218"/>
                  <a:pt x="54" y="217"/>
                </a:cubicBezTo>
                <a:cubicBezTo>
                  <a:pt x="49" y="213"/>
                  <a:pt x="45" y="208"/>
                  <a:pt x="41" y="204"/>
                </a:cubicBezTo>
                <a:cubicBezTo>
                  <a:pt x="27" y="191"/>
                  <a:pt x="13" y="178"/>
                  <a:pt x="0" y="165"/>
                </a:cubicBezTo>
                <a:cubicBezTo>
                  <a:pt x="2" y="159"/>
                  <a:pt x="3" y="154"/>
                  <a:pt x="5" y="148"/>
                </a:cubicBezTo>
                <a:cubicBezTo>
                  <a:pt x="9" y="143"/>
                  <a:pt x="12" y="137"/>
                  <a:pt x="15" y="132"/>
                </a:cubicBezTo>
                <a:cubicBezTo>
                  <a:pt x="19" y="126"/>
                  <a:pt x="22" y="120"/>
                  <a:pt x="26" y="114"/>
                </a:cubicBezTo>
                <a:cubicBezTo>
                  <a:pt x="30" y="110"/>
                  <a:pt x="33" y="105"/>
                  <a:pt x="37" y="101"/>
                </a:cubicBezTo>
                <a:cubicBezTo>
                  <a:pt x="39" y="99"/>
                  <a:pt x="42" y="97"/>
                  <a:pt x="44" y="95"/>
                </a:cubicBezTo>
                <a:cubicBezTo>
                  <a:pt x="44" y="93"/>
                  <a:pt x="44" y="92"/>
                  <a:pt x="44" y="90"/>
                </a:cubicBezTo>
                <a:cubicBezTo>
                  <a:pt x="43" y="86"/>
                  <a:pt x="42" y="82"/>
                  <a:pt x="43" y="77"/>
                </a:cubicBezTo>
                <a:cubicBezTo>
                  <a:pt x="43" y="76"/>
                  <a:pt x="43" y="75"/>
                  <a:pt x="43" y="74"/>
                </a:cubicBezTo>
                <a:cubicBezTo>
                  <a:pt x="45" y="71"/>
                  <a:pt x="46" y="69"/>
                  <a:pt x="48" y="66"/>
                </a:cubicBezTo>
                <a:cubicBezTo>
                  <a:pt x="53" y="66"/>
                  <a:pt x="53" y="64"/>
                  <a:pt x="56" y="62"/>
                </a:cubicBezTo>
                <a:cubicBezTo>
                  <a:pt x="56" y="60"/>
                  <a:pt x="56" y="58"/>
                  <a:pt x="57" y="55"/>
                </a:cubicBezTo>
                <a:cubicBezTo>
                  <a:pt x="57" y="55"/>
                  <a:pt x="58" y="54"/>
                  <a:pt x="58" y="53"/>
                </a:cubicBezTo>
                <a:cubicBezTo>
                  <a:pt x="58" y="52"/>
                  <a:pt x="59" y="52"/>
                  <a:pt x="59" y="51"/>
                </a:cubicBezTo>
                <a:cubicBezTo>
                  <a:pt x="60" y="51"/>
                  <a:pt x="60" y="50"/>
                  <a:pt x="61" y="50"/>
                </a:cubicBezTo>
                <a:cubicBezTo>
                  <a:pt x="64" y="48"/>
                  <a:pt x="66" y="49"/>
                  <a:pt x="69" y="50"/>
                </a:cubicBezTo>
                <a:cubicBezTo>
                  <a:pt x="69" y="51"/>
                  <a:pt x="70" y="51"/>
                  <a:pt x="70" y="51"/>
                </a:cubicBezTo>
                <a:cubicBezTo>
                  <a:pt x="71" y="52"/>
                  <a:pt x="71" y="53"/>
                  <a:pt x="72" y="54"/>
                </a:cubicBezTo>
                <a:cubicBezTo>
                  <a:pt x="70" y="58"/>
                  <a:pt x="67" y="62"/>
                  <a:pt x="65" y="66"/>
                </a:cubicBezTo>
                <a:cubicBezTo>
                  <a:pt x="63" y="69"/>
                  <a:pt x="61" y="72"/>
                  <a:pt x="59" y="75"/>
                </a:cubicBezTo>
                <a:cubicBezTo>
                  <a:pt x="59" y="77"/>
                  <a:pt x="58" y="79"/>
                  <a:pt x="57" y="80"/>
                </a:cubicBezTo>
                <a:cubicBezTo>
                  <a:pt x="57" y="84"/>
                  <a:pt x="57" y="88"/>
                  <a:pt x="57" y="92"/>
                </a:cubicBezTo>
                <a:cubicBezTo>
                  <a:pt x="58" y="92"/>
                  <a:pt x="59" y="93"/>
                  <a:pt x="59" y="94"/>
                </a:cubicBezTo>
                <a:cubicBezTo>
                  <a:pt x="62" y="97"/>
                  <a:pt x="64" y="100"/>
                  <a:pt x="67" y="103"/>
                </a:cubicBezTo>
                <a:cubicBezTo>
                  <a:pt x="68" y="104"/>
                  <a:pt x="69" y="105"/>
                  <a:pt x="70" y="106"/>
                </a:cubicBezTo>
                <a:cubicBezTo>
                  <a:pt x="70" y="107"/>
                  <a:pt x="71" y="108"/>
                  <a:pt x="71" y="110"/>
                </a:cubicBezTo>
                <a:cubicBezTo>
                  <a:pt x="73" y="116"/>
                  <a:pt x="75" y="122"/>
                  <a:pt x="76" y="128"/>
                </a:cubicBezTo>
                <a:cubicBezTo>
                  <a:pt x="77" y="131"/>
                  <a:pt x="78" y="134"/>
                  <a:pt x="78" y="137"/>
                </a:cubicBezTo>
                <a:cubicBezTo>
                  <a:pt x="80" y="138"/>
                  <a:pt x="81" y="140"/>
                  <a:pt x="82" y="141"/>
                </a:cubicBezTo>
                <a:cubicBezTo>
                  <a:pt x="86" y="140"/>
                  <a:pt x="90" y="139"/>
                  <a:pt x="94" y="137"/>
                </a:cubicBezTo>
                <a:cubicBezTo>
                  <a:pt x="96" y="138"/>
                  <a:pt x="97" y="139"/>
                  <a:pt x="99" y="139"/>
                </a:cubicBezTo>
                <a:cubicBezTo>
                  <a:pt x="102" y="141"/>
                  <a:pt x="105" y="143"/>
                  <a:pt x="109" y="144"/>
                </a:cubicBezTo>
                <a:cubicBezTo>
                  <a:pt x="111" y="144"/>
                  <a:pt x="113" y="145"/>
                  <a:pt x="114" y="145"/>
                </a:cubicBezTo>
                <a:cubicBezTo>
                  <a:pt x="116" y="144"/>
                  <a:pt x="118" y="142"/>
                  <a:pt x="120" y="141"/>
                </a:cubicBezTo>
                <a:cubicBezTo>
                  <a:pt x="125" y="138"/>
                  <a:pt x="130" y="135"/>
                  <a:pt x="135" y="132"/>
                </a:cubicBezTo>
                <a:cubicBezTo>
                  <a:pt x="137" y="131"/>
                  <a:pt x="139" y="130"/>
                  <a:pt x="140" y="129"/>
                </a:cubicBezTo>
                <a:cubicBezTo>
                  <a:pt x="142" y="129"/>
                  <a:pt x="144" y="129"/>
                  <a:pt x="146" y="128"/>
                </a:cubicBezTo>
                <a:cubicBezTo>
                  <a:pt x="149" y="128"/>
                  <a:pt x="152" y="127"/>
                  <a:pt x="154" y="127"/>
                </a:cubicBezTo>
                <a:cubicBezTo>
                  <a:pt x="158" y="127"/>
                  <a:pt x="162" y="127"/>
                  <a:pt x="166" y="127"/>
                </a:cubicBezTo>
                <a:cubicBezTo>
                  <a:pt x="165" y="124"/>
                  <a:pt x="163" y="122"/>
                  <a:pt x="162" y="120"/>
                </a:cubicBezTo>
                <a:cubicBezTo>
                  <a:pt x="162" y="116"/>
                  <a:pt x="162" y="112"/>
                  <a:pt x="162" y="108"/>
                </a:cubicBezTo>
                <a:cubicBezTo>
                  <a:pt x="161" y="104"/>
                  <a:pt x="160" y="99"/>
                  <a:pt x="158" y="94"/>
                </a:cubicBezTo>
                <a:cubicBezTo>
                  <a:pt x="158" y="92"/>
                  <a:pt x="157" y="89"/>
                  <a:pt x="156" y="87"/>
                </a:cubicBezTo>
                <a:cubicBezTo>
                  <a:pt x="156" y="86"/>
                  <a:pt x="156" y="85"/>
                  <a:pt x="156" y="83"/>
                </a:cubicBezTo>
                <a:cubicBezTo>
                  <a:pt x="155" y="82"/>
                  <a:pt x="155" y="81"/>
                  <a:pt x="155" y="80"/>
                </a:cubicBezTo>
                <a:cubicBezTo>
                  <a:pt x="156" y="79"/>
                  <a:pt x="156" y="78"/>
                  <a:pt x="157" y="77"/>
                </a:cubicBezTo>
                <a:cubicBezTo>
                  <a:pt x="158" y="73"/>
                  <a:pt x="160" y="70"/>
                  <a:pt x="162" y="67"/>
                </a:cubicBezTo>
                <a:cubicBezTo>
                  <a:pt x="160" y="64"/>
                  <a:pt x="158" y="61"/>
                  <a:pt x="156" y="58"/>
                </a:cubicBezTo>
                <a:cubicBezTo>
                  <a:pt x="151" y="59"/>
                  <a:pt x="146" y="61"/>
                  <a:pt x="141" y="63"/>
                </a:cubicBezTo>
                <a:cubicBezTo>
                  <a:pt x="141" y="72"/>
                  <a:pt x="141" y="81"/>
                  <a:pt x="140" y="90"/>
                </a:cubicBezTo>
                <a:cubicBezTo>
                  <a:pt x="141" y="93"/>
                  <a:pt x="142" y="97"/>
                  <a:pt x="143" y="101"/>
                </a:cubicBezTo>
                <a:cubicBezTo>
                  <a:pt x="144" y="104"/>
                  <a:pt x="146" y="108"/>
                  <a:pt x="148" y="111"/>
                </a:cubicBezTo>
                <a:cubicBezTo>
                  <a:pt x="149" y="113"/>
                  <a:pt x="150" y="114"/>
                  <a:pt x="151" y="116"/>
                </a:cubicBezTo>
                <a:cubicBezTo>
                  <a:pt x="150" y="115"/>
                  <a:pt x="150" y="115"/>
                  <a:pt x="149" y="114"/>
                </a:cubicBezTo>
                <a:cubicBezTo>
                  <a:pt x="149" y="114"/>
                  <a:pt x="149" y="114"/>
                  <a:pt x="149" y="114"/>
                </a:cubicBezTo>
                <a:cubicBezTo>
                  <a:pt x="148" y="115"/>
                  <a:pt x="148" y="116"/>
                  <a:pt x="147" y="118"/>
                </a:cubicBezTo>
                <a:cubicBezTo>
                  <a:pt x="147" y="118"/>
                  <a:pt x="147" y="118"/>
                  <a:pt x="147" y="118"/>
                </a:cubicBezTo>
                <a:cubicBezTo>
                  <a:pt x="147" y="117"/>
                  <a:pt x="146" y="116"/>
                  <a:pt x="146" y="116"/>
                </a:cubicBezTo>
                <a:cubicBezTo>
                  <a:pt x="146" y="116"/>
                  <a:pt x="146" y="116"/>
                  <a:pt x="146" y="116"/>
                </a:cubicBezTo>
                <a:cubicBezTo>
                  <a:pt x="146" y="117"/>
                  <a:pt x="145" y="117"/>
                  <a:pt x="145" y="118"/>
                </a:cubicBezTo>
                <a:cubicBezTo>
                  <a:pt x="144" y="118"/>
                  <a:pt x="144" y="117"/>
                  <a:pt x="143" y="117"/>
                </a:cubicBezTo>
                <a:cubicBezTo>
                  <a:pt x="142" y="118"/>
                  <a:pt x="141" y="119"/>
                  <a:pt x="141" y="120"/>
                </a:cubicBezTo>
                <a:cubicBezTo>
                  <a:pt x="141" y="120"/>
                  <a:pt x="141" y="120"/>
                  <a:pt x="140" y="120"/>
                </a:cubicBezTo>
                <a:cubicBezTo>
                  <a:pt x="139" y="117"/>
                  <a:pt x="137" y="114"/>
                  <a:pt x="137" y="111"/>
                </a:cubicBezTo>
                <a:cubicBezTo>
                  <a:pt x="137" y="107"/>
                  <a:pt x="137" y="102"/>
                  <a:pt x="137" y="97"/>
                </a:cubicBezTo>
                <a:cubicBezTo>
                  <a:pt x="137" y="95"/>
                  <a:pt x="137" y="93"/>
                  <a:pt x="137" y="91"/>
                </a:cubicBezTo>
                <a:cubicBezTo>
                  <a:pt x="138" y="87"/>
                  <a:pt x="137" y="81"/>
                  <a:pt x="138" y="77"/>
                </a:cubicBezTo>
                <a:cubicBezTo>
                  <a:pt x="138" y="75"/>
                  <a:pt x="138" y="73"/>
                  <a:pt x="138" y="71"/>
                </a:cubicBezTo>
                <a:cubicBezTo>
                  <a:pt x="138" y="68"/>
                  <a:pt x="139" y="66"/>
                  <a:pt x="139" y="63"/>
                </a:cubicBezTo>
                <a:cubicBezTo>
                  <a:pt x="135" y="64"/>
                  <a:pt x="131" y="65"/>
                  <a:pt x="127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32" y="60"/>
                  <a:pt x="137" y="55"/>
                  <a:pt x="141" y="51"/>
                </a:cubicBezTo>
                <a:cubicBezTo>
                  <a:pt x="146" y="44"/>
                  <a:pt x="153" y="39"/>
                  <a:pt x="160" y="34"/>
                </a:cubicBezTo>
                <a:cubicBezTo>
                  <a:pt x="162" y="33"/>
                  <a:pt x="165" y="31"/>
                  <a:pt x="168" y="29"/>
                </a:cubicBezTo>
                <a:cubicBezTo>
                  <a:pt x="172" y="28"/>
                  <a:pt x="176" y="27"/>
                  <a:pt x="181" y="26"/>
                </a:cubicBezTo>
                <a:cubicBezTo>
                  <a:pt x="188" y="24"/>
                  <a:pt x="195" y="23"/>
                  <a:pt x="201" y="21"/>
                </a:cubicBezTo>
                <a:cubicBezTo>
                  <a:pt x="213" y="21"/>
                  <a:pt x="224" y="20"/>
                  <a:pt x="236" y="19"/>
                </a:cubicBezTo>
                <a:cubicBezTo>
                  <a:pt x="236" y="19"/>
                  <a:pt x="236" y="19"/>
                  <a:pt x="236" y="19"/>
                </a:cubicBezTo>
                <a:cubicBezTo>
                  <a:pt x="236" y="19"/>
                  <a:pt x="236" y="19"/>
                  <a:pt x="236" y="19"/>
                </a:cubicBezTo>
                <a:cubicBezTo>
                  <a:pt x="226" y="24"/>
                  <a:pt x="216" y="29"/>
                  <a:pt x="206" y="35"/>
                </a:cubicBezTo>
                <a:cubicBezTo>
                  <a:pt x="208" y="40"/>
                  <a:pt x="210" y="46"/>
                  <a:pt x="212" y="52"/>
                </a:cubicBezTo>
                <a:cubicBezTo>
                  <a:pt x="211" y="53"/>
                  <a:pt x="211" y="55"/>
                  <a:pt x="210" y="56"/>
                </a:cubicBezTo>
                <a:cubicBezTo>
                  <a:pt x="212" y="59"/>
                  <a:pt x="213" y="63"/>
                  <a:pt x="214" y="66"/>
                </a:cubicBezTo>
                <a:cubicBezTo>
                  <a:pt x="216" y="73"/>
                  <a:pt x="219" y="81"/>
                  <a:pt x="221" y="89"/>
                </a:cubicBezTo>
                <a:cubicBezTo>
                  <a:pt x="222" y="94"/>
                  <a:pt x="223" y="98"/>
                  <a:pt x="224" y="103"/>
                </a:cubicBezTo>
                <a:cubicBezTo>
                  <a:pt x="224" y="106"/>
                  <a:pt x="225" y="109"/>
                  <a:pt x="226" y="112"/>
                </a:cubicBezTo>
                <a:cubicBezTo>
                  <a:pt x="226" y="114"/>
                  <a:pt x="226" y="117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8" y="116"/>
                  <a:pt x="230" y="112"/>
                  <a:pt x="231" y="109"/>
                </a:cubicBezTo>
                <a:cubicBezTo>
                  <a:pt x="237" y="109"/>
                  <a:pt x="243" y="108"/>
                  <a:pt x="249" y="108"/>
                </a:cubicBezTo>
                <a:cubicBezTo>
                  <a:pt x="252" y="107"/>
                  <a:pt x="256" y="105"/>
                  <a:pt x="259" y="104"/>
                </a:cubicBezTo>
                <a:cubicBezTo>
                  <a:pt x="262" y="103"/>
                  <a:pt x="264" y="102"/>
                  <a:pt x="267" y="101"/>
                </a:cubicBezTo>
                <a:cubicBezTo>
                  <a:pt x="269" y="98"/>
                  <a:pt x="271" y="94"/>
                  <a:pt x="273" y="91"/>
                </a:cubicBezTo>
                <a:cubicBezTo>
                  <a:pt x="273" y="74"/>
                  <a:pt x="274" y="58"/>
                  <a:pt x="274" y="42"/>
                </a:cubicBezTo>
                <a:cubicBezTo>
                  <a:pt x="275" y="39"/>
                  <a:pt x="275" y="36"/>
                  <a:pt x="276" y="33"/>
                </a:cubicBezTo>
                <a:cubicBezTo>
                  <a:pt x="276" y="30"/>
                  <a:pt x="277" y="27"/>
                  <a:pt x="277" y="24"/>
                </a:cubicBezTo>
                <a:cubicBezTo>
                  <a:pt x="270" y="24"/>
                  <a:pt x="263" y="24"/>
                  <a:pt x="256" y="23"/>
                </a:cubicBezTo>
                <a:cubicBezTo>
                  <a:pt x="254" y="22"/>
                  <a:pt x="251" y="20"/>
                  <a:pt x="249" y="18"/>
                </a:cubicBezTo>
                <a:cubicBezTo>
                  <a:pt x="249" y="18"/>
                  <a:pt x="248" y="17"/>
                  <a:pt x="248" y="16"/>
                </a:cubicBezTo>
                <a:cubicBezTo>
                  <a:pt x="247" y="15"/>
                  <a:pt x="245" y="13"/>
                  <a:pt x="245" y="11"/>
                </a:cubicBezTo>
                <a:cubicBezTo>
                  <a:pt x="246" y="10"/>
                  <a:pt x="247" y="10"/>
                  <a:pt x="248" y="9"/>
                </a:cubicBezTo>
                <a:cubicBezTo>
                  <a:pt x="249" y="9"/>
                  <a:pt x="250" y="9"/>
                  <a:pt x="251" y="10"/>
                </a:cubicBezTo>
                <a:cubicBezTo>
                  <a:pt x="251" y="9"/>
                  <a:pt x="251" y="7"/>
                  <a:pt x="251" y="6"/>
                </a:cubicBezTo>
                <a:cubicBezTo>
                  <a:pt x="252" y="6"/>
                  <a:pt x="254" y="6"/>
                  <a:pt x="256" y="5"/>
                </a:cubicBezTo>
                <a:cubicBezTo>
                  <a:pt x="256" y="4"/>
                  <a:pt x="256" y="3"/>
                  <a:pt x="257" y="3"/>
                </a:cubicBezTo>
                <a:cubicBezTo>
                  <a:pt x="258" y="2"/>
                  <a:pt x="259" y="2"/>
                  <a:pt x="260" y="2"/>
                </a:cubicBezTo>
                <a:cubicBezTo>
                  <a:pt x="261" y="1"/>
                  <a:pt x="262" y="1"/>
                  <a:pt x="263" y="0"/>
                </a:cubicBezTo>
                <a:cubicBezTo>
                  <a:pt x="263" y="1"/>
                  <a:pt x="264" y="2"/>
                  <a:pt x="265" y="2"/>
                </a:cubicBezTo>
                <a:cubicBezTo>
                  <a:pt x="266" y="3"/>
                  <a:pt x="268" y="3"/>
                  <a:pt x="269" y="4"/>
                </a:cubicBezTo>
                <a:cubicBezTo>
                  <a:pt x="273" y="5"/>
                  <a:pt x="277" y="6"/>
                  <a:pt x="281" y="6"/>
                </a:cubicBezTo>
                <a:cubicBezTo>
                  <a:pt x="283" y="7"/>
                  <a:pt x="285" y="8"/>
                  <a:pt x="287" y="9"/>
                </a:cubicBezTo>
                <a:cubicBezTo>
                  <a:pt x="287" y="11"/>
                  <a:pt x="288" y="13"/>
                  <a:pt x="289" y="15"/>
                </a:cubicBezTo>
                <a:cubicBezTo>
                  <a:pt x="293" y="16"/>
                  <a:pt x="298" y="18"/>
                  <a:pt x="302" y="20"/>
                </a:cubicBezTo>
                <a:cubicBezTo>
                  <a:pt x="303" y="21"/>
                  <a:pt x="304" y="23"/>
                  <a:pt x="306" y="24"/>
                </a:cubicBezTo>
                <a:cubicBezTo>
                  <a:pt x="308" y="27"/>
                  <a:pt x="310" y="29"/>
                  <a:pt x="312" y="32"/>
                </a:cubicBezTo>
                <a:cubicBezTo>
                  <a:pt x="314" y="35"/>
                  <a:pt x="315" y="38"/>
                  <a:pt x="317" y="41"/>
                </a:cubicBezTo>
                <a:cubicBezTo>
                  <a:pt x="320" y="48"/>
                  <a:pt x="323" y="54"/>
                  <a:pt x="326" y="61"/>
                </a:cubicBezTo>
                <a:cubicBezTo>
                  <a:pt x="328" y="69"/>
                  <a:pt x="330" y="77"/>
                  <a:pt x="331" y="85"/>
                </a:cubicBezTo>
                <a:cubicBezTo>
                  <a:pt x="332" y="92"/>
                  <a:pt x="333" y="100"/>
                  <a:pt x="333" y="108"/>
                </a:cubicBezTo>
                <a:cubicBezTo>
                  <a:pt x="335" y="117"/>
                  <a:pt x="335" y="127"/>
                  <a:pt x="334" y="136"/>
                </a:cubicBezTo>
                <a:cubicBezTo>
                  <a:pt x="333" y="140"/>
                  <a:pt x="333" y="143"/>
                  <a:pt x="333" y="147"/>
                </a:cubicBezTo>
                <a:cubicBezTo>
                  <a:pt x="331" y="149"/>
                  <a:pt x="330" y="150"/>
                  <a:pt x="329" y="152"/>
                </a:cubicBezTo>
                <a:cubicBezTo>
                  <a:pt x="327" y="154"/>
                  <a:pt x="325" y="157"/>
                  <a:pt x="323" y="159"/>
                </a:cubicBezTo>
                <a:cubicBezTo>
                  <a:pt x="313" y="164"/>
                  <a:pt x="304" y="169"/>
                  <a:pt x="294" y="174"/>
                </a:cubicBezTo>
                <a:cubicBezTo>
                  <a:pt x="291" y="176"/>
                  <a:pt x="288" y="177"/>
                  <a:pt x="285" y="179"/>
                </a:cubicBezTo>
                <a:cubicBezTo>
                  <a:pt x="284" y="180"/>
                  <a:pt x="283" y="180"/>
                  <a:pt x="282" y="181"/>
                </a:cubicBezTo>
                <a:cubicBezTo>
                  <a:pt x="282" y="214"/>
                  <a:pt x="283" y="248"/>
                  <a:pt x="284" y="282"/>
                </a:cubicBezTo>
                <a:cubicBezTo>
                  <a:pt x="284" y="307"/>
                  <a:pt x="285" y="332"/>
                  <a:pt x="285" y="357"/>
                </a:cubicBezTo>
                <a:cubicBezTo>
                  <a:pt x="286" y="406"/>
                  <a:pt x="287" y="456"/>
                  <a:pt x="288" y="505"/>
                </a:cubicBezTo>
                <a:close/>
                <a:moveTo>
                  <a:pt x="151" y="116"/>
                </a:moveTo>
                <a:cubicBezTo>
                  <a:pt x="151" y="116"/>
                  <a:pt x="151" y="116"/>
                  <a:pt x="151" y="116"/>
                </a:cubicBezTo>
                <a:cubicBezTo>
                  <a:pt x="151" y="116"/>
                  <a:pt x="151" y="116"/>
                  <a:pt x="151" y="116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l="-44589" t="-801" r="-44536" b="-112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196863" y="2904436"/>
            <a:ext cx="4444640" cy="1049127"/>
          </a:xfrm>
          <a:custGeom>
            <a:avLst/>
            <a:gdLst/>
            <a:ahLst/>
            <a:cxnLst/>
            <a:rect l="l" t="t" r="r" b="b"/>
            <a:pathLst>
              <a:path w="4444640" h="1049127">
                <a:moveTo>
                  <a:pt x="2559695" y="600745"/>
                </a:moveTo>
                <a:lnTo>
                  <a:pt x="3025489" y="600745"/>
                </a:lnTo>
                <a:lnTo>
                  <a:pt x="3025489" y="648630"/>
                </a:lnTo>
                <a:lnTo>
                  <a:pt x="3321509" y="648630"/>
                </a:lnTo>
                <a:lnTo>
                  <a:pt x="3321509" y="918530"/>
                </a:lnTo>
                <a:lnTo>
                  <a:pt x="3025489" y="918530"/>
                </a:lnTo>
                <a:lnTo>
                  <a:pt x="3025489" y="1049127"/>
                </a:lnTo>
                <a:lnTo>
                  <a:pt x="2559695" y="1049127"/>
                </a:lnTo>
                <a:lnTo>
                  <a:pt x="2559695" y="918530"/>
                </a:lnTo>
                <a:lnTo>
                  <a:pt x="2233203" y="918530"/>
                </a:lnTo>
                <a:lnTo>
                  <a:pt x="2233203" y="648630"/>
                </a:lnTo>
                <a:lnTo>
                  <a:pt x="2559695" y="648630"/>
                </a:lnTo>
                <a:close/>
                <a:moveTo>
                  <a:pt x="1615045" y="400497"/>
                </a:moveTo>
                <a:lnTo>
                  <a:pt x="1706463" y="400497"/>
                </a:lnTo>
                <a:lnTo>
                  <a:pt x="1789174" y="478855"/>
                </a:lnTo>
                <a:lnTo>
                  <a:pt x="1789174" y="574626"/>
                </a:lnTo>
                <a:lnTo>
                  <a:pt x="1706463" y="657337"/>
                </a:lnTo>
                <a:lnTo>
                  <a:pt x="1619398" y="657337"/>
                </a:lnTo>
                <a:lnTo>
                  <a:pt x="1536687" y="574626"/>
                </a:lnTo>
                <a:lnTo>
                  <a:pt x="1536687" y="478855"/>
                </a:lnTo>
                <a:close/>
                <a:moveTo>
                  <a:pt x="3565289" y="0"/>
                </a:moveTo>
                <a:lnTo>
                  <a:pt x="3874368" y="0"/>
                </a:lnTo>
                <a:lnTo>
                  <a:pt x="3874368" y="796640"/>
                </a:lnTo>
                <a:lnTo>
                  <a:pt x="3909194" y="796640"/>
                </a:lnTo>
                <a:lnTo>
                  <a:pt x="3909194" y="0"/>
                </a:lnTo>
                <a:lnTo>
                  <a:pt x="4218273" y="0"/>
                </a:lnTo>
                <a:lnTo>
                  <a:pt x="4218273" y="87065"/>
                </a:lnTo>
                <a:lnTo>
                  <a:pt x="4444640" y="87065"/>
                </a:lnTo>
                <a:lnTo>
                  <a:pt x="4374989" y="761814"/>
                </a:lnTo>
                <a:lnTo>
                  <a:pt x="4218273" y="761814"/>
                </a:lnTo>
                <a:lnTo>
                  <a:pt x="4218273" y="796640"/>
                </a:lnTo>
                <a:lnTo>
                  <a:pt x="4435934" y="796640"/>
                </a:lnTo>
                <a:lnTo>
                  <a:pt x="4435934" y="1049127"/>
                </a:lnTo>
                <a:lnTo>
                  <a:pt x="3347628" y="1049127"/>
                </a:lnTo>
                <a:lnTo>
                  <a:pt x="3347628" y="796640"/>
                </a:lnTo>
                <a:lnTo>
                  <a:pt x="3565289" y="796640"/>
                </a:lnTo>
                <a:lnTo>
                  <a:pt x="3565289" y="761814"/>
                </a:lnTo>
                <a:lnTo>
                  <a:pt x="3412926" y="761814"/>
                </a:lnTo>
                <a:lnTo>
                  <a:pt x="3338921" y="87065"/>
                </a:lnTo>
                <a:lnTo>
                  <a:pt x="3565289" y="87065"/>
                </a:lnTo>
                <a:close/>
                <a:moveTo>
                  <a:pt x="2790415" y="0"/>
                </a:moveTo>
                <a:lnTo>
                  <a:pt x="3147380" y="0"/>
                </a:lnTo>
                <a:lnTo>
                  <a:pt x="3147380" y="43532"/>
                </a:lnTo>
                <a:lnTo>
                  <a:pt x="3299742" y="30473"/>
                </a:lnTo>
                <a:lnTo>
                  <a:pt x="3299742" y="265547"/>
                </a:lnTo>
                <a:lnTo>
                  <a:pt x="3147380" y="278606"/>
                </a:lnTo>
                <a:lnTo>
                  <a:pt x="3147380" y="322139"/>
                </a:lnTo>
                <a:lnTo>
                  <a:pt x="3299742" y="322139"/>
                </a:lnTo>
                <a:lnTo>
                  <a:pt x="3299742" y="574626"/>
                </a:lnTo>
                <a:lnTo>
                  <a:pt x="2790415" y="574626"/>
                </a:lnTo>
                <a:close/>
                <a:moveTo>
                  <a:pt x="2254969" y="0"/>
                </a:moveTo>
                <a:lnTo>
                  <a:pt x="2633699" y="0"/>
                </a:lnTo>
                <a:lnTo>
                  <a:pt x="2633699" y="52239"/>
                </a:lnTo>
                <a:lnTo>
                  <a:pt x="2755590" y="52239"/>
                </a:lnTo>
                <a:lnTo>
                  <a:pt x="2755590" y="265547"/>
                </a:lnTo>
                <a:lnTo>
                  <a:pt x="2633699" y="265547"/>
                </a:lnTo>
                <a:lnTo>
                  <a:pt x="2633699" y="313432"/>
                </a:lnTo>
                <a:lnTo>
                  <a:pt x="2764296" y="300372"/>
                </a:lnTo>
                <a:lnTo>
                  <a:pt x="2764296" y="535447"/>
                </a:lnTo>
                <a:lnTo>
                  <a:pt x="2254969" y="574626"/>
                </a:lnTo>
                <a:close/>
                <a:moveTo>
                  <a:pt x="518033" y="0"/>
                </a:moveTo>
                <a:lnTo>
                  <a:pt x="1083952" y="0"/>
                </a:lnTo>
                <a:lnTo>
                  <a:pt x="1083952" y="309079"/>
                </a:lnTo>
                <a:lnTo>
                  <a:pt x="853231" y="740048"/>
                </a:lnTo>
                <a:lnTo>
                  <a:pt x="1092659" y="740048"/>
                </a:lnTo>
                <a:lnTo>
                  <a:pt x="1092659" y="1049127"/>
                </a:lnTo>
                <a:lnTo>
                  <a:pt x="491914" y="1049127"/>
                </a:lnTo>
                <a:lnTo>
                  <a:pt x="491914" y="718282"/>
                </a:lnTo>
                <a:lnTo>
                  <a:pt x="709575" y="296019"/>
                </a:lnTo>
                <a:lnTo>
                  <a:pt x="518033" y="296019"/>
                </a:lnTo>
                <a:close/>
                <a:moveTo>
                  <a:pt x="78358" y="0"/>
                </a:moveTo>
                <a:lnTo>
                  <a:pt x="444028" y="0"/>
                </a:lnTo>
                <a:lnTo>
                  <a:pt x="444028" y="174129"/>
                </a:lnTo>
                <a:lnTo>
                  <a:pt x="483207" y="174129"/>
                </a:lnTo>
                <a:lnTo>
                  <a:pt x="552859" y="583332"/>
                </a:lnTo>
                <a:lnTo>
                  <a:pt x="444028" y="583332"/>
                </a:lnTo>
                <a:lnTo>
                  <a:pt x="444028" y="1049127"/>
                </a:lnTo>
                <a:lnTo>
                  <a:pt x="78358" y="1049127"/>
                </a:lnTo>
                <a:lnTo>
                  <a:pt x="78358" y="644277"/>
                </a:lnTo>
                <a:lnTo>
                  <a:pt x="0" y="644277"/>
                </a:lnTo>
                <a:lnTo>
                  <a:pt x="30472" y="174129"/>
                </a:lnTo>
                <a:lnTo>
                  <a:pt x="78358" y="174129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99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120</Words>
  <Application>Microsoft Office PowerPoint</Application>
  <PresentationFormat>自定义</PresentationFormat>
  <Paragraphs>20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宋体</vt:lpstr>
      <vt:lpstr>方正铁筋隶书简体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pc</cp:lastModifiedBy>
  <cp:revision>2</cp:revision>
  <dcterms:created xsi:type="dcterms:W3CDTF">2015-05-31T14:38:45Z</dcterms:created>
  <dcterms:modified xsi:type="dcterms:W3CDTF">2015-07-14T04:16:48Z</dcterms:modified>
</cp:coreProperties>
</file>